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2" r:id="rId3"/>
    <p:sldId id="298" r:id="rId4"/>
    <p:sldId id="295" r:id="rId5"/>
    <p:sldId id="296" r:id="rId6"/>
    <p:sldId id="293" r:id="rId7"/>
    <p:sldId id="294" r:id="rId8"/>
    <p:sldId id="299" r:id="rId9"/>
    <p:sldId id="268" r:id="rId10"/>
    <p:sldId id="301" r:id="rId11"/>
    <p:sldId id="300" r:id="rId12"/>
  </p:sldIdLst>
  <p:sldSz cx="9144000" cy="6858000" type="screen4x3"/>
  <p:notesSz cx="6858000" cy="9144000"/>
  <p:embeddedFontLst>
    <p:embeddedFont>
      <p:font typeface="Quintessential" panose="020B0604020202020204" charset="0"/>
      <p:regular r:id="rId15"/>
    </p:embeddedFont>
    <p:embeddedFont>
      <p:font typeface="Rockwell" panose="02060603020205020403" pitchFamily="18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PQCv4P6Ttf3F3yKw4SD/k1EWJ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76" autoAdjust="0"/>
  </p:normalViewPr>
  <p:slideViewPr>
    <p:cSldViewPr snapToGrid="0">
      <p:cViewPr varScale="1">
        <p:scale>
          <a:sx n="57" d="100"/>
          <a:sy n="57" d="100"/>
        </p:scale>
        <p:origin x="1540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Kearney" userId="b74c6148829a29c0" providerId="LiveId" clId="{2D4FA043-A781-4A1B-A372-8485D0371B86}"/>
    <pc:docChg chg="undo redo custSel addSld delSld modSld modMainMaster modShowInfo">
      <pc:chgData name="Sean Kearney" userId="b74c6148829a29c0" providerId="LiveId" clId="{2D4FA043-A781-4A1B-A372-8485D0371B86}" dt="2022-03-10T03:36:18.568" v="4150" actId="2744"/>
      <pc:docMkLst>
        <pc:docMk/>
      </pc:docMkLst>
      <pc:sldChg chg="addSp modSp mod modTransition">
        <pc:chgData name="Sean Kearney" userId="b74c6148829a29c0" providerId="LiveId" clId="{2D4FA043-A781-4A1B-A372-8485D0371B86}" dt="2022-03-10T03:33:44.717" v="4149"/>
        <pc:sldMkLst>
          <pc:docMk/>
          <pc:sldMk cId="0" sldId="256"/>
        </pc:sldMkLst>
        <pc:spChg chg="mod">
          <ac:chgData name="Sean Kearney" userId="b74c6148829a29c0" providerId="LiveId" clId="{2D4FA043-A781-4A1B-A372-8485D0371B86}" dt="2022-03-09T23:46:32.925" v="8"/>
          <ac:spMkLst>
            <pc:docMk/>
            <pc:sldMk cId="0" sldId="256"/>
            <ac:spMk id="183" creationId="{00000000-0000-0000-0000-000000000000}"/>
          </ac:spMkLst>
        </pc:spChg>
        <pc:spChg chg="mod">
          <ac:chgData name="Sean Kearney" userId="b74c6148829a29c0" providerId="LiveId" clId="{2D4FA043-A781-4A1B-A372-8485D0371B86}" dt="2022-03-09T23:46:51.170" v="39" actId="20577"/>
          <ac:spMkLst>
            <pc:docMk/>
            <pc:sldMk cId="0" sldId="256"/>
            <ac:spMk id="185" creationId="{00000000-0000-0000-0000-000000000000}"/>
          </ac:spMkLst>
        </pc:spChg>
        <pc:picChg chg="add mod">
          <ac:chgData name="Sean Kearney" userId="b74c6148829a29c0" providerId="LiveId" clId="{2D4FA043-A781-4A1B-A372-8485D0371B86}" dt="2022-03-10T03:33:44.717" v="4149"/>
          <ac:picMkLst>
            <pc:docMk/>
            <pc:sldMk cId="0" sldId="256"/>
            <ac:picMk id="2" creationId="{33719F3F-58A6-455A-BA46-CA3B467A39AA}"/>
          </ac:picMkLst>
        </pc:picChg>
      </pc:sldChg>
      <pc:sldChg chg="addSp delSp modSp mod">
        <pc:chgData name="Sean Kearney" userId="b74c6148829a29c0" providerId="LiveId" clId="{2D4FA043-A781-4A1B-A372-8485D0371B86}" dt="2022-03-10T02:07:08.283" v="3246" actId="478"/>
        <pc:sldMkLst>
          <pc:docMk/>
          <pc:sldMk cId="0" sldId="257"/>
        </pc:sldMkLst>
        <pc:spChg chg="add del mod">
          <ac:chgData name="Sean Kearney" userId="b74c6148829a29c0" providerId="LiveId" clId="{2D4FA043-A781-4A1B-A372-8485D0371B86}" dt="2022-03-10T02:07:08.283" v="3246" actId="478"/>
          <ac:spMkLst>
            <pc:docMk/>
            <pc:sldMk cId="0" sldId="257"/>
            <ac:spMk id="2" creationId="{79D6A287-DD6F-4BBB-8FFB-2AD48BFB5111}"/>
          </ac:spMkLst>
        </pc:spChg>
        <pc:spChg chg="add del mod">
          <ac:chgData name="Sean Kearney" userId="b74c6148829a29c0" providerId="LiveId" clId="{2D4FA043-A781-4A1B-A372-8485D0371B86}" dt="2022-03-09T23:47:49.021" v="48" actId="478"/>
          <ac:spMkLst>
            <pc:docMk/>
            <pc:sldMk cId="0" sldId="257"/>
            <ac:spMk id="15" creationId="{A445DA9E-2A99-42EE-89B5-CF4FC56308D8}"/>
          </ac:spMkLst>
        </pc:spChg>
        <pc:spChg chg="add mod">
          <ac:chgData name="Sean Kearney" userId="b74c6148829a29c0" providerId="LiveId" clId="{2D4FA043-A781-4A1B-A372-8485D0371B86}" dt="2022-03-10T01:09:54.900" v="3097" actId="255"/>
          <ac:spMkLst>
            <pc:docMk/>
            <pc:sldMk cId="0" sldId="257"/>
            <ac:spMk id="16" creationId="{D8167B53-F604-499A-84CD-B2B5C02A4052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57"/>
            <ac:spMk id="190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57"/>
            <ac:spMk id="191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192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196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197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198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00.654" v="40" actId="478"/>
          <ac:spMkLst>
            <pc:docMk/>
            <pc:sldMk cId="0" sldId="257"/>
            <ac:spMk id="199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200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3.846" v="41" actId="478"/>
          <ac:spMkLst>
            <pc:docMk/>
            <pc:sldMk cId="0" sldId="257"/>
            <ac:spMk id="201" creationId="{00000000-0000-0000-0000-000000000000}"/>
          </ac:spMkLst>
        </pc:spChg>
        <pc:spChg chg="del">
          <ac:chgData name="Sean Kearney" userId="b74c6148829a29c0" providerId="LiveId" clId="{2D4FA043-A781-4A1B-A372-8485D0371B86}" dt="2022-03-09T23:47:17.973" v="43" actId="478"/>
          <ac:spMkLst>
            <pc:docMk/>
            <pc:sldMk cId="0" sldId="257"/>
            <ac:spMk id="202" creationId="{00000000-0000-0000-0000-000000000000}"/>
          </ac:spMkLst>
        </pc:spChg>
        <pc:picChg chg="del">
          <ac:chgData name="Sean Kearney" userId="b74c6148829a29c0" providerId="LiveId" clId="{2D4FA043-A781-4A1B-A372-8485D0371B86}" dt="2022-03-09T23:47:13.846" v="41" actId="478"/>
          <ac:picMkLst>
            <pc:docMk/>
            <pc:sldMk cId="0" sldId="257"/>
            <ac:picMk id="193" creationId="{00000000-0000-0000-0000-000000000000}"/>
          </ac:picMkLst>
        </pc:picChg>
        <pc:picChg chg="del">
          <ac:chgData name="Sean Kearney" userId="b74c6148829a29c0" providerId="LiveId" clId="{2D4FA043-A781-4A1B-A372-8485D0371B86}" dt="2022-03-09T23:47:13.846" v="41" actId="478"/>
          <ac:picMkLst>
            <pc:docMk/>
            <pc:sldMk cId="0" sldId="257"/>
            <ac:picMk id="194" creationId="{00000000-0000-0000-0000-000000000000}"/>
          </ac:picMkLst>
        </pc:picChg>
        <pc:picChg chg="del">
          <ac:chgData name="Sean Kearney" userId="b74c6148829a29c0" providerId="LiveId" clId="{2D4FA043-A781-4A1B-A372-8485D0371B86}" dt="2022-03-09T23:47:15.439" v="42" actId="478"/>
          <ac:picMkLst>
            <pc:docMk/>
            <pc:sldMk cId="0" sldId="257"/>
            <ac:picMk id="195" creationId="{00000000-0000-0000-0000-000000000000}"/>
          </ac:picMkLst>
        </pc:picChg>
      </pc:sldChg>
      <pc:sldChg chg="addSp delSp modSp mod">
        <pc:chgData name="Sean Kearney" userId="b74c6148829a29c0" providerId="LiveId" clId="{2D4FA043-A781-4A1B-A372-8485D0371B86}" dt="2022-03-10T02:44:08.934" v="4147" actId="20577"/>
        <pc:sldMkLst>
          <pc:docMk/>
          <pc:sldMk cId="0" sldId="258"/>
        </pc:sldMkLst>
        <pc:spChg chg="add del mod">
          <ac:chgData name="Sean Kearney" userId="b74c6148829a29c0" providerId="LiveId" clId="{2D4FA043-A781-4A1B-A372-8485D0371B86}" dt="2022-03-10T02:07:10.863" v="3247" actId="478"/>
          <ac:spMkLst>
            <pc:docMk/>
            <pc:sldMk cId="0" sldId="258"/>
            <ac:spMk id="5" creationId="{088308AA-96C3-46E3-BF9A-0C37568ACD17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58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58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44:08.934" v="4147" actId="20577"/>
          <ac:spMkLst>
            <pc:docMk/>
            <pc:sldMk cId="0" sldId="258"/>
            <ac:spMk id="209" creationId="{00000000-0000-0000-0000-000000000000}"/>
          </ac:spMkLst>
        </pc:spChg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59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0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1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2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3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4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5"/>
        </pc:sldMkLst>
      </pc:sldChg>
      <pc:sldChg chg="del">
        <pc:chgData name="Sean Kearney" userId="b74c6148829a29c0" providerId="LiveId" clId="{2D4FA043-A781-4A1B-A372-8485D0371B86}" dt="2022-03-09T23:48:01.681" v="50" actId="47"/>
        <pc:sldMkLst>
          <pc:docMk/>
          <pc:sldMk cId="0" sldId="266"/>
        </pc:sldMkLst>
      </pc:sldChg>
      <pc:sldChg chg="addSp delSp modSp mod">
        <pc:chgData name="Sean Kearney" userId="b74c6148829a29c0" providerId="LiveId" clId="{2D4FA043-A781-4A1B-A372-8485D0371B86}" dt="2022-03-10T02:07:39.307" v="3257" actId="478"/>
        <pc:sldMkLst>
          <pc:docMk/>
          <pc:sldMk cId="0" sldId="267"/>
        </pc:sldMkLst>
        <pc:spChg chg="add del mod">
          <ac:chgData name="Sean Kearney" userId="b74c6148829a29c0" providerId="LiveId" clId="{2D4FA043-A781-4A1B-A372-8485D0371B86}" dt="2022-03-10T02:07:39.307" v="3257" actId="478"/>
          <ac:spMkLst>
            <pc:docMk/>
            <pc:sldMk cId="0" sldId="267"/>
            <ac:spMk id="5" creationId="{E4E12C00-7041-48A4-B7DB-B6E75CBA7767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67"/>
            <ac:spMk id="29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67"/>
            <ac:spMk id="299" creationId="{00000000-0000-0000-0000-000000000000}"/>
          </ac:spMkLst>
        </pc:spChg>
        <pc:spChg chg="mod">
          <ac:chgData name="Sean Kearney" userId="b74c6148829a29c0" providerId="LiveId" clId="{2D4FA043-A781-4A1B-A372-8485D0371B86}" dt="2022-03-10T01:05:12.259" v="2999" actId="255"/>
          <ac:spMkLst>
            <pc:docMk/>
            <pc:sldMk cId="0" sldId="267"/>
            <ac:spMk id="300" creationId="{00000000-0000-0000-0000-000000000000}"/>
          </ac:spMkLst>
        </pc:spChg>
      </pc:sldChg>
      <pc:sldChg chg="addSp delSp modSp mod">
        <pc:chgData name="Sean Kearney" userId="b74c6148829a29c0" providerId="LiveId" clId="{2D4FA043-A781-4A1B-A372-8485D0371B86}" dt="2022-03-10T02:08:19.823" v="3264" actId="478"/>
        <pc:sldMkLst>
          <pc:docMk/>
          <pc:sldMk cId="0" sldId="268"/>
        </pc:sldMkLst>
        <pc:spChg chg="mod">
          <ac:chgData name="Sean Kearney" userId="b74c6148829a29c0" providerId="LiveId" clId="{2D4FA043-A781-4A1B-A372-8485D0371B86}" dt="2022-03-10T02:06:49.477" v="3224"/>
          <ac:spMkLst>
            <pc:docMk/>
            <pc:sldMk cId="0" sldId="268"/>
            <ac:spMk id="2" creationId="{CFEEAB8B-735B-489E-BFC7-DA07E9F5E592}"/>
          </ac:spMkLst>
        </pc:spChg>
        <pc:spChg chg="add del mod">
          <ac:chgData name="Sean Kearney" userId="b74c6148829a29c0" providerId="LiveId" clId="{2D4FA043-A781-4A1B-A372-8485D0371B86}" dt="2022-03-10T02:08:19.823" v="3264" actId="478"/>
          <ac:spMkLst>
            <pc:docMk/>
            <pc:sldMk cId="0" sldId="268"/>
            <ac:spMk id="9" creationId="{F5F03193-7EA2-4555-84D7-7BF8BF146F51}"/>
          </ac:spMkLst>
        </pc:spChg>
        <pc:spChg chg="mod">
          <ac:chgData name="Sean Kearney" userId="b74c6148829a29c0" providerId="LiveId" clId="{2D4FA043-A781-4A1B-A372-8485D0371B86}" dt="2022-03-09T23:53:39.144" v="309" actId="20577"/>
          <ac:spMkLst>
            <pc:docMk/>
            <pc:sldMk cId="0" sldId="268"/>
            <ac:spMk id="306" creationId="{00000000-0000-0000-0000-000000000000}"/>
          </ac:spMkLst>
        </pc:spChg>
        <pc:spChg chg="del mod">
          <ac:chgData name="Sean Kearney" userId="b74c6148829a29c0" providerId="LiveId" clId="{2D4FA043-A781-4A1B-A372-8485D0371B86}" dt="2022-03-10T01:31:22.381" v="3146" actId="478"/>
          <ac:spMkLst>
            <pc:docMk/>
            <pc:sldMk cId="0" sldId="268"/>
            <ac:spMk id="307" creationId="{00000000-0000-0000-0000-000000000000}"/>
          </ac:spMkLst>
        </pc:spChg>
        <pc:spChg chg="mod ord">
          <ac:chgData name="Sean Kearney" userId="b74c6148829a29c0" providerId="LiveId" clId="{2D4FA043-A781-4A1B-A372-8485D0371B86}" dt="2022-03-10T02:06:49.477" v="3224"/>
          <ac:spMkLst>
            <pc:docMk/>
            <pc:sldMk cId="0" sldId="268"/>
            <ac:spMk id="310" creationId="{00000000-0000-0000-0000-000000000000}"/>
          </ac:spMkLst>
        </pc:spChg>
        <pc:picChg chg="del">
          <ac:chgData name="Sean Kearney" userId="b74c6148829a29c0" providerId="LiveId" clId="{2D4FA043-A781-4A1B-A372-8485D0371B86}" dt="2022-03-10T01:31:23.899" v="3147" actId="478"/>
          <ac:picMkLst>
            <pc:docMk/>
            <pc:sldMk cId="0" sldId="268"/>
            <ac:picMk id="308" creationId="{00000000-0000-0000-0000-000000000000}"/>
          </ac:picMkLst>
        </pc:picChg>
        <pc:picChg chg="mod">
          <ac:chgData name="Sean Kearney" userId="b74c6148829a29c0" providerId="LiveId" clId="{2D4FA043-A781-4A1B-A372-8485D0371B86}" dt="2022-03-10T01:31:27.355" v="3148" actId="1076"/>
          <ac:picMkLst>
            <pc:docMk/>
            <pc:sldMk cId="0" sldId="268"/>
            <ac:picMk id="309" creationId="{00000000-0000-0000-0000-000000000000}"/>
          </ac:picMkLst>
        </pc:picChg>
      </pc:sldChg>
      <pc:sldChg chg="addSp delSp modSp add mod">
        <pc:chgData name="Sean Kearney" userId="b74c6148829a29c0" providerId="LiveId" clId="{2D4FA043-A781-4A1B-A372-8485D0371B86}" dt="2022-03-10T02:07:13.355" v="3248" actId="478"/>
        <pc:sldMkLst>
          <pc:docMk/>
          <pc:sldMk cId="3701068589" sldId="269"/>
        </pc:sldMkLst>
        <pc:spChg chg="add del mod">
          <ac:chgData name="Sean Kearney" userId="b74c6148829a29c0" providerId="LiveId" clId="{2D4FA043-A781-4A1B-A372-8485D0371B86}" dt="2022-03-10T02:07:13.355" v="3248" actId="478"/>
          <ac:spMkLst>
            <pc:docMk/>
            <pc:sldMk cId="3701068589" sldId="269"/>
            <ac:spMk id="8" creationId="{B0F0CE24-8D75-43A3-B05D-7EFAC54820EA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701068589" sldId="269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701068589" sldId="269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0:26:19.541" v="1244" actId="14100"/>
          <ac:spMkLst>
            <pc:docMk/>
            <pc:sldMk cId="3701068589" sldId="269"/>
            <ac:spMk id="209" creationId="{00000000-0000-0000-0000-000000000000}"/>
          </ac:spMkLst>
        </pc:spChg>
        <pc:picChg chg="add mod">
          <ac:chgData name="Sean Kearney" userId="b74c6148829a29c0" providerId="LiveId" clId="{2D4FA043-A781-4A1B-A372-8485D0371B86}" dt="2022-03-10T00:26:57.786" v="1320" actId="1037"/>
          <ac:picMkLst>
            <pc:docMk/>
            <pc:sldMk cId="3701068589" sldId="269"/>
            <ac:picMk id="5" creationId="{A6C04931-6AEF-41C8-BFCF-64BCED04950C}"/>
          </ac:picMkLst>
        </pc:picChg>
        <pc:picChg chg="add mod">
          <ac:chgData name="Sean Kearney" userId="b74c6148829a29c0" providerId="LiveId" clId="{2D4FA043-A781-4A1B-A372-8485D0371B86}" dt="2022-03-10T00:27:05.387" v="1365" actId="1037"/>
          <ac:picMkLst>
            <pc:docMk/>
            <pc:sldMk cId="3701068589" sldId="269"/>
            <ac:picMk id="6" creationId="{65F51FC6-5B99-4A3C-9269-D84E934058E7}"/>
          </ac:picMkLst>
        </pc:picChg>
        <pc:picChg chg="add mod">
          <ac:chgData name="Sean Kearney" userId="b74c6148829a29c0" providerId="LiveId" clId="{2D4FA043-A781-4A1B-A372-8485D0371B86}" dt="2022-03-10T00:27:10.770" v="1421" actId="1036"/>
          <ac:picMkLst>
            <pc:docMk/>
            <pc:sldMk cId="3701068589" sldId="269"/>
            <ac:picMk id="7" creationId="{42994D0F-7476-45A1-BC0E-C7DEE76FC2A8}"/>
          </ac:picMkLst>
        </pc:picChg>
      </pc:sldChg>
      <pc:sldChg chg="addSp delSp modSp add mod">
        <pc:chgData name="Sean Kearney" userId="b74c6148829a29c0" providerId="LiveId" clId="{2D4FA043-A781-4A1B-A372-8485D0371B86}" dt="2022-03-10T02:07:16.616" v="3249" actId="478"/>
        <pc:sldMkLst>
          <pc:docMk/>
          <pc:sldMk cId="3723048628" sldId="270"/>
        </pc:sldMkLst>
        <pc:spChg chg="add del mod">
          <ac:chgData name="Sean Kearney" userId="b74c6148829a29c0" providerId="LiveId" clId="{2D4FA043-A781-4A1B-A372-8485D0371B86}" dt="2022-03-10T00:33:10.367" v="1785" actId="478"/>
          <ac:spMkLst>
            <pc:docMk/>
            <pc:sldMk cId="3723048628" sldId="270"/>
            <ac:spMk id="2" creationId="{CC0E6965-3867-4CA9-AFD0-585F0509D6E8}"/>
          </ac:spMkLst>
        </pc:spChg>
        <pc:spChg chg="add del mod">
          <ac:chgData name="Sean Kearney" userId="b74c6148829a29c0" providerId="LiveId" clId="{2D4FA043-A781-4A1B-A372-8485D0371B86}" dt="2022-03-10T02:07:16.616" v="3249" actId="478"/>
          <ac:spMkLst>
            <pc:docMk/>
            <pc:sldMk cId="3723048628" sldId="270"/>
            <ac:spMk id="6" creationId="{6828A845-7DBC-4442-8433-97756F428326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723048628" sldId="270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723048628" sldId="270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0:29:53.401" v="1771" actId="20577"/>
          <ac:spMkLst>
            <pc:docMk/>
            <pc:sldMk cId="3723048628" sldId="270"/>
            <ac:spMk id="209" creationId="{00000000-0000-0000-0000-000000000000}"/>
          </ac:spMkLst>
        </pc:spChg>
        <pc:picChg chg="del">
          <ac:chgData name="Sean Kearney" userId="b74c6148829a29c0" providerId="LiveId" clId="{2D4FA043-A781-4A1B-A372-8485D0371B86}" dt="2022-03-09T23:48:49.468" v="61" actId="478"/>
          <ac:picMkLst>
            <pc:docMk/>
            <pc:sldMk cId="3723048628" sldId="270"/>
            <ac:picMk id="5" creationId="{A6C04931-6AEF-41C8-BFCF-64BCED04950C}"/>
          </ac:picMkLst>
        </pc:picChg>
        <pc:picChg chg="del">
          <ac:chgData name="Sean Kearney" userId="b74c6148829a29c0" providerId="LiveId" clId="{2D4FA043-A781-4A1B-A372-8485D0371B86}" dt="2022-03-09T23:48:52.259" v="63" actId="478"/>
          <ac:picMkLst>
            <pc:docMk/>
            <pc:sldMk cId="3723048628" sldId="270"/>
            <ac:picMk id="6" creationId="{65F51FC6-5B99-4A3C-9269-D84E934058E7}"/>
          </ac:picMkLst>
        </pc:picChg>
        <pc:picChg chg="del">
          <ac:chgData name="Sean Kearney" userId="b74c6148829a29c0" providerId="LiveId" clId="{2D4FA043-A781-4A1B-A372-8485D0371B86}" dt="2022-03-09T23:48:50.835" v="62" actId="478"/>
          <ac:picMkLst>
            <pc:docMk/>
            <pc:sldMk cId="3723048628" sldId="270"/>
            <ac:picMk id="7" creationId="{42994D0F-7476-45A1-BC0E-C7DEE76FC2A8}"/>
          </ac:picMkLst>
        </pc:picChg>
        <pc:picChg chg="add mod">
          <ac:chgData name="Sean Kearney" userId="b74c6148829a29c0" providerId="LiveId" clId="{2D4FA043-A781-4A1B-A372-8485D0371B86}" dt="2022-03-10T00:30:07.774" v="1784" actId="1036"/>
          <ac:picMkLst>
            <pc:docMk/>
            <pc:sldMk cId="3723048628" sldId="270"/>
            <ac:picMk id="8" creationId="{61417456-7218-4720-ACF8-80558DAA3499}"/>
          </ac:picMkLst>
        </pc:picChg>
        <pc:picChg chg="add del mod">
          <ac:chgData name="Sean Kearney" userId="b74c6148829a29c0" providerId="LiveId" clId="{2D4FA043-A781-4A1B-A372-8485D0371B86}" dt="2022-03-09T23:49:22.280" v="104"/>
          <ac:picMkLst>
            <pc:docMk/>
            <pc:sldMk cId="3723048628" sldId="270"/>
            <ac:picMk id="9" creationId="{ECE846A1-B1B8-4A45-A1AC-6D74DD5D2D9F}"/>
          </ac:picMkLst>
        </pc:picChg>
      </pc:sldChg>
      <pc:sldChg chg="addSp delSp modSp add mod">
        <pc:chgData name="Sean Kearney" userId="b74c6148829a29c0" providerId="LiveId" clId="{2D4FA043-A781-4A1B-A372-8485D0371B86}" dt="2022-03-10T02:07:19.644" v="3250" actId="478"/>
        <pc:sldMkLst>
          <pc:docMk/>
          <pc:sldMk cId="4232578838" sldId="271"/>
        </pc:sldMkLst>
        <pc:spChg chg="add del mod">
          <ac:chgData name="Sean Kearney" userId="b74c6148829a29c0" providerId="LiveId" clId="{2D4FA043-A781-4A1B-A372-8485D0371B86}" dt="2022-03-10T02:07:19.644" v="3250" actId="478"/>
          <ac:spMkLst>
            <pc:docMk/>
            <pc:sldMk cId="4232578838" sldId="271"/>
            <ac:spMk id="7" creationId="{B6059A84-9213-4201-A574-AC6B3C7A297B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4232578838" sldId="271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4232578838" sldId="271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1:06:14.114" v="3007" actId="255"/>
          <ac:spMkLst>
            <pc:docMk/>
            <pc:sldMk cId="4232578838" sldId="271"/>
            <ac:spMk id="209" creationId="{00000000-0000-0000-0000-000000000000}"/>
          </ac:spMkLst>
        </pc:spChg>
        <pc:picChg chg="add mod">
          <ac:chgData name="Sean Kearney" userId="b74c6148829a29c0" providerId="LiveId" clId="{2D4FA043-A781-4A1B-A372-8485D0371B86}" dt="2022-03-10T01:06:16.920" v="3019" actId="1036"/>
          <ac:picMkLst>
            <pc:docMk/>
            <pc:sldMk cId="4232578838" sldId="271"/>
            <ac:picMk id="6" creationId="{484D6DED-CCA9-4634-A24A-75606CF3C491}"/>
          </ac:picMkLst>
        </pc:picChg>
        <pc:picChg chg="del">
          <ac:chgData name="Sean Kearney" userId="b74c6148829a29c0" providerId="LiveId" clId="{2D4FA043-A781-4A1B-A372-8485D0371B86}" dt="2022-03-09T23:49:40.958" v="131" actId="478"/>
          <ac:picMkLst>
            <pc:docMk/>
            <pc:sldMk cId="4232578838" sldId="271"/>
            <ac:picMk id="8" creationId="{61417456-7218-4720-ACF8-80558DAA3499}"/>
          </ac:picMkLst>
        </pc:picChg>
      </pc:sldChg>
      <pc:sldChg chg="addSp delSp modSp add mod">
        <pc:chgData name="Sean Kearney" userId="b74c6148829a29c0" providerId="LiveId" clId="{2D4FA043-A781-4A1B-A372-8485D0371B86}" dt="2022-03-10T02:24:18.847" v="4082" actId="20577"/>
        <pc:sldMkLst>
          <pc:docMk/>
          <pc:sldMk cId="1266402799" sldId="272"/>
        </pc:sldMkLst>
        <pc:spChg chg="add mod">
          <ac:chgData name="Sean Kearney" userId="b74c6148829a29c0" providerId="LiveId" clId="{2D4FA043-A781-4A1B-A372-8485D0371B86}" dt="2022-03-10T01:33:11.885" v="3173" actId="20577"/>
          <ac:spMkLst>
            <pc:docMk/>
            <pc:sldMk cId="1266402799" sldId="272"/>
            <ac:spMk id="9" creationId="{567208C1-C711-4C55-8E9E-2E09B958F37C}"/>
          </ac:spMkLst>
        </pc:spChg>
        <pc:spChg chg="add del mod">
          <ac:chgData name="Sean Kearney" userId="b74c6148829a29c0" providerId="LiveId" clId="{2D4FA043-A781-4A1B-A372-8485D0371B86}" dt="2022-03-10T02:07:22.085" v="3251" actId="478"/>
          <ac:spMkLst>
            <pc:docMk/>
            <pc:sldMk cId="1266402799" sldId="272"/>
            <ac:spMk id="10" creationId="{B9AEBBBC-B1E3-4798-85B8-B61B9D0D0A98}"/>
          </ac:spMkLst>
        </pc:spChg>
        <pc:spChg chg="add del mod">
          <ac:chgData name="Sean Kearney" userId="b74c6148829a29c0" providerId="LiveId" clId="{2D4FA043-A781-4A1B-A372-8485D0371B86}" dt="2022-03-10T01:33:36.394" v="3175"/>
          <ac:spMkLst>
            <pc:docMk/>
            <pc:sldMk cId="1266402799" sldId="272"/>
            <ac:spMk id="11" creationId="{D951FA5B-DE08-4507-B6E9-B67A7DB94F4D}"/>
          </ac:spMkLst>
        </pc:spChg>
        <pc:spChg chg="mod">
          <ac:chgData name="Sean Kearney" userId="b74c6148829a29c0" providerId="LiveId" clId="{2D4FA043-A781-4A1B-A372-8485D0371B86}" dt="2022-03-10T02:24:18.847" v="4082" actId="20577"/>
          <ac:spMkLst>
            <pc:docMk/>
            <pc:sldMk cId="1266402799" sldId="272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1266402799" sldId="272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14:21.669" v="3465" actId="20577"/>
          <ac:spMkLst>
            <pc:docMk/>
            <pc:sldMk cId="1266402799" sldId="272"/>
            <ac:spMk id="209" creationId="{00000000-0000-0000-0000-000000000000}"/>
          </ac:spMkLst>
        </pc:spChg>
        <pc:picChg chg="del">
          <ac:chgData name="Sean Kearney" userId="b74c6148829a29c0" providerId="LiveId" clId="{2D4FA043-A781-4A1B-A372-8485D0371B86}" dt="2022-03-09T23:50:01.873" v="135" actId="478"/>
          <ac:picMkLst>
            <pc:docMk/>
            <pc:sldMk cId="1266402799" sldId="272"/>
            <ac:picMk id="6" creationId="{484D6DED-CCA9-4634-A24A-75606CF3C491}"/>
          </ac:picMkLst>
        </pc:picChg>
        <pc:picChg chg="add mod modCrop">
          <ac:chgData name="Sean Kearney" userId="b74c6148829a29c0" providerId="LiveId" clId="{2D4FA043-A781-4A1B-A372-8485D0371B86}" dt="2022-03-10T02:13:58.668" v="3454" actId="1076"/>
          <ac:picMkLst>
            <pc:docMk/>
            <pc:sldMk cId="1266402799" sldId="272"/>
            <ac:picMk id="7" creationId="{13592AF0-8C46-4A3B-B121-A27CB6B5B792}"/>
          </ac:picMkLst>
        </pc:picChg>
        <pc:picChg chg="add del mod">
          <ac:chgData name="Sean Kearney" userId="b74c6148829a29c0" providerId="LiveId" clId="{2D4FA043-A781-4A1B-A372-8485D0371B86}" dt="2022-03-10T02:09:13.469" v="3272" actId="478"/>
          <ac:picMkLst>
            <pc:docMk/>
            <pc:sldMk cId="1266402799" sldId="272"/>
            <ac:picMk id="8" creationId="{A0910228-E0EB-48FF-8EF7-CF8DC1A4EFE3}"/>
          </ac:picMkLst>
        </pc:picChg>
      </pc:sldChg>
      <pc:sldChg chg="addSp delSp modSp add mod">
        <pc:chgData name="Sean Kearney" userId="b74c6148829a29c0" providerId="LiveId" clId="{2D4FA043-A781-4A1B-A372-8485D0371B86}" dt="2022-03-10T02:07:28.931" v="3253" actId="478"/>
        <pc:sldMkLst>
          <pc:docMk/>
          <pc:sldMk cId="2130953169" sldId="273"/>
        </pc:sldMkLst>
        <pc:spChg chg="add del mod">
          <ac:chgData name="Sean Kearney" userId="b74c6148829a29c0" providerId="LiveId" clId="{2D4FA043-A781-4A1B-A372-8485D0371B86}" dt="2022-03-10T02:07:28.931" v="3253" actId="478"/>
          <ac:spMkLst>
            <pc:docMk/>
            <pc:sldMk cId="2130953169" sldId="273"/>
            <ac:spMk id="8" creationId="{A3AE0708-0753-4BB9-A7A1-6AB02B7829AA}"/>
          </ac:spMkLst>
        </pc:spChg>
        <pc:spChg chg="add del">
          <ac:chgData name="Sean Kearney" userId="b74c6148829a29c0" providerId="LiveId" clId="{2D4FA043-A781-4A1B-A372-8485D0371B86}" dt="2022-03-10T00:56:11.603" v="2406" actId="22"/>
          <ac:spMkLst>
            <pc:docMk/>
            <pc:sldMk cId="2130953169" sldId="273"/>
            <ac:spMk id="12" creationId="{57BA93C8-BD33-406B-A1C2-A755DAB77CBA}"/>
          </ac:spMkLst>
        </pc:spChg>
        <pc:spChg chg="mod">
          <ac:chgData name="Sean Kearney" userId="b74c6148829a29c0" providerId="LiveId" clId="{2D4FA043-A781-4A1B-A372-8485D0371B86}" dt="2022-03-10T00:53:38.231" v="2389" actId="1036"/>
          <ac:spMkLst>
            <pc:docMk/>
            <pc:sldMk cId="2130953169" sldId="273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2130953169" sldId="273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1:05:58.179" v="3006" actId="14100"/>
          <ac:spMkLst>
            <pc:docMk/>
            <pc:sldMk cId="2130953169" sldId="273"/>
            <ac:spMk id="209" creationId="{00000000-0000-0000-0000-000000000000}"/>
          </ac:spMkLst>
        </pc:spChg>
        <pc:picChg chg="del">
          <ac:chgData name="Sean Kearney" userId="b74c6148829a29c0" providerId="LiveId" clId="{2D4FA043-A781-4A1B-A372-8485D0371B86}" dt="2022-03-09T23:50:29.007" v="177" actId="478"/>
          <ac:picMkLst>
            <pc:docMk/>
            <pc:sldMk cId="2130953169" sldId="273"/>
            <ac:picMk id="7" creationId="{13592AF0-8C46-4A3B-B121-A27CB6B5B792}"/>
          </ac:picMkLst>
        </pc:picChg>
        <pc:picChg chg="del">
          <ac:chgData name="Sean Kearney" userId="b74c6148829a29c0" providerId="LiveId" clId="{2D4FA043-A781-4A1B-A372-8485D0371B86}" dt="2022-03-09T23:50:30.553" v="178" actId="478"/>
          <ac:picMkLst>
            <pc:docMk/>
            <pc:sldMk cId="2130953169" sldId="273"/>
            <ac:picMk id="8" creationId="{A0910228-E0EB-48FF-8EF7-CF8DC1A4EFE3}"/>
          </ac:picMkLst>
        </pc:picChg>
        <pc:picChg chg="add mod">
          <ac:chgData name="Sean Kearney" userId="b74c6148829a29c0" providerId="LiveId" clId="{2D4FA043-A781-4A1B-A372-8485D0371B86}" dt="2022-03-10T00:54:27.605" v="2401" actId="1076"/>
          <ac:picMkLst>
            <pc:docMk/>
            <pc:sldMk cId="2130953169" sldId="273"/>
            <ac:picMk id="9" creationId="{93FA2FDF-3796-4903-8FA7-319F754E8434}"/>
          </ac:picMkLst>
        </pc:picChg>
        <pc:picChg chg="add mod">
          <ac:chgData name="Sean Kearney" userId="b74c6148829a29c0" providerId="LiveId" clId="{2D4FA043-A781-4A1B-A372-8485D0371B86}" dt="2022-03-10T00:54:39.551" v="2404" actId="1076"/>
          <ac:picMkLst>
            <pc:docMk/>
            <pc:sldMk cId="2130953169" sldId="273"/>
            <ac:picMk id="10" creationId="{96751DC4-C70B-4E3D-8E08-FEC5FB390055}"/>
          </ac:picMkLst>
        </pc:picChg>
        <pc:picChg chg="add mod">
          <ac:chgData name="Sean Kearney" userId="b74c6148829a29c0" providerId="LiveId" clId="{2D4FA043-A781-4A1B-A372-8485D0371B86}" dt="2022-03-10T00:54:31.467" v="2402" actId="1076"/>
          <ac:picMkLst>
            <pc:docMk/>
            <pc:sldMk cId="2130953169" sldId="273"/>
            <ac:picMk id="11" creationId="{5D241474-833E-466C-907F-28C44AE8F494}"/>
          </ac:picMkLst>
        </pc:picChg>
      </pc:sldChg>
      <pc:sldChg chg="addSp delSp modSp add del mod">
        <pc:chgData name="Sean Kearney" userId="b74c6148829a29c0" providerId="LiveId" clId="{2D4FA043-A781-4A1B-A372-8485D0371B86}" dt="2022-03-10T00:57:48.654" v="2492" actId="47"/>
        <pc:sldMkLst>
          <pc:docMk/>
          <pc:sldMk cId="1139774289" sldId="274"/>
        </pc:sldMkLst>
        <pc:spChg chg="mod">
          <ac:chgData name="Sean Kearney" userId="b74c6148829a29c0" providerId="LiveId" clId="{2D4FA043-A781-4A1B-A372-8485D0371B86}" dt="2022-03-09T23:51:00.393" v="215" actId="20577"/>
          <ac:spMkLst>
            <pc:docMk/>
            <pc:sldMk cId="1139774289" sldId="274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0:11:50.929" v="482"/>
          <ac:spMkLst>
            <pc:docMk/>
            <pc:sldMk cId="1139774289" sldId="274"/>
            <ac:spMk id="209" creationId="{00000000-0000-0000-0000-000000000000}"/>
          </ac:spMkLst>
        </pc:spChg>
        <pc:picChg chg="add mod">
          <ac:chgData name="Sean Kearney" userId="b74c6148829a29c0" providerId="LiveId" clId="{2D4FA043-A781-4A1B-A372-8485D0371B86}" dt="2022-03-09T23:51:15.192" v="219" actId="1076"/>
          <ac:picMkLst>
            <pc:docMk/>
            <pc:sldMk cId="1139774289" sldId="274"/>
            <ac:picMk id="8" creationId="{094AD4C1-4B91-4395-9CCC-8120DBB10D63}"/>
          </ac:picMkLst>
        </pc:picChg>
        <pc:picChg chg="del">
          <ac:chgData name="Sean Kearney" userId="b74c6148829a29c0" providerId="LiveId" clId="{2D4FA043-A781-4A1B-A372-8485D0371B86}" dt="2022-03-09T23:51:04.140" v="216" actId="478"/>
          <ac:picMkLst>
            <pc:docMk/>
            <pc:sldMk cId="1139774289" sldId="274"/>
            <ac:picMk id="9" creationId="{93FA2FDF-3796-4903-8FA7-319F754E8434}"/>
          </ac:picMkLst>
        </pc:picChg>
        <pc:picChg chg="del">
          <ac:chgData name="Sean Kearney" userId="b74c6148829a29c0" providerId="LiveId" clId="{2D4FA043-A781-4A1B-A372-8485D0371B86}" dt="2022-03-09T23:51:04.140" v="216" actId="478"/>
          <ac:picMkLst>
            <pc:docMk/>
            <pc:sldMk cId="1139774289" sldId="274"/>
            <ac:picMk id="10" creationId="{96751DC4-C70B-4E3D-8E08-FEC5FB390055}"/>
          </ac:picMkLst>
        </pc:picChg>
        <pc:picChg chg="del">
          <ac:chgData name="Sean Kearney" userId="b74c6148829a29c0" providerId="LiveId" clId="{2D4FA043-A781-4A1B-A372-8485D0371B86}" dt="2022-03-09T23:51:04.140" v="216" actId="478"/>
          <ac:picMkLst>
            <pc:docMk/>
            <pc:sldMk cId="1139774289" sldId="274"/>
            <ac:picMk id="11" creationId="{5D241474-833E-466C-907F-28C44AE8F494}"/>
          </ac:picMkLst>
        </pc:picChg>
        <pc:picChg chg="add mod">
          <ac:chgData name="Sean Kearney" userId="b74c6148829a29c0" providerId="LiveId" clId="{2D4FA043-A781-4A1B-A372-8485D0371B86}" dt="2022-03-09T23:51:15.192" v="219" actId="1076"/>
          <ac:picMkLst>
            <pc:docMk/>
            <pc:sldMk cId="1139774289" sldId="274"/>
            <ac:picMk id="12" creationId="{21B657F7-93AB-4F3A-8917-8973B46291F3}"/>
          </ac:picMkLst>
        </pc:picChg>
        <pc:picChg chg="add mod">
          <ac:chgData name="Sean Kearney" userId="b74c6148829a29c0" providerId="LiveId" clId="{2D4FA043-A781-4A1B-A372-8485D0371B86}" dt="2022-03-09T23:51:15.192" v="219" actId="1076"/>
          <ac:picMkLst>
            <pc:docMk/>
            <pc:sldMk cId="1139774289" sldId="274"/>
            <ac:picMk id="13" creationId="{04E0B637-93B7-4E46-904B-90621C5A9013}"/>
          </ac:picMkLst>
        </pc:picChg>
      </pc:sldChg>
      <pc:sldChg chg="addSp delSp modSp add del mod">
        <pc:chgData name="Sean Kearney" userId="b74c6148829a29c0" providerId="LiveId" clId="{2D4FA043-A781-4A1B-A372-8485D0371B86}" dt="2022-03-10T00:58:21.875" v="2509" actId="47"/>
        <pc:sldMkLst>
          <pc:docMk/>
          <pc:sldMk cId="3971753055" sldId="275"/>
        </pc:sldMkLst>
        <pc:spChg chg="mod">
          <ac:chgData name="Sean Kearney" userId="b74c6148829a29c0" providerId="LiveId" clId="{2D4FA043-A781-4A1B-A372-8485D0371B86}" dt="2022-03-09T23:51:31.980" v="231" actId="20577"/>
          <ac:spMkLst>
            <pc:docMk/>
            <pc:sldMk cId="3971753055" sldId="275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0:11:54.723" v="484"/>
          <ac:spMkLst>
            <pc:docMk/>
            <pc:sldMk cId="3971753055" sldId="275"/>
            <ac:spMk id="209" creationId="{00000000-0000-0000-0000-000000000000}"/>
          </ac:spMkLst>
        </pc:spChg>
        <pc:picChg chg="del">
          <ac:chgData name="Sean Kearney" userId="b74c6148829a29c0" providerId="LiveId" clId="{2D4FA043-A781-4A1B-A372-8485D0371B86}" dt="2022-03-09T23:51:22.244" v="221" actId="478"/>
          <ac:picMkLst>
            <pc:docMk/>
            <pc:sldMk cId="3971753055" sldId="275"/>
            <ac:picMk id="8" creationId="{094AD4C1-4B91-4395-9CCC-8120DBB10D63}"/>
          </ac:picMkLst>
        </pc:picChg>
        <pc:picChg chg="add mod">
          <ac:chgData name="Sean Kearney" userId="b74c6148829a29c0" providerId="LiveId" clId="{2D4FA043-A781-4A1B-A372-8485D0371B86}" dt="2022-03-09T23:51:43.278" v="234" actId="1076"/>
          <ac:picMkLst>
            <pc:docMk/>
            <pc:sldMk cId="3971753055" sldId="275"/>
            <ac:picMk id="9" creationId="{F70C8F60-E2F7-43D3-B200-016141F9AFBB}"/>
          </ac:picMkLst>
        </pc:picChg>
        <pc:picChg chg="add mod">
          <ac:chgData name="Sean Kearney" userId="b74c6148829a29c0" providerId="LiveId" clId="{2D4FA043-A781-4A1B-A372-8485D0371B86}" dt="2022-03-09T23:51:43.278" v="234" actId="1076"/>
          <ac:picMkLst>
            <pc:docMk/>
            <pc:sldMk cId="3971753055" sldId="275"/>
            <ac:picMk id="10" creationId="{009695F0-8132-4C20-85E8-C9A26E19CC6B}"/>
          </ac:picMkLst>
        </pc:picChg>
        <pc:picChg chg="add mod">
          <ac:chgData name="Sean Kearney" userId="b74c6148829a29c0" providerId="LiveId" clId="{2D4FA043-A781-4A1B-A372-8485D0371B86}" dt="2022-03-09T23:51:43.278" v="234" actId="1076"/>
          <ac:picMkLst>
            <pc:docMk/>
            <pc:sldMk cId="3971753055" sldId="275"/>
            <ac:picMk id="11" creationId="{64D10B4E-17C6-436A-8F1A-A76037CDF32A}"/>
          </ac:picMkLst>
        </pc:picChg>
        <pc:picChg chg="del">
          <ac:chgData name="Sean Kearney" userId="b74c6148829a29c0" providerId="LiveId" clId="{2D4FA043-A781-4A1B-A372-8485D0371B86}" dt="2022-03-09T23:51:22.244" v="221" actId="478"/>
          <ac:picMkLst>
            <pc:docMk/>
            <pc:sldMk cId="3971753055" sldId="275"/>
            <ac:picMk id="12" creationId="{21B657F7-93AB-4F3A-8917-8973B46291F3}"/>
          </ac:picMkLst>
        </pc:picChg>
        <pc:picChg chg="del">
          <ac:chgData name="Sean Kearney" userId="b74c6148829a29c0" providerId="LiveId" clId="{2D4FA043-A781-4A1B-A372-8485D0371B86}" dt="2022-03-09T23:51:22.244" v="221" actId="478"/>
          <ac:picMkLst>
            <pc:docMk/>
            <pc:sldMk cId="3971753055" sldId="275"/>
            <ac:picMk id="13" creationId="{04E0B637-93B7-4E46-904B-90621C5A9013}"/>
          </ac:picMkLst>
        </pc:picChg>
      </pc:sldChg>
      <pc:sldChg chg="addSp delSp modSp add mod">
        <pc:chgData name="Sean Kearney" userId="b74c6148829a29c0" providerId="LiveId" clId="{2D4FA043-A781-4A1B-A372-8485D0371B86}" dt="2022-03-10T02:07:36.906" v="3256" actId="478"/>
        <pc:sldMkLst>
          <pc:docMk/>
          <pc:sldMk cId="3057603655" sldId="276"/>
        </pc:sldMkLst>
        <pc:spChg chg="add del mod">
          <ac:chgData name="Sean Kearney" userId="b74c6148829a29c0" providerId="LiveId" clId="{2D4FA043-A781-4A1B-A372-8485D0371B86}" dt="2022-03-10T02:07:36.906" v="3256" actId="478"/>
          <ac:spMkLst>
            <pc:docMk/>
            <pc:sldMk cId="3057603655" sldId="276"/>
            <ac:spMk id="6" creationId="{CFF0D125-260D-49C3-B8F7-E1E73FF0AC9C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057603655" sldId="276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3057603655" sldId="276"/>
            <ac:spMk id="208" creationId="{00000000-0000-0000-0000-000000000000}"/>
          </ac:spMkLst>
        </pc:spChg>
        <pc:spChg chg="del mod">
          <ac:chgData name="Sean Kearney" userId="b74c6148829a29c0" providerId="LiveId" clId="{2D4FA043-A781-4A1B-A372-8485D0371B86}" dt="2022-03-10T00:58:28.143" v="2510" actId="478"/>
          <ac:spMkLst>
            <pc:docMk/>
            <pc:sldMk cId="3057603655" sldId="276"/>
            <ac:spMk id="209" creationId="{00000000-0000-0000-0000-000000000000}"/>
          </ac:spMkLst>
        </pc:spChg>
        <pc:picChg chg="add mod">
          <ac:chgData name="Sean Kearney" userId="b74c6148829a29c0" providerId="LiveId" clId="{2D4FA043-A781-4A1B-A372-8485D0371B86}" dt="2022-03-10T00:58:51.100" v="2516" actId="1076"/>
          <ac:picMkLst>
            <pc:docMk/>
            <pc:sldMk cId="3057603655" sldId="276"/>
            <ac:picMk id="8" creationId="{8E4771DE-F836-4579-81B7-CBA8B7B2B89A}"/>
          </ac:picMkLst>
        </pc:picChg>
        <pc:picChg chg="del">
          <ac:chgData name="Sean Kearney" userId="b74c6148829a29c0" providerId="LiveId" clId="{2D4FA043-A781-4A1B-A372-8485D0371B86}" dt="2022-03-09T23:52:10.967" v="247" actId="478"/>
          <ac:picMkLst>
            <pc:docMk/>
            <pc:sldMk cId="3057603655" sldId="276"/>
            <ac:picMk id="9" creationId="{F70C8F60-E2F7-43D3-B200-016141F9AFBB}"/>
          </ac:picMkLst>
        </pc:picChg>
        <pc:picChg chg="del">
          <ac:chgData name="Sean Kearney" userId="b74c6148829a29c0" providerId="LiveId" clId="{2D4FA043-A781-4A1B-A372-8485D0371B86}" dt="2022-03-09T23:52:10.967" v="247" actId="478"/>
          <ac:picMkLst>
            <pc:docMk/>
            <pc:sldMk cId="3057603655" sldId="276"/>
            <ac:picMk id="10" creationId="{009695F0-8132-4C20-85E8-C9A26E19CC6B}"/>
          </ac:picMkLst>
        </pc:picChg>
        <pc:picChg chg="del">
          <ac:chgData name="Sean Kearney" userId="b74c6148829a29c0" providerId="LiveId" clId="{2D4FA043-A781-4A1B-A372-8485D0371B86}" dt="2022-03-09T23:52:10.967" v="247" actId="478"/>
          <ac:picMkLst>
            <pc:docMk/>
            <pc:sldMk cId="3057603655" sldId="276"/>
            <ac:picMk id="11" creationId="{64D10B4E-17C6-436A-8F1A-A76037CDF32A}"/>
          </ac:picMkLst>
        </pc:picChg>
        <pc:picChg chg="add mod">
          <ac:chgData name="Sean Kearney" userId="b74c6148829a29c0" providerId="LiveId" clId="{2D4FA043-A781-4A1B-A372-8485D0371B86}" dt="2022-03-10T00:58:49.021" v="2515" actId="1076"/>
          <ac:picMkLst>
            <pc:docMk/>
            <pc:sldMk cId="3057603655" sldId="276"/>
            <ac:picMk id="12" creationId="{2C8BE7AD-2590-440A-887F-278BEC3E42C9}"/>
          </ac:picMkLst>
        </pc:picChg>
      </pc:sldChg>
      <pc:sldChg chg="addSp delSp modSp add mod">
        <pc:chgData name="Sean Kearney" userId="b74c6148829a29c0" providerId="LiveId" clId="{2D4FA043-A781-4A1B-A372-8485D0371B86}" dt="2022-03-10T02:07:31.355" v="3254" actId="478"/>
        <pc:sldMkLst>
          <pc:docMk/>
          <pc:sldMk cId="4272992004" sldId="277"/>
        </pc:sldMkLst>
        <pc:spChg chg="add del mod">
          <ac:chgData name="Sean Kearney" userId="b74c6148829a29c0" providerId="LiveId" clId="{2D4FA043-A781-4A1B-A372-8485D0371B86}" dt="2022-03-10T02:07:31.355" v="3254" actId="478"/>
          <ac:spMkLst>
            <pc:docMk/>
            <pc:sldMk cId="4272992004" sldId="277"/>
            <ac:spMk id="8" creationId="{0E2B43B4-0BDF-458B-88A4-28DFE809F834}"/>
          </ac:spMkLst>
        </pc:spChg>
        <pc:spChg chg="mod">
          <ac:chgData name="Sean Kearney" userId="b74c6148829a29c0" providerId="LiveId" clId="{2D4FA043-A781-4A1B-A372-8485D0371B86}" dt="2022-03-10T00:57:07.771" v="2488" actId="1038"/>
          <ac:spMkLst>
            <pc:docMk/>
            <pc:sldMk cId="4272992004" sldId="277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4272992004" sldId="277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1:05:43.486" v="3003" actId="14100"/>
          <ac:spMkLst>
            <pc:docMk/>
            <pc:sldMk cId="4272992004" sldId="277"/>
            <ac:spMk id="209" creationId="{00000000-0000-0000-0000-000000000000}"/>
          </ac:spMkLst>
        </pc:spChg>
        <pc:picChg chg="mod">
          <ac:chgData name="Sean Kearney" userId="b74c6148829a29c0" providerId="LiveId" clId="{2D4FA043-A781-4A1B-A372-8485D0371B86}" dt="2022-03-10T00:57:41.901" v="2491" actId="14826"/>
          <ac:picMkLst>
            <pc:docMk/>
            <pc:sldMk cId="4272992004" sldId="277"/>
            <ac:picMk id="9" creationId="{93FA2FDF-3796-4903-8FA7-319F754E8434}"/>
          </ac:picMkLst>
        </pc:picChg>
        <pc:picChg chg="mod">
          <ac:chgData name="Sean Kearney" userId="b74c6148829a29c0" providerId="LiveId" clId="{2D4FA043-A781-4A1B-A372-8485D0371B86}" dt="2022-03-10T00:57:26.351" v="2489" actId="14826"/>
          <ac:picMkLst>
            <pc:docMk/>
            <pc:sldMk cId="4272992004" sldId="277"/>
            <ac:picMk id="10" creationId="{96751DC4-C70B-4E3D-8E08-FEC5FB390055}"/>
          </ac:picMkLst>
        </pc:picChg>
        <pc:picChg chg="mod">
          <ac:chgData name="Sean Kearney" userId="b74c6148829a29c0" providerId="LiveId" clId="{2D4FA043-A781-4A1B-A372-8485D0371B86}" dt="2022-03-10T00:57:35.729" v="2490" actId="14826"/>
          <ac:picMkLst>
            <pc:docMk/>
            <pc:sldMk cId="4272992004" sldId="277"/>
            <ac:picMk id="11" creationId="{5D241474-833E-466C-907F-28C44AE8F494}"/>
          </ac:picMkLst>
        </pc:picChg>
      </pc:sldChg>
      <pc:sldChg chg="addSp delSp modSp add mod">
        <pc:chgData name="Sean Kearney" userId="b74c6148829a29c0" providerId="LiveId" clId="{2D4FA043-A781-4A1B-A372-8485D0371B86}" dt="2022-03-10T02:07:34.644" v="3255" actId="478"/>
        <pc:sldMkLst>
          <pc:docMk/>
          <pc:sldMk cId="1170544221" sldId="278"/>
        </pc:sldMkLst>
        <pc:spChg chg="add del mod">
          <ac:chgData name="Sean Kearney" userId="b74c6148829a29c0" providerId="LiveId" clId="{2D4FA043-A781-4A1B-A372-8485D0371B86}" dt="2022-03-10T02:07:34.644" v="3255" actId="478"/>
          <ac:spMkLst>
            <pc:docMk/>
            <pc:sldMk cId="1170544221" sldId="278"/>
            <ac:spMk id="8" creationId="{04BD826D-E956-4AB9-8966-8145C02361A7}"/>
          </ac:spMkLst>
        </pc:spChg>
        <pc:spChg chg="mod">
          <ac:chgData name="Sean Kearney" userId="b74c6148829a29c0" providerId="LiveId" clId="{2D4FA043-A781-4A1B-A372-8485D0371B86}" dt="2022-03-10T00:57:54.485" v="2505" actId="20577"/>
          <ac:spMkLst>
            <pc:docMk/>
            <pc:sldMk cId="1170544221" sldId="278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1170544221" sldId="278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1:05:29.599" v="3001" actId="14100"/>
          <ac:spMkLst>
            <pc:docMk/>
            <pc:sldMk cId="1170544221" sldId="278"/>
            <ac:spMk id="209" creationId="{00000000-0000-0000-0000-000000000000}"/>
          </ac:spMkLst>
        </pc:spChg>
        <pc:picChg chg="mod">
          <ac:chgData name="Sean Kearney" userId="b74c6148829a29c0" providerId="LiveId" clId="{2D4FA043-A781-4A1B-A372-8485D0371B86}" dt="2022-03-10T01:02:53.500" v="2742" actId="1037"/>
          <ac:picMkLst>
            <pc:docMk/>
            <pc:sldMk cId="1170544221" sldId="278"/>
            <ac:picMk id="9" creationId="{93FA2FDF-3796-4903-8FA7-319F754E8434}"/>
          </ac:picMkLst>
        </pc:picChg>
        <pc:picChg chg="mod">
          <ac:chgData name="Sean Kearney" userId="b74c6148829a29c0" providerId="LiveId" clId="{2D4FA043-A781-4A1B-A372-8485D0371B86}" dt="2022-03-10T01:02:53.500" v="2742" actId="1037"/>
          <ac:picMkLst>
            <pc:docMk/>
            <pc:sldMk cId="1170544221" sldId="278"/>
            <ac:picMk id="10" creationId="{96751DC4-C70B-4E3D-8E08-FEC5FB390055}"/>
          </ac:picMkLst>
        </pc:picChg>
        <pc:picChg chg="mod">
          <ac:chgData name="Sean Kearney" userId="b74c6148829a29c0" providerId="LiveId" clId="{2D4FA043-A781-4A1B-A372-8485D0371B86}" dt="2022-03-10T01:02:53.500" v="2742" actId="1037"/>
          <ac:picMkLst>
            <pc:docMk/>
            <pc:sldMk cId="1170544221" sldId="278"/>
            <ac:picMk id="11" creationId="{5D241474-833E-466C-907F-28C44AE8F494}"/>
          </ac:picMkLst>
        </pc:picChg>
      </pc:sldChg>
      <pc:sldChg chg="delSp modSp add mod">
        <pc:chgData name="Sean Kearney" userId="b74c6148829a29c0" providerId="LiveId" clId="{2D4FA043-A781-4A1B-A372-8485D0371B86}" dt="2022-03-10T02:45:23.215" v="4148" actId="14826"/>
        <pc:sldMkLst>
          <pc:docMk/>
          <pc:sldMk cId="1792031569" sldId="279"/>
        </pc:sldMkLst>
        <pc:spChg chg="del">
          <ac:chgData name="Sean Kearney" userId="b74c6148829a29c0" providerId="LiveId" clId="{2D4FA043-A781-4A1B-A372-8485D0371B86}" dt="2022-03-10T02:07:26.380" v="3252" actId="478"/>
          <ac:spMkLst>
            <pc:docMk/>
            <pc:sldMk cId="1792031569" sldId="279"/>
            <ac:spMk id="10" creationId="{B9AEBBBC-B1E3-4798-85B8-B61B9D0D0A98}"/>
          </ac:spMkLst>
        </pc:spChg>
        <pc:spChg chg="mod">
          <ac:chgData name="Sean Kearney" userId="b74c6148829a29c0" providerId="LiveId" clId="{2D4FA043-A781-4A1B-A372-8485D0371B86}" dt="2022-03-10T02:43:42.838" v="4125" actId="20577"/>
          <ac:spMkLst>
            <pc:docMk/>
            <pc:sldMk cId="1792031569" sldId="279"/>
            <ac:spMk id="207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06:49.477" v="3224"/>
          <ac:spMkLst>
            <pc:docMk/>
            <pc:sldMk cId="1792031569" sldId="279"/>
            <ac:spMk id="208" creationId="{00000000-0000-0000-0000-000000000000}"/>
          </ac:spMkLst>
        </pc:spChg>
        <pc:spChg chg="mod">
          <ac:chgData name="Sean Kearney" userId="b74c6148829a29c0" providerId="LiveId" clId="{2D4FA043-A781-4A1B-A372-8485D0371B86}" dt="2022-03-10T02:43:53.226" v="4137" actId="20577"/>
          <ac:spMkLst>
            <pc:docMk/>
            <pc:sldMk cId="1792031569" sldId="279"/>
            <ac:spMk id="209" creationId="{00000000-0000-0000-0000-000000000000}"/>
          </ac:spMkLst>
        </pc:spChg>
        <pc:picChg chg="del">
          <ac:chgData name="Sean Kearney" userId="b74c6148829a29c0" providerId="LiveId" clId="{2D4FA043-A781-4A1B-A372-8485D0371B86}" dt="2022-03-10T02:14:39.698" v="3467" actId="478"/>
          <ac:picMkLst>
            <pc:docMk/>
            <pc:sldMk cId="1792031569" sldId="279"/>
            <ac:picMk id="7" creationId="{13592AF0-8C46-4A3B-B121-A27CB6B5B792}"/>
          </ac:picMkLst>
        </pc:picChg>
        <pc:picChg chg="mod">
          <ac:chgData name="Sean Kearney" userId="b74c6148829a29c0" providerId="LiveId" clId="{2D4FA043-A781-4A1B-A372-8485D0371B86}" dt="2022-03-10T02:45:23.215" v="4148" actId="14826"/>
          <ac:picMkLst>
            <pc:docMk/>
            <pc:sldMk cId="1792031569" sldId="279"/>
            <ac:picMk id="8" creationId="{A0910228-E0EB-48FF-8EF7-CF8DC1A4EFE3}"/>
          </ac:picMkLst>
        </pc:picChg>
      </pc:sldChg>
      <pc:sldChg chg="add del">
        <pc:chgData name="Sean Kearney" userId="b74c6148829a29c0" providerId="LiveId" clId="{2D4FA043-A781-4A1B-A372-8485D0371B86}" dt="2022-03-10T01:25:51.182" v="3128"/>
        <pc:sldMkLst>
          <pc:docMk/>
          <pc:sldMk cId="3133481128" sldId="279"/>
        </pc:sldMkLst>
      </pc:sldChg>
      <pc:sldMasterChg chg="modSp mod modSldLayout">
        <pc:chgData name="Sean Kearney" userId="b74c6148829a29c0" providerId="LiveId" clId="{2D4FA043-A781-4A1B-A372-8485D0371B86}" dt="2022-03-10T02:08:08.358" v="3263" actId="478"/>
        <pc:sldMasterMkLst>
          <pc:docMk/>
          <pc:sldMasterMk cId="0" sldId="2147483648"/>
        </pc:sldMasterMkLst>
        <pc:spChg chg="mod">
          <ac:chgData name="Sean Kearney" userId="b74c6148829a29c0" providerId="LiveId" clId="{2D4FA043-A781-4A1B-A372-8485D0371B86}" dt="2022-03-10T02:06:36.537" v="3223" actId="14100"/>
          <ac:spMkLst>
            <pc:docMk/>
            <pc:sldMasterMk cId="0" sldId="2147483648"/>
            <ac:spMk id="14" creationId="{00000000-0000-0000-0000-000000000000}"/>
          </ac:spMkLst>
        </pc:spChg>
        <pc:sldLayoutChg chg="delSp mod">
          <pc:chgData name="Sean Kearney" userId="b74c6148829a29c0" providerId="LiveId" clId="{2D4FA043-A781-4A1B-A372-8485D0371B86}" dt="2022-03-10T02:08:08.358" v="3263" actId="478"/>
          <pc:sldLayoutMkLst>
            <pc:docMk/>
            <pc:sldMasterMk cId="0" sldId="2147483648"/>
            <pc:sldLayoutMk cId="0" sldId="2147483650"/>
          </pc:sldLayoutMkLst>
          <pc:picChg chg="del">
            <ac:chgData name="Sean Kearney" userId="b74c6148829a29c0" providerId="LiveId" clId="{2D4FA043-A781-4A1B-A372-8485D0371B86}" dt="2022-03-10T02:08:08.358" v="3263" actId="478"/>
            <ac:picMkLst>
              <pc:docMk/>
              <pc:sldMasterMk cId="0" sldId="2147483648"/>
              <pc:sldLayoutMk cId="0" sldId="2147483650"/>
              <ac:picMk id="26" creationId="{00000000-0000-0000-0000-0000000000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C45443-DB7F-4848-B47D-9D769F71BC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F8C19-CBE5-4303-BDD9-9B2BD8FAE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111D3-A258-4158-89BF-277793022D41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A81D7-127E-4D0C-BEBF-450AB2327E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Sean Kearney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29EEB-9759-44A0-B316-6FF765EB8F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07949-1E6F-411E-B812-0BB76B209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20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e1198ed5e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ce1198ed5e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81791E-94EE-41CD-92F8-CE6233948A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Sean Kearney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Sean Kearney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16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e1198ed5e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ce1198ed5e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A4632C-768A-4144-B459-2F6002B947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Sean Kearney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24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5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89" y="-15828"/>
            <a:ext cx="884372" cy="86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17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18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19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20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21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22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Sean Kearney</a:t>
            </a:r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23"/>
          <p:cNvSpPr txBox="1"/>
          <p:nvPr/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" descr="UA PowerpointTemp-3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1100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4" descr="https://strategiccommunications.ua.edu/img/logos/A_Square_Logo_4c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401" y="627380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4"/>
          <p:cNvSpPr txBox="1"/>
          <p:nvPr/>
        </p:nvSpPr>
        <p:spPr>
          <a:xfrm>
            <a:off x="584200" y="6326205"/>
            <a:ext cx="43177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Sean Kearney (sjkearney@crimson.ua.edu)</a:t>
            </a:r>
            <a:endParaRPr dirty="0"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644465" y="5943600"/>
            <a:ext cx="499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4r.ua.edu/" TargetMode="External"/><Relationship Id="rId4" Type="http://schemas.openxmlformats.org/officeDocument/2006/relationships/hyperlink" Target="mailto:sjkearney@crimson.ua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ce1198ed5e_2_84" descr="UA PowerpointTemp-Title5.827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52" y="-93137"/>
            <a:ext cx="9265920" cy="694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ce1198ed5e_2_84"/>
          <p:cNvSpPr txBox="1">
            <a:spLocks noGrp="1"/>
          </p:cNvSpPr>
          <p:nvPr>
            <p:ph type="ctrTitle"/>
          </p:nvPr>
        </p:nvSpPr>
        <p:spPr>
          <a:xfrm>
            <a:off x="780288" y="1891434"/>
            <a:ext cx="7987792" cy="16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</a:pPr>
            <a:r>
              <a:rPr lang="en-US" sz="2800" b="1" dirty="0">
                <a:latin typeface="Rockwell"/>
                <a:ea typeface="Rockwell"/>
                <a:cs typeface="Rockwell"/>
                <a:sym typeface="Rockwell"/>
              </a:rPr>
              <a:t>2024 IEEE Radar Challenge – </a:t>
            </a:r>
            <a:br>
              <a:rPr lang="en-US" sz="2800" b="1" dirty="0"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2800" b="1" dirty="0">
                <a:latin typeface="Rockwell"/>
                <a:ea typeface="Rockwell"/>
                <a:cs typeface="Rockwell"/>
                <a:sym typeface="Rockwell"/>
              </a:rPr>
              <a:t>Single CPI Classification of UAVs using Phaser 10 GHz Phased Array Radar Platform</a:t>
            </a:r>
            <a:endParaRPr lang="en-US" sz="1800" b="1" dirty="0">
              <a:solidFill>
                <a:srgbClr val="BE0525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84" name="Google Shape;184;gce1198ed5e_2_84" descr="https://strategiccommunications.ua.edu/img/logos/A_Square_Logo_4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2108" y="519834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ce1198ed5e_2_84"/>
          <p:cNvSpPr txBox="1"/>
          <p:nvPr/>
        </p:nvSpPr>
        <p:spPr>
          <a:xfrm>
            <a:off x="892212" y="3518622"/>
            <a:ext cx="74715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Sean J. Kearney, Josh </a:t>
            </a:r>
            <a:r>
              <a:rPr lang="en-US" sz="24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Haeker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Emily Curl</a:t>
            </a:r>
            <a:endParaRPr sz="2000" b="1" i="0" u="none" strike="noStrike" cap="none" baseline="30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Laboratory for Computational Intelligence in Radar (CI4R)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University of Alabama, Tuscaloosa, Alabama, USA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64C4-50A1-9D48-919F-CD01A4C7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5" y="24602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93FD3-D3F8-2792-A971-61BAB5415C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6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99F1-9DCB-BEAA-651D-4004E3A4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CPI Spectrograms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2EAD7-A986-D453-CDCB-5DAAE3818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057" y="1202939"/>
            <a:ext cx="2854712" cy="457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Bird (window 10 vs 200)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948CA-D64A-188D-36FF-27E798E81E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E12D3-6A05-C99A-7926-C2BA8E25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6" y="1682479"/>
            <a:ext cx="2024743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ED7A0-3C73-FFD4-B5F1-56DC1F7E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56" y="1682479"/>
            <a:ext cx="2024743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65D95C-46D7-03CC-393E-38AA7BB73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501" y="1650576"/>
            <a:ext cx="2024743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CD197-C2AD-142C-1166-EBE41CAB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771" y="1650576"/>
            <a:ext cx="2024743" cy="1600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478B2FB-FFE7-1266-03EC-395C8521FE65}"/>
              </a:ext>
            </a:extLst>
          </p:cNvPr>
          <p:cNvSpPr txBox="1">
            <a:spLocks/>
          </p:cNvSpPr>
          <p:nvPr/>
        </p:nvSpPr>
        <p:spPr>
          <a:xfrm>
            <a:off x="5374888" y="1198815"/>
            <a:ext cx="28547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000" dirty="0"/>
              <a:t>Heli (window 10 vs 200)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34ABD5-9F28-1809-1A9D-9A56C7AC7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85" y="4060559"/>
            <a:ext cx="2024743" cy="160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F9156-DFF2-744C-9549-32F05F483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328" y="4060559"/>
            <a:ext cx="2024743" cy="16002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88567A0-D987-8560-6B52-E4B6BAA8DF64}"/>
              </a:ext>
            </a:extLst>
          </p:cNvPr>
          <p:cNvSpPr txBox="1">
            <a:spLocks/>
          </p:cNvSpPr>
          <p:nvPr/>
        </p:nvSpPr>
        <p:spPr>
          <a:xfrm>
            <a:off x="498540" y="3585278"/>
            <a:ext cx="342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000" dirty="0"/>
              <a:t>Propeller (window 10 vs 200)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2F8B57-CA49-D33F-B071-FB007F681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7500" y="4060559"/>
            <a:ext cx="2024743" cy="160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E4615E-B292-78EE-12EA-079EE17801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1771" y="4085572"/>
            <a:ext cx="2024743" cy="16002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2E2723E-4910-0EA5-7F21-041C708027AA}"/>
              </a:ext>
            </a:extLst>
          </p:cNvPr>
          <p:cNvSpPr txBox="1">
            <a:spLocks/>
          </p:cNvSpPr>
          <p:nvPr/>
        </p:nvSpPr>
        <p:spPr>
          <a:xfrm>
            <a:off x="5294760" y="3628372"/>
            <a:ext cx="301496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000" dirty="0"/>
              <a:t>Quad (window 10 vs 200)</a:t>
            </a:r>
          </a:p>
        </p:txBody>
      </p:sp>
    </p:spTree>
    <p:extLst>
      <p:ext uri="{BB962C8B-B14F-4D97-AF65-F5344CB8AC3E}">
        <p14:creationId xmlns:p14="http://schemas.microsoft.com/office/powerpoint/2010/main" val="74854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B280-06CE-04A4-31BA-9155B1D0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E9B51-ED73-4F73-30E7-E3D40E9F6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514A4EC-9C9D-AE63-27E8-A0FF1DE7B829}"/>
              </a:ext>
            </a:extLst>
          </p:cNvPr>
          <p:cNvSpPr/>
          <p:nvPr/>
        </p:nvSpPr>
        <p:spPr>
          <a:xfrm>
            <a:off x="1862254" y="1773042"/>
            <a:ext cx="5631366" cy="2877015"/>
          </a:xfrm>
          <a:prstGeom prst="wedgeRoundRectCallout">
            <a:avLst>
              <a:gd name="adj1" fmla="val -42148"/>
              <a:gd name="adj2" fmla="val 6887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6FFBD-16CB-87C3-F4CD-A0B213D6BDD8}"/>
              </a:ext>
            </a:extLst>
          </p:cNvPr>
          <p:cNvSpPr txBox="1"/>
          <p:nvPr/>
        </p:nvSpPr>
        <p:spPr>
          <a:xfrm>
            <a:off x="2108076" y="2088164"/>
            <a:ext cx="5139721" cy="2246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of Unidentified Unmanned Aerial Vehicles (UAVs) needs to be made with data collected over a small period of time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9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B280-06CE-04A4-31BA-9155B1D0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E9B51-ED73-4F73-30E7-E3D40E9F6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1D457-1EFE-BF8E-50A0-1C0F9523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01" y="1270159"/>
            <a:ext cx="3048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4BCC3-0135-231A-81E2-964DF09A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1" y="3754120"/>
            <a:ext cx="3048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F67B6F-AD23-06C1-D64D-C56E035A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754120"/>
            <a:ext cx="3048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799DD7-5961-A7CF-5EB3-802A735EB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270159"/>
            <a:ext cx="3048000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92D419-06B2-4282-DA3D-C11F7C9926EF}"/>
              </a:ext>
            </a:extLst>
          </p:cNvPr>
          <p:cNvSpPr txBox="1"/>
          <p:nvPr/>
        </p:nvSpPr>
        <p:spPr>
          <a:xfrm>
            <a:off x="3505201" y="1554480"/>
            <a:ext cx="2052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MetaBird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Right: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Syma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RC Helicopter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39E37-D8BF-8CDD-936F-2E7E19EB12D7}"/>
              </a:ext>
            </a:extLst>
          </p:cNvPr>
          <p:cNvSpPr txBox="1"/>
          <p:nvPr/>
        </p:nvSpPr>
        <p:spPr>
          <a:xfrm>
            <a:off x="3505200" y="3817838"/>
            <a:ext cx="2052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Left: motor powered Propeller</a:t>
            </a:r>
          </a:p>
          <a:p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Right: DEERC Quadcopter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37DB8-42DF-AA1A-F028-2361F0739999}"/>
              </a:ext>
            </a:extLst>
          </p:cNvPr>
          <p:cNvCxnSpPr/>
          <p:nvPr/>
        </p:nvCxnSpPr>
        <p:spPr>
          <a:xfrm>
            <a:off x="91440" y="3657600"/>
            <a:ext cx="892048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01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F1F6-A065-7DD4-36BB-A45195B9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DA33F-5F9E-D0B8-43E4-B45091397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20" y="1235077"/>
            <a:ext cx="8524240" cy="1528443"/>
          </a:xfrm>
        </p:spPr>
        <p:txBody>
          <a:bodyPr numCol="2">
            <a:normAutofit fontScale="70000" lnSpcReduction="20000"/>
          </a:bodyPr>
          <a:lstStyle/>
          <a:p>
            <a:r>
              <a:rPr lang="en-US" dirty="0"/>
              <a:t>X band radar</a:t>
            </a:r>
          </a:p>
          <a:p>
            <a:r>
              <a:rPr lang="en-US" dirty="0"/>
              <a:t>Run with MATLAB</a:t>
            </a:r>
          </a:p>
          <a:p>
            <a:pPr lvl="1"/>
            <a:r>
              <a:rPr lang="en-US" dirty="0"/>
              <a:t>Maximum Range = 2m</a:t>
            </a:r>
          </a:p>
          <a:p>
            <a:pPr lvl="1"/>
            <a:r>
              <a:rPr lang="en-US" dirty="0"/>
              <a:t>Maximum Velocity = 5 m/s</a:t>
            </a:r>
          </a:p>
          <a:p>
            <a:r>
              <a:rPr lang="en-US" dirty="0"/>
              <a:t>Spectrogram:</a:t>
            </a:r>
          </a:p>
          <a:p>
            <a:pPr lvl="1"/>
            <a:r>
              <a:rPr lang="en-US" dirty="0"/>
              <a:t>STFT</a:t>
            </a:r>
          </a:p>
          <a:p>
            <a:pPr lvl="1"/>
            <a:r>
              <a:rPr lang="en-US" dirty="0"/>
              <a:t>Window size: Short vs. Long</a:t>
            </a:r>
          </a:p>
          <a:p>
            <a:pPr lvl="2"/>
            <a:r>
              <a:rPr lang="en-US" dirty="0"/>
              <a:t>Bin size: 10 vs 267</a:t>
            </a:r>
          </a:p>
          <a:p>
            <a:pPr lvl="2"/>
            <a:r>
              <a:rPr lang="en-US" dirty="0"/>
              <a:t>Overlap: 8 vs 250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98B97-4E65-2119-318A-BBFAEDC676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6E43D-9AEF-E7B6-0BA0-23756B1CA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82" y="2781594"/>
            <a:ext cx="3470988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E5D25-FC82-EDCF-C56C-20864707B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812" y="2785222"/>
            <a:ext cx="3470988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B91A6C-3B78-2CDA-DFCF-E38DCF4ACBCB}"/>
              </a:ext>
            </a:extLst>
          </p:cNvPr>
          <p:cNvSpPr txBox="1"/>
          <p:nvPr/>
        </p:nvSpPr>
        <p:spPr>
          <a:xfrm>
            <a:off x="1432124" y="5613993"/>
            <a:ext cx="25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STFT of Quadcopter with Long Window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DF1B7C-687A-CE08-E3EB-1AA70F7F66A2}"/>
              </a:ext>
            </a:extLst>
          </p:cNvPr>
          <p:cNvSpPr txBox="1"/>
          <p:nvPr/>
        </p:nvSpPr>
        <p:spPr>
          <a:xfrm>
            <a:off x="5682854" y="5613993"/>
            <a:ext cx="25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STFT of Quadcopter with Short Window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8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779E-B1B5-8115-B8C5-977E8AA1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162D-9A5F-3435-AE0D-79D24532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4884232"/>
            <a:ext cx="8187265" cy="1237787"/>
          </a:xfrm>
        </p:spPr>
        <p:txBody>
          <a:bodyPr numCol="3">
            <a:normAutofit fontScale="92500" lnSpcReduction="10000"/>
          </a:bodyPr>
          <a:lstStyle/>
          <a:p>
            <a:r>
              <a:rPr lang="en-US" sz="1600" dirty="0"/>
              <a:t>Encoder – 4 layers</a:t>
            </a:r>
          </a:p>
          <a:p>
            <a:pPr lvl="1"/>
            <a:r>
              <a:rPr lang="en-US" sz="1400" dirty="0"/>
              <a:t>2 Convolutions</a:t>
            </a:r>
          </a:p>
          <a:p>
            <a:pPr lvl="1"/>
            <a:r>
              <a:rPr lang="en-US" sz="1400" dirty="0"/>
              <a:t>Concatenation of Convolutions</a:t>
            </a:r>
          </a:p>
          <a:p>
            <a:pPr lvl="1"/>
            <a:r>
              <a:rPr lang="en-US" sz="1400" dirty="0" err="1"/>
              <a:t>Maxpooling</a:t>
            </a:r>
            <a:endParaRPr lang="en-US" sz="1400" dirty="0"/>
          </a:p>
          <a:p>
            <a:r>
              <a:rPr lang="en-US" sz="1600" dirty="0"/>
              <a:t>Decoder – 4 layers</a:t>
            </a:r>
          </a:p>
          <a:p>
            <a:pPr lvl="1"/>
            <a:r>
              <a:rPr lang="en-US" sz="1400" dirty="0"/>
              <a:t>2 Convolution</a:t>
            </a:r>
          </a:p>
          <a:p>
            <a:pPr lvl="1"/>
            <a:r>
              <a:rPr lang="en-US" sz="1400" dirty="0"/>
              <a:t>Concatenation of Convolutions</a:t>
            </a:r>
          </a:p>
          <a:p>
            <a:pPr lvl="1"/>
            <a:r>
              <a:rPr lang="en-US" sz="1400" dirty="0"/>
              <a:t>2D </a:t>
            </a:r>
            <a:r>
              <a:rPr lang="en-US" sz="1400" dirty="0" err="1"/>
              <a:t>Upsampling</a:t>
            </a:r>
            <a:endParaRPr lang="en-US" sz="1400" dirty="0"/>
          </a:p>
          <a:p>
            <a:r>
              <a:rPr lang="en-US" sz="1600" dirty="0"/>
              <a:t>Encoder for Classification</a:t>
            </a:r>
          </a:p>
          <a:p>
            <a:pPr lvl="1"/>
            <a:r>
              <a:rPr lang="en-US" sz="1400" dirty="0"/>
              <a:t>Trained Encoder followed by fully connected layers and then a </a:t>
            </a:r>
            <a:r>
              <a:rPr lang="en-US" sz="1400" dirty="0" err="1"/>
              <a:t>softmax</a:t>
            </a:r>
            <a:r>
              <a:rPr lang="en-US" sz="1400" dirty="0"/>
              <a:t>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8E05-4070-59D1-4CEF-59DD8DF1FF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BC81A-3F2A-4BB2-8ACD-7F7165DF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2516219" cy="3174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CF841-E32A-B7E9-8070-48107FC9B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987" y="1402208"/>
            <a:ext cx="2355688" cy="3172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2758F8-1C91-B142-7F24-1CE3D9E13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20" y="1417638"/>
            <a:ext cx="2042457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9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18B3-1AFF-C5C4-6200-630A05C4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Across 100 CPIs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08F07-70E4-77B4-C9A5-4EB950E5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1468119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/>
              <a:t>9 samples per target</a:t>
            </a:r>
          </a:p>
          <a:p>
            <a:r>
              <a:rPr lang="en-US" dirty="0"/>
              <a:t>Long Window</a:t>
            </a:r>
          </a:p>
          <a:p>
            <a:pPr lvl="1"/>
            <a:r>
              <a:rPr lang="en-US" dirty="0"/>
              <a:t>Accuracy = 13.3%</a:t>
            </a:r>
          </a:p>
          <a:p>
            <a:r>
              <a:rPr lang="en-US" dirty="0"/>
              <a:t>Short Window</a:t>
            </a:r>
          </a:p>
          <a:p>
            <a:pPr lvl="1"/>
            <a:r>
              <a:rPr lang="en-US" dirty="0"/>
              <a:t>Accuracy = 40%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068C9-E948-3AAD-2E48-B8A75F769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C9199-1366-34CD-662B-EDC4F7519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68320"/>
            <a:ext cx="3691859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AD444-269E-86A5-9470-AAE31A18B646}"/>
              </a:ext>
            </a:extLst>
          </p:cNvPr>
          <p:cNvSpPr txBox="1"/>
          <p:nvPr/>
        </p:nvSpPr>
        <p:spPr>
          <a:xfrm>
            <a:off x="714412" y="5820191"/>
            <a:ext cx="317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Confusion Matrix for Long Window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740F8-5914-9089-3125-52CE0603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48" y="3068320"/>
            <a:ext cx="3752794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4985C-A273-9272-9B38-5490DCBBA076}"/>
              </a:ext>
            </a:extLst>
          </p:cNvPr>
          <p:cNvSpPr txBox="1"/>
          <p:nvPr/>
        </p:nvSpPr>
        <p:spPr>
          <a:xfrm>
            <a:off x="4814727" y="5820191"/>
            <a:ext cx="3177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Confusion Matrix for Short Window</a:t>
            </a:r>
          </a:p>
        </p:txBody>
      </p:sp>
    </p:spTree>
    <p:extLst>
      <p:ext uri="{BB962C8B-B14F-4D97-AF65-F5344CB8AC3E}">
        <p14:creationId xmlns:p14="http://schemas.microsoft.com/office/powerpoint/2010/main" val="130546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0466-005C-178B-19E4-8EC5CC22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Across 1 CPI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69469-ABAA-FBF6-3BB8-4E8DDF0A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1579879"/>
          </a:xfrm>
        </p:spPr>
        <p:txBody>
          <a:bodyPr numCol="2">
            <a:normAutofit fontScale="92500"/>
          </a:bodyPr>
          <a:lstStyle/>
          <a:p>
            <a:r>
              <a:rPr lang="en-US" dirty="0"/>
              <a:t>900 samples per target</a:t>
            </a:r>
          </a:p>
          <a:p>
            <a:r>
              <a:rPr lang="en-US" dirty="0"/>
              <a:t>Long Window</a:t>
            </a:r>
          </a:p>
          <a:p>
            <a:pPr lvl="1"/>
            <a:r>
              <a:rPr lang="en-US" dirty="0"/>
              <a:t>Accuracy = 84.4%</a:t>
            </a:r>
          </a:p>
          <a:p>
            <a:r>
              <a:rPr lang="en-US" dirty="0"/>
              <a:t>Short Window</a:t>
            </a:r>
          </a:p>
          <a:p>
            <a:pPr lvl="1"/>
            <a:r>
              <a:rPr lang="en-US" dirty="0"/>
              <a:t>Accuracy = 97.6%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97F4C-DEB7-7371-B924-55E1F14799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60B76-F791-4AC1-312C-A125524B6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99" y="3128536"/>
            <a:ext cx="377537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822CB-884D-78F7-181C-65E6B346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01" y="3076991"/>
            <a:ext cx="3671787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6B1B68-769F-D43E-6760-E03C8D527807}"/>
              </a:ext>
            </a:extLst>
          </p:cNvPr>
          <p:cNvSpPr txBox="1"/>
          <p:nvPr/>
        </p:nvSpPr>
        <p:spPr>
          <a:xfrm>
            <a:off x="714412" y="5820191"/>
            <a:ext cx="317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Confusion Matrix for Long Window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77F0F-10E2-C22E-EF21-DE5C1C707862}"/>
              </a:ext>
            </a:extLst>
          </p:cNvPr>
          <p:cNvSpPr txBox="1"/>
          <p:nvPr/>
        </p:nvSpPr>
        <p:spPr>
          <a:xfrm>
            <a:off x="4814727" y="5820191"/>
            <a:ext cx="3177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Confusion Matrix for Short Window</a:t>
            </a:r>
          </a:p>
        </p:txBody>
      </p:sp>
    </p:spTree>
    <p:extLst>
      <p:ext uri="{BB962C8B-B14F-4D97-AF65-F5344CB8AC3E}">
        <p14:creationId xmlns:p14="http://schemas.microsoft.com/office/powerpoint/2010/main" val="234174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779E-B1B5-8115-B8C5-977E8AA1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Conclusion/Future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162D-9A5F-3435-AE0D-79D24532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869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sz="2600" dirty="0"/>
              <a:t>Phaser X-band Radar can detect features of UAVs</a:t>
            </a:r>
          </a:p>
          <a:p>
            <a:r>
              <a:rPr lang="en-US" sz="2600" dirty="0"/>
              <a:t>UAV detection per CPI boosts training dataset size and in turn model classification accuracy</a:t>
            </a:r>
          </a:p>
          <a:p>
            <a:r>
              <a:rPr lang="en-US" sz="2600" dirty="0"/>
              <a:t>Effectiveness of Blade Flashes vs HERM Lines per single CPI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  <a:p>
            <a:r>
              <a:rPr lang="en-US" sz="2600" dirty="0"/>
              <a:t>Detection over longer distances</a:t>
            </a:r>
          </a:p>
          <a:p>
            <a:r>
              <a:rPr lang="en-US" sz="2600" dirty="0"/>
              <a:t>How would equal sized datasets across different amounts of CPIs compare?</a:t>
            </a:r>
          </a:p>
          <a:p>
            <a:r>
              <a:rPr lang="en-US" sz="2600" dirty="0"/>
              <a:t>How does noise in environments affect Blade Flashes?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8E05-4070-59D1-4CEF-59DD8DF1FF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EB5393-053A-129E-2ADD-763C4793337E}"/>
              </a:ext>
            </a:extLst>
          </p:cNvPr>
          <p:cNvCxnSpPr/>
          <p:nvPr/>
        </p:nvCxnSpPr>
        <p:spPr>
          <a:xfrm>
            <a:off x="91440" y="3735657"/>
            <a:ext cx="892048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9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ce1198ed5e_2_174" descr="Roll Tide - Dictionary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375" y="3647421"/>
            <a:ext cx="1969899" cy="196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ce1198ed5e_2_174"/>
          <p:cNvSpPr txBox="1">
            <a:spLocks noGrp="1"/>
          </p:cNvSpPr>
          <p:nvPr>
            <p:ph type="title"/>
          </p:nvPr>
        </p:nvSpPr>
        <p:spPr>
          <a:xfrm>
            <a:off x="457200" y="-683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intessential"/>
              <a:buNone/>
            </a:pPr>
            <a:r>
              <a:rPr lang="en-US" i="1" dirty="0">
                <a:latin typeface="Quintessential"/>
                <a:ea typeface="Quintessential"/>
                <a:cs typeface="Quintessential"/>
                <a:sym typeface="Quintessential"/>
              </a:rPr>
              <a:t>Thank you!</a:t>
            </a:r>
            <a:endParaRPr dirty="0"/>
          </a:p>
        </p:txBody>
      </p:sp>
      <p:sp>
        <p:nvSpPr>
          <p:cNvPr id="306" name="Google Shape;306;gce1198ed5e_2_174"/>
          <p:cNvSpPr txBox="1">
            <a:spLocks noGrp="1"/>
          </p:cNvSpPr>
          <p:nvPr>
            <p:ph type="body" idx="1"/>
          </p:nvPr>
        </p:nvSpPr>
        <p:spPr>
          <a:xfrm>
            <a:off x="383525" y="1250388"/>
            <a:ext cx="8229600" cy="20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 sz="2300" dirty="0"/>
              <a:t>For further information and inquiries:</a:t>
            </a:r>
            <a:endParaRPr sz="2300" dirty="0"/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700"/>
              <a:buNone/>
            </a:pPr>
            <a:r>
              <a:rPr lang="en-US" sz="2200" u="sng" dirty="0">
                <a:solidFill>
                  <a:schemeClr val="hlink"/>
                </a:solidFill>
                <a:hlinkClick r:id="rId4"/>
              </a:rPr>
              <a:t>sjkearney@crimson.ua.edu</a:t>
            </a:r>
            <a:endParaRPr lang="en-US" sz="2200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700"/>
              <a:buNone/>
            </a:pPr>
            <a:r>
              <a:rPr lang="en-US" sz="2200" dirty="0">
                <a:solidFill>
                  <a:schemeClr val="tx1"/>
                </a:solidFill>
              </a:rPr>
              <a:t>GitHub: sjkearney1228/2024_IEEE_Radar_Challenge</a:t>
            </a: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700"/>
              <a:buNone/>
            </a:pPr>
            <a:endParaRPr sz="2200" dirty="0">
              <a:solidFill>
                <a:schemeClr val="tx1"/>
              </a:solidFill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450"/>
              <a:buNone/>
            </a:pPr>
            <a:r>
              <a:rPr lang="en-US" sz="22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Laboratory of Computational Intelligence for Radar</a:t>
            </a:r>
            <a:endParaRPr sz="2300" dirty="0"/>
          </a:p>
          <a:p>
            <a:pPr marL="11430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450"/>
              <a:buNone/>
            </a:pPr>
            <a:r>
              <a:rPr lang="en-US" sz="2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http://ci4r.ua.edu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300" dirty="0"/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2300" dirty="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23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EAB8B-735B-489E-BFC7-DA07E9F5E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</TotalTime>
  <Words>393</Words>
  <Application>Microsoft Office PowerPoint</Application>
  <PresentationFormat>On-screen Show (4:3)</PresentationFormat>
  <Paragraphs>88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Calibri</vt:lpstr>
      <vt:lpstr>Quintessential</vt:lpstr>
      <vt:lpstr>Rockwell</vt:lpstr>
      <vt:lpstr>Office Theme</vt:lpstr>
      <vt:lpstr>2024 IEEE Radar Challenge –  Single CPI Classification of UAVs using Phaser 10 GHz Phased Array Radar Platform</vt:lpstr>
      <vt:lpstr>Problem Statement</vt:lpstr>
      <vt:lpstr>Targets</vt:lpstr>
      <vt:lpstr>Radar Data</vt:lpstr>
      <vt:lpstr>Classification Network</vt:lpstr>
      <vt:lpstr>Classification Across 100 CPIs</vt:lpstr>
      <vt:lpstr>Classification Across 1 CPI</vt:lpstr>
      <vt:lpstr>Conclusion/Future Work</vt:lpstr>
      <vt:lpstr>Thank you!</vt:lpstr>
      <vt:lpstr>Appendix</vt:lpstr>
      <vt:lpstr>Single CPI Spectrograms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Time-frequency transforms for radar-based UAV recognition</dc:title>
  <dc:creator>Doug Shinholster</dc:creator>
  <cp:lastModifiedBy>Sean Kearney</cp:lastModifiedBy>
  <cp:revision>90</cp:revision>
  <dcterms:created xsi:type="dcterms:W3CDTF">2015-08-27T16:35:41Z</dcterms:created>
  <dcterms:modified xsi:type="dcterms:W3CDTF">2024-05-05T23:36:27Z</dcterms:modified>
</cp:coreProperties>
</file>