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4"/>
  </p:sldMasterIdLst>
  <p:notesMasterIdLst>
    <p:notesMasterId r:id="rId16"/>
  </p:notesMasterIdLst>
  <p:handoutMasterIdLst>
    <p:handoutMasterId r:id="rId17"/>
  </p:handoutMasterIdLst>
  <p:sldIdLst>
    <p:sldId id="286" r:id="rId5"/>
    <p:sldId id="441" r:id="rId6"/>
    <p:sldId id="426" r:id="rId7"/>
    <p:sldId id="438" r:id="rId8"/>
    <p:sldId id="439" r:id="rId9"/>
    <p:sldId id="434" r:id="rId10"/>
    <p:sldId id="437" r:id="rId11"/>
    <p:sldId id="436" r:id="rId12"/>
    <p:sldId id="435" r:id="rId13"/>
    <p:sldId id="440" r:id="rId14"/>
    <p:sldId id="433" r:id="rId15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lance" id="{705054ED-DB56-FA4C-BB16-D35BDEFFF4C1}">
          <p14:sldIdLst>
            <p14:sldId id="286"/>
            <p14:sldId id="441"/>
            <p14:sldId id="426"/>
            <p14:sldId id="438"/>
            <p14:sldId id="439"/>
            <p14:sldId id="434"/>
            <p14:sldId id="437"/>
            <p14:sldId id="436"/>
            <p14:sldId id="435"/>
            <p14:sldId id="440"/>
            <p14:sldId id="43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177AD"/>
    <a:srgbClr val="1778C7"/>
    <a:srgbClr val="F8FAFF"/>
    <a:srgbClr val="0922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3E9088-3981-4DD4-A0EC-8B147C70763F}" v="64" dt="2024-05-05T16:12:32.9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84"/>
    <p:restoredTop sz="96327"/>
  </p:normalViewPr>
  <p:slideViewPr>
    <p:cSldViewPr snapToGrid="0" snapToObjects="1">
      <p:cViewPr varScale="1">
        <p:scale>
          <a:sx n="95" d="100"/>
          <a:sy n="95" d="100"/>
        </p:scale>
        <p:origin x="6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32" d="100"/>
          <a:sy n="132" d="100"/>
        </p:scale>
        <p:origin x="5344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nlay Rollo" userId="02046a5846184c9c" providerId="LiveId" clId="{E53E9088-3981-4DD4-A0EC-8B147C70763F}"/>
    <pc:docChg chg="undo custSel addSld delSld modSld sldOrd modSection">
      <pc:chgData name="Finlay Rollo" userId="02046a5846184c9c" providerId="LiveId" clId="{E53E9088-3981-4DD4-A0EC-8B147C70763F}" dt="2024-05-05T21:44:35.428" v="1184"/>
      <pc:docMkLst>
        <pc:docMk/>
      </pc:docMkLst>
      <pc:sldChg chg="addSp delSp modSp mod modTransition delAnim modAnim">
        <pc:chgData name="Finlay Rollo" userId="02046a5846184c9c" providerId="LiveId" clId="{E53E9088-3981-4DD4-A0EC-8B147C70763F}" dt="2024-05-05T15:11:45.752" v="53" actId="14826"/>
        <pc:sldMkLst>
          <pc:docMk/>
          <pc:sldMk cId="1773102320" sldId="286"/>
        </pc:sldMkLst>
        <pc:picChg chg="add del mod">
          <ac:chgData name="Finlay Rollo" userId="02046a5846184c9c" providerId="LiveId" clId="{E53E9088-3981-4DD4-A0EC-8B147C70763F}" dt="2024-05-05T15:11:40.838" v="52" actId="478"/>
          <ac:picMkLst>
            <pc:docMk/>
            <pc:sldMk cId="1773102320" sldId="286"/>
            <ac:picMk id="3" creationId="{4FE12CF4-7446-1C4E-976A-735694C0883F}"/>
          </ac:picMkLst>
        </pc:picChg>
        <pc:picChg chg="add mod">
          <ac:chgData name="Finlay Rollo" userId="02046a5846184c9c" providerId="LiveId" clId="{E53E9088-3981-4DD4-A0EC-8B147C70763F}" dt="2024-05-05T15:11:45.752" v="53" actId="14826"/>
          <ac:picMkLst>
            <pc:docMk/>
            <pc:sldMk cId="1773102320" sldId="286"/>
            <ac:picMk id="4" creationId="{FF783E65-134B-D528-9C80-BE6604739556}"/>
          </ac:picMkLst>
        </pc:picChg>
        <pc:picChg chg="add del mod">
          <ac:chgData name="Finlay Rollo" userId="02046a5846184c9c" providerId="LiveId" clId="{E53E9088-3981-4DD4-A0EC-8B147C70763F}" dt="2024-05-03T12:52:36.243" v="20"/>
          <ac:picMkLst>
            <pc:docMk/>
            <pc:sldMk cId="1773102320" sldId="286"/>
            <ac:picMk id="8" creationId="{1183EF0D-006E-9FDD-0591-94B2ECF57302}"/>
          </ac:picMkLst>
        </pc:picChg>
        <pc:picChg chg="add del mod">
          <ac:chgData name="Finlay Rollo" userId="02046a5846184c9c" providerId="LiveId" clId="{E53E9088-3981-4DD4-A0EC-8B147C70763F}" dt="2024-05-03T12:40:03.423" v="18"/>
          <ac:picMkLst>
            <pc:docMk/>
            <pc:sldMk cId="1773102320" sldId="286"/>
            <ac:picMk id="9" creationId="{FC84BA22-42ED-7114-F9E5-B38FA9715A5D}"/>
          </ac:picMkLst>
        </pc:picChg>
        <pc:picChg chg="add del mod">
          <ac:chgData name="Finlay Rollo" userId="02046a5846184c9c" providerId="LiveId" clId="{E53E9088-3981-4DD4-A0EC-8B147C70763F}" dt="2024-05-03T12:56:29.859" v="22"/>
          <ac:picMkLst>
            <pc:docMk/>
            <pc:sldMk cId="1773102320" sldId="286"/>
            <ac:picMk id="21" creationId="{129B435E-2BAC-478C-E8C8-15835D4342A5}"/>
          </ac:picMkLst>
        </pc:picChg>
        <pc:picChg chg="add del mod">
          <ac:chgData name="Finlay Rollo" userId="02046a5846184c9c" providerId="LiveId" clId="{E53E9088-3981-4DD4-A0EC-8B147C70763F}" dt="2024-05-03T12:59:30.472" v="24" actId="478"/>
          <ac:picMkLst>
            <pc:docMk/>
            <pc:sldMk cId="1773102320" sldId="286"/>
            <ac:picMk id="26" creationId="{3E8FC6BF-D85B-D983-C274-B3473A091598}"/>
          </ac:picMkLst>
        </pc:picChg>
        <pc:picChg chg="add del mod">
          <ac:chgData name="Finlay Rollo" userId="02046a5846184c9c" providerId="LiveId" clId="{E53E9088-3981-4DD4-A0EC-8B147C70763F}" dt="2024-05-03T13:03:40.704" v="27" actId="478"/>
          <ac:picMkLst>
            <pc:docMk/>
            <pc:sldMk cId="1773102320" sldId="286"/>
            <ac:picMk id="28" creationId="{194BE168-5BAA-BF38-E7FE-6B8331BB1215}"/>
          </ac:picMkLst>
        </pc:picChg>
        <pc:picChg chg="add del mod">
          <ac:chgData name="Finlay Rollo" userId="02046a5846184c9c" providerId="LiveId" clId="{E53E9088-3981-4DD4-A0EC-8B147C70763F}" dt="2024-05-03T15:11:38.213" v="33" actId="478"/>
          <ac:picMkLst>
            <pc:docMk/>
            <pc:sldMk cId="1773102320" sldId="286"/>
            <ac:picMk id="30" creationId="{518BDD78-3CDA-12E7-EB63-3BABFD053349}"/>
          </ac:picMkLst>
        </pc:picChg>
      </pc:sldChg>
      <pc:sldChg chg="addSp delSp modSp mod modTransition">
        <pc:chgData name="Finlay Rollo" userId="02046a5846184c9c" providerId="LiveId" clId="{E53E9088-3981-4DD4-A0EC-8B147C70763F}" dt="2024-05-05T15:44:25.585" v="663" actId="313"/>
        <pc:sldMkLst>
          <pc:docMk/>
          <pc:sldMk cId="3778966850" sldId="426"/>
        </pc:sldMkLst>
        <pc:spChg chg="mod">
          <ac:chgData name="Finlay Rollo" userId="02046a5846184c9c" providerId="LiveId" clId="{E53E9088-3981-4DD4-A0EC-8B147C70763F}" dt="2024-05-05T15:44:25.585" v="663" actId="313"/>
          <ac:spMkLst>
            <pc:docMk/>
            <pc:sldMk cId="3778966850" sldId="426"/>
            <ac:spMk id="2" creationId="{1D30A976-D9E3-06F0-5562-65B89BDF03AF}"/>
          </ac:spMkLst>
        </pc:spChg>
        <pc:spChg chg="mod">
          <ac:chgData name="Finlay Rollo" userId="02046a5846184c9c" providerId="LiveId" clId="{E53E9088-3981-4DD4-A0EC-8B147C70763F}" dt="2024-05-05T15:18:53.303" v="81" actId="1076"/>
          <ac:spMkLst>
            <pc:docMk/>
            <pc:sldMk cId="3778966850" sldId="426"/>
            <ac:spMk id="8" creationId="{7564E3B8-3220-FD33-6A98-5A18D9FC1B66}"/>
          </ac:spMkLst>
        </pc:spChg>
        <pc:spChg chg="del">
          <ac:chgData name="Finlay Rollo" userId="02046a5846184c9c" providerId="LiveId" clId="{E53E9088-3981-4DD4-A0EC-8B147C70763F}" dt="2024-05-05T15:13:31.326" v="62" actId="478"/>
          <ac:spMkLst>
            <pc:docMk/>
            <pc:sldMk cId="3778966850" sldId="426"/>
            <ac:spMk id="10" creationId="{61B31F81-1D75-1F23-C40A-FEFA1601EF0D}"/>
          </ac:spMkLst>
        </pc:spChg>
        <pc:spChg chg="mod">
          <ac:chgData name="Finlay Rollo" userId="02046a5846184c9c" providerId="LiveId" clId="{E53E9088-3981-4DD4-A0EC-8B147C70763F}" dt="2024-05-05T15:18:32.598" v="73" actId="1076"/>
          <ac:spMkLst>
            <pc:docMk/>
            <pc:sldMk cId="3778966850" sldId="426"/>
            <ac:spMk id="11" creationId="{CEA48193-4FAD-D846-BE53-C1BDE262260C}"/>
          </ac:spMkLst>
        </pc:spChg>
        <pc:picChg chg="add del mod">
          <ac:chgData name="Finlay Rollo" userId="02046a5846184c9c" providerId="LiveId" clId="{E53E9088-3981-4DD4-A0EC-8B147C70763F}" dt="2024-05-05T15:14:02.001" v="68" actId="478"/>
          <ac:picMkLst>
            <pc:docMk/>
            <pc:sldMk cId="3778966850" sldId="426"/>
            <ac:picMk id="3" creationId="{947D1B80-11A4-D932-34DB-2979FC879247}"/>
          </ac:picMkLst>
        </pc:picChg>
        <pc:picChg chg="del">
          <ac:chgData name="Finlay Rollo" userId="02046a5846184c9c" providerId="LiveId" clId="{E53E9088-3981-4DD4-A0EC-8B147C70763F}" dt="2024-05-05T15:13:29.247" v="61" actId="478"/>
          <ac:picMkLst>
            <pc:docMk/>
            <pc:sldMk cId="3778966850" sldId="426"/>
            <ac:picMk id="4" creationId="{3A082EFB-014D-78C1-934B-0CF90B85228D}"/>
          </ac:picMkLst>
        </pc:picChg>
        <pc:picChg chg="add del mod">
          <ac:chgData name="Finlay Rollo" userId="02046a5846184c9c" providerId="LiveId" clId="{E53E9088-3981-4DD4-A0EC-8B147C70763F}" dt="2024-05-05T15:18:25.960" v="71" actId="478"/>
          <ac:picMkLst>
            <pc:docMk/>
            <pc:sldMk cId="3778966850" sldId="426"/>
            <ac:picMk id="5" creationId="{C781BA40-8858-155A-C72D-FFDE6C96E4DF}"/>
          </ac:picMkLst>
        </pc:picChg>
        <pc:picChg chg="mod">
          <ac:chgData name="Finlay Rollo" userId="02046a5846184c9c" providerId="LiveId" clId="{E53E9088-3981-4DD4-A0EC-8B147C70763F}" dt="2024-05-05T15:18:50.303" v="80" actId="1076"/>
          <ac:picMkLst>
            <pc:docMk/>
            <pc:sldMk cId="3778966850" sldId="426"/>
            <ac:picMk id="1026" creationId="{E9AE5EC8-A554-5518-7B09-01E20048D2A1}"/>
          </ac:picMkLst>
        </pc:picChg>
      </pc:sldChg>
      <pc:sldChg chg="modTransition">
        <pc:chgData name="Finlay Rollo" userId="02046a5846184c9c" providerId="LiveId" clId="{E53E9088-3981-4DD4-A0EC-8B147C70763F}" dt="2024-05-03T12:56:29.859" v="22"/>
        <pc:sldMkLst>
          <pc:docMk/>
          <pc:sldMk cId="3879626832" sldId="433"/>
        </pc:sldMkLst>
      </pc:sldChg>
      <pc:sldChg chg="modTransition">
        <pc:chgData name="Finlay Rollo" userId="02046a5846184c9c" providerId="LiveId" clId="{E53E9088-3981-4DD4-A0EC-8B147C70763F}" dt="2024-05-03T12:56:29.859" v="22"/>
        <pc:sldMkLst>
          <pc:docMk/>
          <pc:sldMk cId="2181945369" sldId="434"/>
        </pc:sldMkLst>
      </pc:sldChg>
      <pc:sldChg chg="modSp mod modTransition">
        <pc:chgData name="Finlay Rollo" userId="02046a5846184c9c" providerId="LiveId" clId="{E53E9088-3981-4DD4-A0EC-8B147C70763F}" dt="2024-05-05T15:46:06.827" v="824" actId="20577"/>
        <pc:sldMkLst>
          <pc:docMk/>
          <pc:sldMk cId="2432006610" sldId="435"/>
        </pc:sldMkLst>
        <pc:spChg chg="mod">
          <ac:chgData name="Finlay Rollo" userId="02046a5846184c9c" providerId="LiveId" clId="{E53E9088-3981-4DD4-A0EC-8B147C70763F}" dt="2024-05-05T15:46:06.827" v="824" actId="20577"/>
          <ac:spMkLst>
            <pc:docMk/>
            <pc:sldMk cId="2432006610" sldId="435"/>
            <ac:spMk id="4" creationId="{DCC895F4-32FA-4A6F-92B3-688E61ADB46A}"/>
          </ac:spMkLst>
        </pc:spChg>
      </pc:sldChg>
      <pc:sldChg chg="modTransition">
        <pc:chgData name="Finlay Rollo" userId="02046a5846184c9c" providerId="LiveId" clId="{E53E9088-3981-4DD4-A0EC-8B147C70763F}" dt="2024-05-03T12:56:29.859" v="22"/>
        <pc:sldMkLst>
          <pc:docMk/>
          <pc:sldMk cId="3340485432" sldId="436"/>
        </pc:sldMkLst>
      </pc:sldChg>
      <pc:sldChg chg="addSp delSp modSp mod modTransition delAnim modAnim">
        <pc:chgData name="Finlay Rollo" userId="02046a5846184c9c" providerId="LiveId" clId="{E53E9088-3981-4DD4-A0EC-8B147C70763F}" dt="2024-05-03T15:11:42.161" v="34" actId="478"/>
        <pc:sldMkLst>
          <pc:docMk/>
          <pc:sldMk cId="3844372841" sldId="437"/>
        </pc:sldMkLst>
        <pc:picChg chg="add del mod">
          <ac:chgData name="Finlay Rollo" userId="02046a5846184c9c" providerId="LiveId" clId="{E53E9088-3981-4DD4-A0EC-8B147C70763F}" dt="2024-05-03T15:11:42.161" v="34" actId="478"/>
          <ac:picMkLst>
            <pc:docMk/>
            <pc:sldMk cId="3844372841" sldId="437"/>
            <ac:picMk id="4" creationId="{3AF179A4-8A98-82BF-E167-84DF2859E1B5}"/>
          </ac:picMkLst>
        </pc:picChg>
      </pc:sldChg>
      <pc:sldChg chg="addSp delSp modSp add mod modAnim">
        <pc:chgData name="Finlay Rollo" userId="02046a5846184c9c" providerId="LiveId" clId="{E53E9088-3981-4DD4-A0EC-8B147C70763F}" dt="2024-05-05T15:39:10.289" v="490" actId="20577"/>
        <pc:sldMkLst>
          <pc:docMk/>
          <pc:sldMk cId="721971528" sldId="438"/>
        </pc:sldMkLst>
        <pc:spChg chg="mod">
          <ac:chgData name="Finlay Rollo" userId="02046a5846184c9c" providerId="LiveId" clId="{E53E9088-3981-4DD4-A0EC-8B147C70763F}" dt="2024-05-05T15:32:39.971" v="440" actId="1076"/>
          <ac:spMkLst>
            <pc:docMk/>
            <pc:sldMk cId="721971528" sldId="438"/>
            <ac:spMk id="2" creationId="{1D30A976-D9E3-06F0-5562-65B89BDF03AF}"/>
          </ac:spMkLst>
        </pc:spChg>
        <pc:spChg chg="add mod">
          <ac:chgData name="Finlay Rollo" userId="02046a5846184c9c" providerId="LiveId" clId="{E53E9088-3981-4DD4-A0EC-8B147C70763F}" dt="2024-05-05T15:33:12.368" v="445" actId="1076"/>
          <ac:spMkLst>
            <pc:docMk/>
            <pc:sldMk cId="721971528" sldId="438"/>
            <ac:spMk id="6" creationId="{D61C7022-B43D-257B-1390-012EACBD655B}"/>
          </ac:spMkLst>
        </pc:spChg>
        <pc:spChg chg="del">
          <ac:chgData name="Finlay Rollo" userId="02046a5846184c9c" providerId="LiveId" clId="{E53E9088-3981-4DD4-A0EC-8B147C70763F}" dt="2024-05-05T15:23:52.215" v="291" actId="478"/>
          <ac:spMkLst>
            <pc:docMk/>
            <pc:sldMk cId="721971528" sldId="438"/>
            <ac:spMk id="8" creationId="{7564E3B8-3220-FD33-6A98-5A18D9FC1B66}"/>
          </ac:spMkLst>
        </pc:spChg>
        <pc:spChg chg="del mod">
          <ac:chgData name="Finlay Rollo" userId="02046a5846184c9c" providerId="LiveId" clId="{E53E9088-3981-4DD4-A0EC-8B147C70763F}" dt="2024-05-05T15:27:43.423" v="395" actId="478"/>
          <ac:spMkLst>
            <pc:docMk/>
            <pc:sldMk cId="721971528" sldId="438"/>
            <ac:spMk id="10" creationId="{61B31F81-1D75-1F23-C40A-FEFA1601EF0D}"/>
          </ac:spMkLst>
        </pc:spChg>
        <pc:spChg chg="mod">
          <ac:chgData name="Finlay Rollo" userId="02046a5846184c9c" providerId="LiveId" clId="{E53E9088-3981-4DD4-A0EC-8B147C70763F}" dt="2024-05-05T15:39:10.289" v="490" actId="20577"/>
          <ac:spMkLst>
            <pc:docMk/>
            <pc:sldMk cId="721971528" sldId="438"/>
            <ac:spMk id="11" creationId="{CEA48193-4FAD-D846-BE53-C1BDE262260C}"/>
          </ac:spMkLst>
        </pc:spChg>
        <pc:spChg chg="add del mod">
          <ac:chgData name="Finlay Rollo" userId="02046a5846184c9c" providerId="LiveId" clId="{E53E9088-3981-4DD4-A0EC-8B147C70763F}" dt="2024-05-05T15:38:36.416" v="481" actId="478"/>
          <ac:spMkLst>
            <pc:docMk/>
            <pc:sldMk cId="721971528" sldId="438"/>
            <ac:spMk id="12" creationId="{7A337EF5-C8CD-D53D-6A87-1913ADCA00A7}"/>
          </ac:spMkLst>
        </pc:spChg>
        <pc:spChg chg="add mod">
          <ac:chgData name="Finlay Rollo" userId="02046a5846184c9c" providerId="LiveId" clId="{E53E9088-3981-4DD4-A0EC-8B147C70763F}" dt="2024-05-05T15:36:11.035" v="478" actId="1076"/>
          <ac:spMkLst>
            <pc:docMk/>
            <pc:sldMk cId="721971528" sldId="438"/>
            <ac:spMk id="13" creationId="{59345B5C-7028-A3E8-9143-AB785CEA6EC9}"/>
          </ac:spMkLst>
        </pc:spChg>
        <pc:spChg chg="add del mod">
          <ac:chgData name="Finlay Rollo" userId="02046a5846184c9c" providerId="LiveId" clId="{E53E9088-3981-4DD4-A0EC-8B147C70763F}" dt="2024-05-05T15:35:32.453" v="456" actId="478"/>
          <ac:spMkLst>
            <pc:docMk/>
            <pc:sldMk cId="721971528" sldId="438"/>
            <ac:spMk id="14" creationId="{312416CF-D102-FB49-A3EF-ACCD9C0CDC9E}"/>
          </ac:spMkLst>
        </pc:spChg>
        <pc:spChg chg="add mod">
          <ac:chgData name="Finlay Rollo" userId="02046a5846184c9c" providerId="LiveId" clId="{E53E9088-3981-4DD4-A0EC-8B147C70763F}" dt="2024-05-05T15:34:30.858" v="455" actId="1076"/>
          <ac:spMkLst>
            <pc:docMk/>
            <pc:sldMk cId="721971528" sldId="438"/>
            <ac:spMk id="21" creationId="{1D45C8B6-8FCA-A763-BA7C-1F3FE4B0DA59}"/>
          </ac:spMkLst>
        </pc:spChg>
        <pc:spChg chg="add mod">
          <ac:chgData name="Finlay Rollo" userId="02046a5846184c9c" providerId="LiveId" clId="{E53E9088-3981-4DD4-A0EC-8B147C70763F}" dt="2024-05-05T15:38:21.340" v="480" actId="1076"/>
          <ac:spMkLst>
            <pc:docMk/>
            <pc:sldMk cId="721971528" sldId="438"/>
            <ac:spMk id="22" creationId="{249E1CB5-4768-E94B-827E-6D0D7C92780F}"/>
          </ac:spMkLst>
        </pc:spChg>
        <pc:picChg chg="add del mod">
          <ac:chgData name="Finlay Rollo" userId="02046a5846184c9c" providerId="LiveId" clId="{E53E9088-3981-4DD4-A0EC-8B147C70763F}" dt="2024-05-05T15:27:57.837" v="398" actId="478"/>
          <ac:picMkLst>
            <pc:docMk/>
            <pc:sldMk cId="721971528" sldId="438"/>
            <ac:picMk id="3" creationId="{CB7DC960-4F77-D408-A330-FC8719B50A76}"/>
          </ac:picMkLst>
        </pc:picChg>
        <pc:picChg chg="del mod">
          <ac:chgData name="Finlay Rollo" userId="02046a5846184c9c" providerId="LiveId" clId="{E53E9088-3981-4DD4-A0EC-8B147C70763F}" dt="2024-05-05T15:27:41.726" v="394" actId="478"/>
          <ac:picMkLst>
            <pc:docMk/>
            <pc:sldMk cId="721971528" sldId="438"/>
            <ac:picMk id="4" creationId="{3A082EFB-014D-78C1-934B-0CF90B85228D}"/>
          </ac:picMkLst>
        </pc:picChg>
        <pc:picChg chg="add mod">
          <ac:chgData name="Finlay Rollo" userId="02046a5846184c9c" providerId="LiveId" clId="{E53E9088-3981-4DD4-A0EC-8B147C70763F}" dt="2024-05-05T15:33:12.368" v="445" actId="1076"/>
          <ac:picMkLst>
            <pc:docMk/>
            <pc:sldMk cId="721971528" sldId="438"/>
            <ac:picMk id="5" creationId="{FBDC3403-F730-6D98-0DCB-453C39BA2837}"/>
          </ac:picMkLst>
        </pc:picChg>
        <pc:picChg chg="add mod">
          <ac:chgData name="Finlay Rollo" userId="02046a5846184c9c" providerId="LiveId" clId="{E53E9088-3981-4DD4-A0EC-8B147C70763F}" dt="2024-05-05T15:33:12.368" v="445" actId="1076"/>
          <ac:picMkLst>
            <pc:docMk/>
            <pc:sldMk cId="721971528" sldId="438"/>
            <ac:picMk id="15" creationId="{A56DF432-D511-02C4-9B34-B4517EBAA81F}"/>
          </ac:picMkLst>
        </pc:picChg>
        <pc:picChg chg="add del mod">
          <ac:chgData name="Finlay Rollo" userId="02046a5846184c9c" providerId="LiveId" clId="{E53E9088-3981-4DD4-A0EC-8B147C70763F}" dt="2024-05-05T15:32:27.681" v="438" actId="478"/>
          <ac:picMkLst>
            <pc:docMk/>
            <pc:sldMk cId="721971528" sldId="438"/>
            <ac:picMk id="19" creationId="{2872810D-2904-5961-9568-DA569D3B3538}"/>
          </ac:picMkLst>
        </pc:picChg>
        <pc:picChg chg="add mod">
          <ac:chgData name="Finlay Rollo" userId="02046a5846184c9c" providerId="LiveId" clId="{E53E9088-3981-4DD4-A0EC-8B147C70763F}" dt="2024-05-05T15:34:08.634" v="452" actId="1076"/>
          <ac:picMkLst>
            <pc:docMk/>
            <pc:sldMk cId="721971528" sldId="438"/>
            <ac:picMk id="20" creationId="{1F26C36B-7A73-DD53-EA9F-25FB0BC4473B}"/>
          </ac:picMkLst>
        </pc:picChg>
        <pc:picChg chg="del">
          <ac:chgData name="Finlay Rollo" userId="02046a5846184c9c" providerId="LiveId" clId="{E53E9088-3981-4DD4-A0EC-8B147C70763F}" dt="2024-05-05T15:23:48.315" v="289" actId="478"/>
          <ac:picMkLst>
            <pc:docMk/>
            <pc:sldMk cId="721971528" sldId="438"/>
            <ac:picMk id="1026" creationId="{E9AE5EC8-A554-5518-7B09-01E20048D2A1}"/>
          </ac:picMkLst>
        </pc:picChg>
        <pc:cxnChg chg="add mod">
          <ac:chgData name="Finlay Rollo" userId="02046a5846184c9c" providerId="LiveId" clId="{E53E9088-3981-4DD4-A0EC-8B147C70763F}" dt="2024-05-05T15:33:12.368" v="445" actId="1076"/>
          <ac:cxnSpMkLst>
            <pc:docMk/>
            <pc:sldMk cId="721971528" sldId="438"/>
            <ac:cxnSpMk id="7" creationId="{B1F7110F-5318-90E8-F3D4-1901F996ADD1}"/>
          </ac:cxnSpMkLst>
        </pc:cxnChg>
      </pc:sldChg>
      <pc:sldChg chg="addSp modSp new mod ord modClrScheme chgLayout">
        <pc:chgData name="Finlay Rollo" userId="02046a5846184c9c" providerId="LiveId" clId="{E53E9088-3981-4DD4-A0EC-8B147C70763F}" dt="2024-05-05T21:44:35.428" v="1184"/>
        <pc:sldMkLst>
          <pc:docMk/>
          <pc:sldMk cId="1625952950" sldId="439"/>
        </pc:sldMkLst>
        <pc:spChg chg="mod">
          <ac:chgData name="Finlay Rollo" userId="02046a5846184c9c" providerId="LiveId" clId="{E53E9088-3981-4DD4-A0EC-8B147C70763F}" dt="2024-05-05T15:43:21.493" v="656" actId="26606"/>
          <ac:spMkLst>
            <pc:docMk/>
            <pc:sldMk cId="1625952950" sldId="439"/>
            <ac:spMk id="2" creationId="{FCF8BF17-389B-E87D-F305-C115A4B9849D}"/>
          </ac:spMkLst>
        </pc:spChg>
        <pc:spChg chg="mod">
          <ac:chgData name="Finlay Rollo" userId="02046a5846184c9c" providerId="LiveId" clId="{E53E9088-3981-4DD4-A0EC-8B147C70763F}" dt="2024-05-05T15:43:21.493" v="656" actId="26606"/>
          <ac:spMkLst>
            <pc:docMk/>
            <pc:sldMk cId="1625952950" sldId="439"/>
            <ac:spMk id="3" creationId="{83D4CA98-2FB2-8300-C3AD-2DF3386E9269}"/>
          </ac:spMkLst>
        </pc:spChg>
        <pc:spChg chg="mod">
          <ac:chgData name="Finlay Rollo" userId="02046a5846184c9c" providerId="LiveId" clId="{E53E9088-3981-4DD4-A0EC-8B147C70763F}" dt="2024-05-05T15:46:18.834" v="826" actId="255"/>
          <ac:spMkLst>
            <pc:docMk/>
            <pc:sldMk cId="1625952950" sldId="439"/>
            <ac:spMk id="4" creationId="{25DD8E05-51C0-FC80-5974-3FBB1A8782FF}"/>
          </ac:spMkLst>
        </pc:spChg>
        <pc:picChg chg="add mod ord">
          <ac:chgData name="Finlay Rollo" userId="02046a5846184c9c" providerId="LiveId" clId="{E53E9088-3981-4DD4-A0EC-8B147C70763F}" dt="2024-05-05T15:43:31.813" v="659" actId="1076"/>
          <ac:picMkLst>
            <pc:docMk/>
            <pc:sldMk cId="1625952950" sldId="439"/>
            <ac:picMk id="6" creationId="{AFD6193D-8C12-FE28-8987-D39B6308CC8A}"/>
          </ac:picMkLst>
        </pc:picChg>
      </pc:sldChg>
      <pc:sldChg chg="addSp modSp new mod">
        <pc:chgData name="Finlay Rollo" userId="02046a5846184c9c" providerId="LiveId" clId="{E53E9088-3981-4DD4-A0EC-8B147C70763F}" dt="2024-05-05T16:09:22.948" v="1167" actId="1076"/>
        <pc:sldMkLst>
          <pc:docMk/>
          <pc:sldMk cId="70033568" sldId="440"/>
        </pc:sldMkLst>
        <pc:spChg chg="mod">
          <ac:chgData name="Finlay Rollo" userId="02046a5846184c9c" providerId="LiveId" clId="{E53E9088-3981-4DD4-A0EC-8B147C70763F}" dt="2024-05-05T15:44:11.389" v="662" actId="20577"/>
          <ac:spMkLst>
            <pc:docMk/>
            <pc:sldMk cId="70033568" sldId="440"/>
            <ac:spMk id="3" creationId="{BE2733E1-2373-04F7-88C1-E06208F0D6FC}"/>
          </ac:spMkLst>
        </pc:spChg>
        <pc:spChg chg="mod">
          <ac:chgData name="Finlay Rollo" userId="02046a5846184c9c" providerId="LiveId" clId="{E53E9088-3981-4DD4-A0EC-8B147C70763F}" dt="2024-05-05T16:08:54.129" v="1164" actId="20577"/>
          <ac:spMkLst>
            <pc:docMk/>
            <pc:sldMk cId="70033568" sldId="440"/>
            <ac:spMk id="4" creationId="{65497892-0C0A-6ABA-6264-79A90C414E29}"/>
          </ac:spMkLst>
        </pc:spChg>
        <pc:picChg chg="add mod">
          <ac:chgData name="Finlay Rollo" userId="02046a5846184c9c" providerId="LiveId" clId="{E53E9088-3981-4DD4-A0EC-8B147C70763F}" dt="2024-05-05T16:09:22.948" v="1167" actId="1076"/>
          <ac:picMkLst>
            <pc:docMk/>
            <pc:sldMk cId="70033568" sldId="440"/>
            <ac:picMk id="6" creationId="{178C651A-B933-27DC-E4F9-ED47B5C4DD61}"/>
          </ac:picMkLst>
        </pc:picChg>
      </pc:sldChg>
      <pc:sldChg chg="new del">
        <pc:chgData name="Finlay Rollo" userId="02046a5846184c9c" providerId="LiveId" clId="{E53E9088-3981-4DD4-A0EC-8B147C70763F}" dt="2024-05-05T15:52:06.369" v="914" actId="47"/>
        <pc:sldMkLst>
          <pc:docMk/>
          <pc:sldMk cId="871356219" sldId="441"/>
        </pc:sldMkLst>
      </pc:sldChg>
      <pc:sldChg chg="addSp delSp modSp add mod ord">
        <pc:chgData name="Finlay Rollo" userId="02046a5846184c9c" providerId="LiveId" clId="{E53E9088-3981-4DD4-A0EC-8B147C70763F}" dt="2024-05-05T16:12:32.932" v="1182" actId="1076"/>
        <pc:sldMkLst>
          <pc:docMk/>
          <pc:sldMk cId="1001016827" sldId="441"/>
        </pc:sldMkLst>
        <pc:spChg chg="mod">
          <ac:chgData name="Finlay Rollo" userId="02046a5846184c9c" providerId="LiveId" clId="{E53E9088-3981-4DD4-A0EC-8B147C70763F}" dt="2024-05-05T16:02:12.516" v="1029" actId="14100"/>
          <ac:spMkLst>
            <pc:docMk/>
            <pc:sldMk cId="1001016827" sldId="441"/>
            <ac:spMk id="2" creationId="{1D30A976-D9E3-06F0-5562-65B89BDF03AF}"/>
          </ac:spMkLst>
        </pc:spChg>
        <pc:spChg chg="add mod">
          <ac:chgData name="Finlay Rollo" userId="02046a5846184c9c" providerId="LiveId" clId="{E53E9088-3981-4DD4-A0EC-8B147C70763F}" dt="2024-05-05T16:11:39.519" v="1170" actId="1076"/>
          <ac:spMkLst>
            <pc:docMk/>
            <pc:sldMk cId="1001016827" sldId="441"/>
            <ac:spMk id="3" creationId="{C8639A68-7CD2-4F49-99F9-B4E2243179C6}"/>
          </ac:spMkLst>
        </pc:spChg>
        <pc:spChg chg="add mod">
          <ac:chgData name="Finlay Rollo" userId="02046a5846184c9c" providerId="LiveId" clId="{E53E9088-3981-4DD4-A0EC-8B147C70763F}" dt="2024-05-05T16:08:25.657" v="1136" actId="20577"/>
          <ac:spMkLst>
            <pc:docMk/>
            <pc:sldMk cId="1001016827" sldId="441"/>
            <ac:spMk id="4" creationId="{1BA49C5A-247F-2EE2-152E-FCE8EEAD2CA8}"/>
          </ac:spMkLst>
        </pc:spChg>
        <pc:spChg chg="del mod">
          <ac:chgData name="Finlay Rollo" userId="02046a5846184c9c" providerId="LiveId" clId="{E53E9088-3981-4DD4-A0EC-8B147C70763F}" dt="2024-05-05T15:52:15.341" v="924" actId="478"/>
          <ac:spMkLst>
            <pc:docMk/>
            <pc:sldMk cId="1001016827" sldId="441"/>
            <ac:spMk id="8" creationId="{7564E3B8-3220-FD33-6A98-5A18D9FC1B66}"/>
          </ac:spMkLst>
        </pc:spChg>
        <pc:spChg chg="mod">
          <ac:chgData name="Finlay Rollo" userId="02046a5846184c9c" providerId="LiveId" clId="{E53E9088-3981-4DD4-A0EC-8B147C70763F}" dt="2024-05-05T15:52:12.008" v="921" actId="20577"/>
          <ac:spMkLst>
            <pc:docMk/>
            <pc:sldMk cId="1001016827" sldId="441"/>
            <ac:spMk id="11" creationId="{CEA48193-4FAD-D846-BE53-C1BDE262260C}"/>
          </ac:spMkLst>
        </pc:spChg>
        <pc:picChg chg="add mod">
          <ac:chgData name="Finlay Rollo" userId="02046a5846184c9c" providerId="LiveId" clId="{E53E9088-3981-4DD4-A0EC-8B147C70763F}" dt="2024-05-05T16:12:32.932" v="1182" actId="1076"/>
          <ac:picMkLst>
            <pc:docMk/>
            <pc:sldMk cId="1001016827" sldId="441"/>
            <ac:picMk id="5" creationId="{14FF5D22-F276-A346-8B85-061D3D718955}"/>
          </ac:picMkLst>
        </pc:picChg>
        <pc:picChg chg="add mod">
          <ac:chgData name="Finlay Rollo" userId="02046a5846184c9c" providerId="LiveId" clId="{E53E9088-3981-4DD4-A0EC-8B147C70763F}" dt="2024-05-05T16:12:10.701" v="1179" actId="1076"/>
          <ac:picMkLst>
            <pc:docMk/>
            <pc:sldMk cId="1001016827" sldId="441"/>
            <ac:picMk id="7" creationId="{234AB618-9D71-6DC6-57C9-90B02F91023F}"/>
          </ac:picMkLst>
        </pc:picChg>
        <pc:picChg chg="add mod">
          <ac:chgData name="Finlay Rollo" userId="02046a5846184c9c" providerId="LiveId" clId="{E53E9088-3981-4DD4-A0EC-8B147C70763F}" dt="2024-05-05T16:12:29.229" v="1181" actId="1076"/>
          <ac:picMkLst>
            <pc:docMk/>
            <pc:sldMk cId="1001016827" sldId="441"/>
            <ac:picMk id="1026" creationId="{2052BCF4-C5A6-3538-BB77-38CAB3A05EC5}"/>
          </ac:picMkLst>
        </pc:picChg>
        <pc:picChg chg="del">
          <ac:chgData name="Finlay Rollo" userId="02046a5846184c9c" providerId="LiveId" clId="{E53E9088-3981-4DD4-A0EC-8B147C70763F}" dt="2024-05-05T15:52:13.008" v="922" actId="478"/>
          <ac:picMkLst>
            <pc:docMk/>
            <pc:sldMk cId="1001016827" sldId="441"/>
            <ac:picMk id="1026" creationId="{E9AE5EC8-A554-5518-7B09-01E20048D2A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0EBAF-D955-C443-AB02-2BCBC7797572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1DC8B-0A09-DC4E-ABCE-FAAA12F0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74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A641A-FC50-3840-A830-42D90553FE8C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96355-3DDC-9949-861F-AD0908BFC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0" y="1"/>
            <a:ext cx="434848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5082EFB-1114-FE47-B838-2915F2B9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43520" y="3444241"/>
            <a:ext cx="4348481" cy="341375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1092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593373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593373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593373" y="457398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5D61D25-2C22-8E45-A9B3-AAB911B76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6129020" cy="1459697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12658E-CB5A-AF48-A644-353403DB0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6129020" cy="42618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645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1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39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7" y="1561736"/>
            <a:ext cx="4841723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167AA0B1-6033-2F4D-A765-7D17EAA02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64931"/>
            <a:ext cx="9753600" cy="72699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59E27A-E0B3-884A-B625-74AD7AB9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59381"/>
            <a:ext cx="9753600" cy="17866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1607819"/>
            <a:ext cx="9753600" cy="481105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662482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3667761"/>
            <a:ext cx="4229100" cy="2978280"/>
          </a:xfrm>
        </p:spPr>
        <p:txBody>
          <a:bodyPr/>
          <a:lstStyle>
            <a:lvl1pPr marL="457200" indent="-457200">
              <a:buClr>
                <a:srgbClr val="1778C7"/>
              </a:buClr>
              <a:buFont typeface="System Font Regular"/>
              <a:buChar char="■"/>
              <a:defRPr/>
            </a:lvl1pPr>
            <a:lvl2pPr marL="285750" indent="-285750">
              <a:buClr>
                <a:srgbClr val="1778C7"/>
              </a:buClr>
              <a:buFont typeface="System Font Regular"/>
              <a:buChar char="■"/>
              <a:defRPr/>
            </a:lvl2pPr>
            <a:lvl3pPr marL="171450" indent="-171450">
              <a:buClr>
                <a:srgbClr val="1778C7"/>
              </a:buClr>
              <a:buFont typeface="System Font Regular"/>
              <a:buChar char="■"/>
              <a:defRPr/>
            </a:lvl3pPr>
            <a:lvl4pPr marL="171450" indent="-171450">
              <a:buClr>
                <a:srgbClr val="1778C7"/>
              </a:buClr>
              <a:buFont typeface="System Font Regular"/>
              <a:buChar char="■"/>
              <a:defRPr/>
            </a:lvl4pPr>
            <a:lvl5pPr marL="171450" indent="-171450">
              <a:buClr>
                <a:srgbClr val="1778C7"/>
              </a:buClr>
              <a:buFont typeface="System Font Regular"/>
              <a:buChar char="■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207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7763118-0811-A045-907D-A37A39B47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249" y="664745"/>
            <a:ext cx="456075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C4E96E-0DBC-9741-978E-351DF7CF4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249" y="2526750"/>
            <a:ext cx="4560751" cy="3670850"/>
          </a:xfrm>
        </p:spPr>
        <p:txBody>
          <a:bodyPr/>
          <a:lstStyle>
            <a:lvl1pPr marL="457200" indent="-457200">
              <a:buClr>
                <a:schemeClr val="accent6"/>
              </a:buClr>
              <a:buFont typeface="System Font Regular"/>
              <a:buChar char="■"/>
              <a:defRPr/>
            </a:lvl1pPr>
            <a:lvl2pPr marL="285750" indent="-285750">
              <a:buClr>
                <a:schemeClr val="accent6"/>
              </a:buClr>
              <a:buFont typeface="System Font Regular"/>
              <a:buChar char="■"/>
              <a:defRPr/>
            </a:lvl2pPr>
            <a:lvl3pPr marL="171450" indent="-171450">
              <a:buClr>
                <a:schemeClr val="accent6"/>
              </a:buClr>
              <a:buFont typeface="System Font Regular"/>
              <a:buChar char="■"/>
              <a:defRPr/>
            </a:lvl3pPr>
            <a:lvl4pPr marL="171450" indent="-171450">
              <a:buClr>
                <a:schemeClr val="accent6"/>
              </a:buClr>
              <a:buFont typeface="System Font Regular"/>
              <a:buChar char="■"/>
              <a:defRPr/>
            </a:lvl4pPr>
            <a:lvl5pPr marL="171450" indent="-171450">
              <a:buClr>
                <a:schemeClr val="accent6"/>
              </a:buClr>
              <a:buFont typeface="System Font Regular"/>
              <a:buChar char="■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1235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8" y="990269"/>
            <a:ext cx="6414052" cy="2438731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0" y="3667761"/>
            <a:ext cx="4508500" cy="2978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3050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29" y="664745"/>
            <a:ext cx="508907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53C0E3-CA06-FF4E-9268-38C763A24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29" y="2526750"/>
            <a:ext cx="5089071" cy="367085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3987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112014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371547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A2D389-5092-B541-B85C-948DD9C9B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0" y="3715470"/>
            <a:ext cx="5240020" cy="293057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1806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913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4CFFCC-3559-F84D-A042-1BAFB2591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0" y="691325"/>
            <a:ext cx="5240020" cy="22855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6660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899" y="4246128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910E763-4396-F74C-8903-82D9802B2D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79701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4BA5C2-38F4-E14F-AA9C-C3DFC99975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2502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9FCD912-C26A-6644-A093-938CD0712E6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3700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B2E5B3A-B4B2-BD4F-AB85-BFF95E3A2AD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94898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CC35ADD1-35FD-C44E-BAE2-21F1D63D4DE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046096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4A064768-5B8B-5740-B764-CCD1215AD7E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866900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8ACE225-1838-3544-957D-AACCA7BE3A1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79701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FD0641E4-640F-8D4E-8C69-BFEE014364E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92502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DBFC0DE-039B-2F4E-BFBC-2E3DA036434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743700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5EA1B11-E5B8-9149-BBE6-13ADFB08F8B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94898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ECDDA7D5-E29D-2F4F-9BBE-E4BC874FC1D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46096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D39CEE3D-7E7A-494C-B8D1-6A561A1F8C6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866900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D2F2FBF1-42C4-084B-9B8F-8A6BB412FDF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479701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99001851-0A29-5945-8461-09C32A1DF56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092502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DC1D8B20-1A51-9C4A-ABDD-DD48B5D1C27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43700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5AA24CC2-0B66-B34D-A228-6AE40A8DE75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94898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5FA8BDB8-5757-C142-AC90-BC8AD95844D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46096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5AA2FDC-1BAC-F24E-85E0-00EBEC7473C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866900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72982FDD-C863-2C47-A976-BFBF4777637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479701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1D2AA8B1-2C53-7940-A97F-72E577896EC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092502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B695AF4D-D6DC-0944-98EC-F2C964A6D13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743700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002E033C-4E61-6B4F-B553-C83E76F94D8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394898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750A9437-CEAD-0741-8012-DFC58613492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046096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611979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AB69879B-EE95-2340-855D-A9E3FF45B3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6690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81755F83-CEE1-CA4F-9CB2-AD8AF9461F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6690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34924851-6C37-C84F-A630-EA87C879C7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674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1591A003-2C51-8747-8121-A00901B695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2658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6" name="Picture Placeholder 4">
            <a:extLst>
              <a:ext uri="{FF2B5EF4-FFF2-40B4-BE49-F238E27FC236}">
                <a16:creationId xmlns:a16="http://schemas.microsoft.com/office/drawing/2014/main" id="{E5FC3E9F-0D6F-1A4B-9B98-7EEBF5AEAD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5642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EC3CD0E-BFD8-D741-B22E-22F2F41C4FA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9674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0460D3CE-95FD-684A-91A1-6CCB6968556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2658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B8B8D087-5B4B-8141-8DB9-81770800BD1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45642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BB5C1B6D-1803-8645-8E13-7DE2A58DE4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9674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1" name="Picture Placeholder 4">
            <a:extLst>
              <a:ext uri="{FF2B5EF4-FFF2-40B4-BE49-F238E27FC236}">
                <a16:creationId xmlns:a16="http://schemas.microsoft.com/office/drawing/2014/main" id="{285C2B50-7632-3747-84F1-900493205C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92658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B105B2B0-0C44-D34D-837F-9F695FD2187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5642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240515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0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5244737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8622575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745"/>
            <a:ext cx="9753600" cy="757655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F39EDD-56E0-DB41-A5F7-712481027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44631"/>
            <a:ext cx="9753600" cy="180141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643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0"/>
            <a:ext cx="1406070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7" y="762906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4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112014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060350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745"/>
            <a:ext cx="75107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0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54585"/>
            <a:ext cx="59359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74726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45212"/>
          </a:xfrm>
        </p:spPr>
        <p:txBody>
          <a:bodyPr>
            <a:noAutofit/>
          </a:bodyPr>
          <a:lstStyle>
            <a:lvl1pPr algn="l"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7C995C6-BBB5-3B4F-9763-5F55B3916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661159"/>
            <a:ext cx="9753600" cy="47577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181100"/>
            <a:ext cx="69723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3927944"/>
            <a:ext cx="112014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9860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405560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405560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4055602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493520"/>
            <a:ext cx="9753600" cy="2286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8669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134995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134995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1349951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500542"/>
            <a:ext cx="9753600" cy="205041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744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0" y="0"/>
            <a:ext cx="4348481" cy="685446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2104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rgbClr val="0177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A5E9AFA-5FE4-944B-BC1C-BFB852B88888}"/>
              </a:ext>
            </a:extLst>
          </p:cNvPr>
          <p:cNvSpPr txBox="1"/>
          <p:nvPr userDrawn="1"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rgbClr val="0177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 THE FACULTY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35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73" r:id="rId8"/>
    <p:sldLayoutId id="2147484074" r:id="rId9"/>
    <p:sldLayoutId id="2147484076" r:id="rId10"/>
    <p:sldLayoutId id="2147484016" r:id="rId11"/>
    <p:sldLayoutId id="2147484048" r:id="rId12"/>
    <p:sldLayoutId id="2147484024" r:id="rId13"/>
    <p:sldLayoutId id="2147484078" r:id="rId14"/>
    <p:sldLayoutId id="2147484029" r:id="rId15"/>
    <p:sldLayoutId id="2147484075" r:id="rId16"/>
    <p:sldLayoutId id="2147484040" r:id="rId17"/>
    <p:sldLayoutId id="2147484030" r:id="rId18"/>
    <p:sldLayoutId id="2147484031" r:id="rId19"/>
    <p:sldLayoutId id="2147484032" r:id="rId20"/>
    <p:sldLayoutId id="2147484077" r:id="rId21"/>
    <p:sldLayoutId id="2147484036" r:id="rId22"/>
    <p:sldLayoutId id="2147484044" r:id="rId23"/>
    <p:sldLayoutId id="2147484045" r:id="rId24"/>
    <p:sldLayoutId id="2147484046" r:id="rId25"/>
    <p:sldLayoutId id="2147484049" r:id="rId26"/>
    <p:sldLayoutId id="2147484050" r:id="rId27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Clr>
          <a:srgbClr val="0177AD"/>
        </a:buClr>
        <a:buFont typeface="Wingdings" pitchFamily="2" charset="2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177AD"/>
        </a:buClr>
        <a:buFont typeface="Wingdings" pitchFamily="2" charset="2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177AD"/>
        </a:buClr>
        <a:buFont typeface="Wingdings" pitchFamily="2" charset="2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177AD"/>
        </a:buClr>
        <a:buFont typeface="Wingdings" pitchFamily="2" charset="2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177AD"/>
        </a:buClr>
        <a:buFont typeface="Wingdings" pitchFamily="2" charset="2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 userDrawn="1">
          <p15:clr>
            <a:srgbClr val="F26B43"/>
          </p15:clr>
        </p15:guide>
        <p15:guide id="29" pos="7320" userDrawn="1">
          <p15:clr>
            <a:srgbClr val="F26B43"/>
          </p15:clr>
        </p15:guide>
        <p15:guide id="48" pos="1176" userDrawn="1">
          <p15:clr>
            <a:srgbClr val="F26B43"/>
          </p15:clr>
        </p15:guide>
        <p15:guide id="51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5">
            <a:extLst>
              <a:ext uri="{FF2B5EF4-FFF2-40B4-BE49-F238E27FC236}">
                <a16:creationId xmlns:a16="http://schemas.microsoft.com/office/drawing/2014/main" id="{F7B14557-2149-3A47-932D-595D37C0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870" y="-1"/>
            <a:ext cx="12217870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ECAD45-AA33-C745-9964-06DF21E09A84}"/>
              </a:ext>
            </a:extLst>
          </p:cNvPr>
          <p:cNvSpPr/>
          <p:nvPr/>
        </p:nvSpPr>
        <p:spPr>
          <a:xfrm>
            <a:off x="-25870" y="0"/>
            <a:ext cx="12217869" cy="6858000"/>
          </a:xfrm>
          <a:prstGeom prst="rect">
            <a:avLst/>
          </a:prstGeom>
          <a:solidFill>
            <a:srgbClr val="0177A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1</a:t>
            </a:fld>
            <a:endParaRPr lang="en-US" dirty="0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 txBox="1">
            <a:spLocks/>
          </p:cNvSpPr>
          <p:nvPr/>
        </p:nvSpPr>
        <p:spPr>
          <a:xfrm>
            <a:off x="2011864" y="2225440"/>
            <a:ext cx="7735715" cy="2919765"/>
          </a:xfrm>
          <a:prstGeom prst="rect">
            <a:avLst/>
          </a:prstGeom>
          <a:ln>
            <a:noFill/>
          </a:ln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spc="0" dirty="0">
                <a:ln w="22225">
                  <a:solidFill>
                    <a:schemeClr val="bg2"/>
                  </a:solidFill>
                </a:ln>
                <a:noFill/>
              </a:rPr>
              <a:t>Micro-Doppler Extraction from SAR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67621" y="5378399"/>
            <a:ext cx="5693627" cy="11664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Finlay Rollo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PhD Student – University of Strathclyde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Finlay.rollo.2019@uni.strath.ac.uk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26385C-432A-3144-9F69-E71B7958A415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300" dirty="0"/>
              <a:t>  </a:t>
            </a:r>
            <a:r>
              <a:rPr lang="en-US" sz="1200" spc="300" dirty="0">
                <a:solidFill>
                  <a:schemeClr val="bg1"/>
                </a:solidFill>
              </a:rPr>
              <a:t> THE PLACE OF USEFUL LEARNING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0D6BCB-A5D5-804A-A7EA-84EA827940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169" y="510970"/>
            <a:ext cx="2265193" cy="1561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783E65-134B-D528-9C80-BE6604739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9982" y="4633460"/>
            <a:ext cx="2225439" cy="222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02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95411B-D58E-0903-8634-827D8FB8FF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733E1-2373-04F7-88C1-E06208F0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</a:t>
            </a:r>
            <a:br>
              <a:rPr lang="en-US" dirty="0"/>
            </a:b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97892-0C0A-6ABA-6264-79A90C41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661159"/>
            <a:ext cx="4508733" cy="475771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Successfully created a miniature SAR system using phaser kit.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Micro-Doppler effects extracted with reasonable accuracy.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Next steps to refine methodology and use more precise ground truths and advanced algorithms.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8C651A-B933-27DC-E4F9-ED47B5C4D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1847771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3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4ECAD45-AA33-C745-9964-06DF21E09A84}"/>
              </a:ext>
            </a:extLst>
          </p:cNvPr>
          <p:cNvSpPr/>
          <p:nvPr/>
        </p:nvSpPr>
        <p:spPr>
          <a:xfrm>
            <a:off x="-25869" y="0"/>
            <a:ext cx="12217869" cy="6858000"/>
          </a:xfrm>
          <a:prstGeom prst="rect">
            <a:avLst/>
          </a:prstGeom>
          <a:solidFill>
            <a:srgbClr val="017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11</a:t>
            </a:fld>
            <a:endParaRPr lang="en-US" dirty="0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126385C-432A-3144-9F69-E71B7958A415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300" dirty="0"/>
              <a:t>  </a:t>
            </a:r>
            <a:r>
              <a:rPr lang="en-US" sz="1200" spc="300" dirty="0">
                <a:solidFill>
                  <a:schemeClr val="bg1"/>
                </a:solidFill>
              </a:rPr>
              <a:t> THE PLACE OF USEFUL LEARNING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0D6BCB-A5D5-804A-A7EA-84EA827940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07" y="1351834"/>
            <a:ext cx="6025829" cy="41543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707965-1C1A-CBC2-D5E4-9D832F93DD67}"/>
              </a:ext>
            </a:extLst>
          </p:cNvPr>
          <p:cNvGrpSpPr/>
          <p:nvPr/>
        </p:nvGrpSpPr>
        <p:grpSpPr>
          <a:xfrm>
            <a:off x="23960" y="4740213"/>
            <a:ext cx="1451296" cy="2030135"/>
            <a:chOff x="3456432" y="2231473"/>
            <a:chExt cx="1451296" cy="2030135"/>
          </a:xfrm>
        </p:grpSpPr>
        <p:sp>
          <p:nvSpPr>
            <p:cNvPr id="5" name="Arc 4">
              <a:extLst>
                <a:ext uri="{FF2B5EF4-FFF2-40B4-BE49-F238E27FC236}">
                  <a16:creationId xmlns:a16="http://schemas.microsoft.com/office/drawing/2014/main" id="{3AE439A4-C24B-3979-9674-3B8F59AA3319}"/>
                </a:ext>
              </a:extLst>
            </p:cNvPr>
            <p:cNvSpPr/>
            <p:nvPr/>
          </p:nvSpPr>
          <p:spPr>
            <a:xfrm>
              <a:off x="3456432" y="2231473"/>
              <a:ext cx="1451296" cy="2030135"/>
            </a:xfrm>
            <a:prstGeom prst="arc">
              <a:avLst>
                <a:gd name="adj1" fmla="val 16200000"/>
                <a:gd name="adj2" fmla="val 383579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82FE3CCE-671F-BF24-99DD-615B4A7904D8}"/>
                </a:ext>
              </a:extLst>
            </p:cNvPr>
            <p:cNvSpPr/>
            <p:nvPr/>
          </p:nvSpPr>
          <p:spPr>
            <a:xfrm rot="20999841">
              <a:off x="4334897" y="3938897"/>
              <a:ext cx="360727" cy="29361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79626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1E89716-4F1F-454B-AD56-07FE1DAF4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8D877B3-D348-4611-9BDB-C5374591D951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EA48193-4FAD-D846-BE53-C1BDE262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6" y="439124"/>
            <a:ext cx="9753600" cy="74521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rmAutofit/>
          </a:bodyPr>
          <a:lstStyle/>
          <a:p>
            <a:r>
              <a:rPr lang="en-US" kern="1200" spc="0" baseline="0" dirty="0">
                <a:latin typeface="+mj-lt"/>
                <a:ea typeface="+mj-ea"/>
                <a:cs typeface="+mj-cs"/>
              </a:rPr>
              <a:t>Team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D30A976-D9E3-06F0-5562-65B89BDF0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016" y="1644215"/>
            <a:ext cx="5872292" cy="662591"/>
          </a:xfrm>
        </p:spPr>
        <p:txBody>
          <a:bodyPr/>
          <a:lstStyle/>
          <a:p>
            <a:r>
              <a:rPr lang="en-US" sz="2000" dirty="0"/>
              <a:t>Finlay Rollo – Methodology, software, presentation</a:t>
            </a:r>
            <a:endParaRPr lang="en-GB" sz="2000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8639A68-7CD2-4F49-99F9-B4E2243179C6}"/>
              </a:ext>
            </a:extLst>
          </p:cNvPr>
          <p:cNvSpPr txBox="1">
            <a:spLocks/>
          </p:cNvSpPr>
          <p:nvPr/>
        </p:nvSpPr>
        <p:spPr>
          <a:xfrm>
            <a:off x="1208016" y="3330194"/>
            <a:ext cx="6040072" cy="66259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0177AD"/>
              </a:buClr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Clr>
                <a:srgbClr val="0177AD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Clr>
                <a:srgbClr val="0177AD"/>
              </a:buClr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Clr>
                <a:srgbClr val="0177AD"/>
              </a:buClr>
              <a:buFont typeface="Wingdings" pitchFamily="2" charset="2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Clr>
                <a:srgbClr val="0177AD"/>
              </a:buClr>
              <a:buFont typeface="Wingdings" pitchFamily="2" charset="2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Thomas Wright – Setup, hardware, methodology  </a:t>
            </a:r>
            <a:endParaRPr lang="en-GB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A49C5A-247F-2EE2-152E-FCE8EEAD2CA8}"/>
              </a:ext>
            </a:extLst>
          </p:cNvPr>
          <p:cNvSpPr txBox="1">
            <a:spLocks/>
          </p:cNvSpPr>
          <p:nvPr/>
        </p:nvSpPr>
        <p:spPr>
          <a:xfrm>
            <a:off x="1208016" y="5087922"/>
            <a:ext cx="4454554" cy="66259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318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0177AD"/>
              </a:buClr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Clr>
                <a:srgbClr val="0177AD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Clr>
                <a:srgbClr val="0177AD"/>
              </a:buClr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Clr>
                <a:srgbClr val="0177AD"/>
              </a:buClr>
              <a:buFont typeface="Wingdings" pitchFamily="2" charset="2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Clr>
                <a:srgbClr val="0177AD"/>
              </a:buClr>
              <a:buFont typeface="Wingdings" pitchFamily="2" charset="2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Greta </a:t>
            </a:r>
            <a:r>
              <a:rPr lang="en-US" sz="2000" dirty="0" err="1"/>
              <a:t>Zefi</a:t>
            </a:r>
            <a:r>
              <a:rPr lang="en-US" sz="2000" dirty="0"/>
              <a:t> – Software, theory </a:t>
            </a:r>
            <a:endParaRPr lang="en-GB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4FF5D22-F276-A346-8B85-061D3D718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86318" y="4656627"/>
            <a:ext cx="181252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234AB618-9D71-6DC6-57C9-90B02F9102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18" y="656725"/>
            <a:ext cx="1800000" cy="1800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052BCF4-C5A6-3538-BB77-38CAB3A05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65324" y="2674326"/>
            <a:ext cx="1820994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016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1E89716-4F1F-454B-AD56-07FE1DAF4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8D877B3-D348-4611-9BDB-C5374591D951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EA48193-4FAD-D846-BE53-C1BDE262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6" y="439124"/>
            <a:ext cx="9753600" cy="74521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rmAutofit/>
          </a:bodyPr>
          <a:lstStyle/>
          <a:p>
            <a:r>
              <a:rPr lang="en-US" kern="1200" spc="0" baseline="0" dirty="0">
                <a:latin typeface="+mj-lt"/>
                <a:ea typeface="+mj-ea"/>
                <a:cs typeface="+mj-cs"/>
              </a:rPr>
              <a:t>Introduction to SAR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D30A976-D9E3-06F0-5562-65B89BDF0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016" y="1661159"/>
            <a:ext cx="4454554" cy="475771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SAR uses the motion of a platform to synthetise a longer antenna and increase resolution.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All weather, day and night imaging capabilities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Applications in earth observation, infrastructure monitoring and defence and security.</a:t>
            </a:r>
          </a:p>
          <a:p>
            <a:endParaRPr lang="en-GB" sz="2000" dirty="0"/>
          </a:p>
        </p:txBody>
      </p:sp>
      <p:pic>
        <p:nvPicPr>
          <p:cNvPr id="1026" name="Picture 2" descr="Ball Arena in Denver, Colorado - 50cm SAR | Soar">
            <a:extLst>
              <a:ext uri="{FF2B5EF4-FFF2-40B4-BE49-F238E27FC236}">
                <a16:creationId xmlns:a16="http://schemas.microsoft.com/office/drawing/2014/main" id="{E9AE5EC8-A554-5518-7B09-01E20048D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432" y="1098217"/>
            <a:ext cx="5217952" cy="521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64E3B8-3220-FD33-6A98-5A18D9FC1B66}"/>
              </a:ext>
            </a:extLst>
          </p:cNvPr>
          <p:cNvSpPr txBox="1"/>
          <p:nvPr/>
        </p:nvSpPr>
        <p:spPr>
          <a:xfrm>
            <a:off x="6738106" y="6363182"/>
            <a:ext cx="60946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SAR image of Denver. Credit: Umbra Space. </a:t>
            </a:r>
          </a:p>
        </p:txBody>
      </p:sp>
    </p:spTree>
    <p:extLst>
      <p:ext uri="{BB962C8B-B14F-4D97-AF65-F5344CB8AC3E}">
        <p14:creationId xmlns:p14="http://schemas.microsoft.com/office/powerpoint/2010/main" val="3778966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1E89716-4F1F-454B-AD56-07FE1DAF4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8D877B3-D348-4611-9BDB-C5374591D951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EA48193-4FAD-D846-BE53-C1BDE262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016" y="519649"/>
            <a:ext cx="9753600" cy="74521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rmAutofit/>
          </a:bodyPr>
          <a:lstStyle/>
          <a:p>
            <a:r>
              <a:rPr lang="en-US" kern="1200" spc="0" baseline="0" dirty="0">
                <a:latin typeface="+mj-lt"/>
                <a:ea typeface="+mj-ea"/>
                <a:cs typeface="+mj-cs"/>
              </a:rPr>
              <a:t>Introduction Continued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D30A976-D9E3-06F0-5562-65B89BDF0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592" y="1325600"/>
            <a:ext cx="4024299" cy="475771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Micro-Doppler effects occur when parts of a radar target have a time-varying velocity in addition to the bulk movement.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Manifests itself as ‘paired </a:t>
            </a:r>
            <a:r>
              <a:rPr lang="en-GB" sz="1800" dirty="0" err="1"/>
              <a:t>echos</a:t>
            </a:r>
            <a:r>
              <a:rPr lang="en-GB" sz="1800" dirty="0"/>
              <a:t>’ or ghost targets in SAR imagery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Aim of this project was to extract micro-Doppler information from a miniature SAR system using the phaser kit.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Motivation to conveniently and cheaply reproduce SAR in a lab environment – avoiding prohibitively expensive commercial tasking. </a:t>
            </a:r>
          </a:p>
          <a:p>
            <a:endParaRPr lang="en-GB" sz="2000" dirty="0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FBDC3403-F730-6D98-0DCB-453C39BA28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523" y="3654074"/>
            <a:ext cx="3353577" cy="26446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1C7022-B43D-257B-1390-012EACBD655B}"/>
              </a:ext>
            </a:extLst>
          </p:cNvPr>
          <p:cNvSpPr/>
          <p:nvPr/>
        </p:nvSpPr>
        <p:spPr>
          <a:xfrm>
            <a:off x="6385100" y="5116120"/>
            <a:ext cx="691870" cy="21015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F7110F-5318-90E8-F3D4-1901F996ADD1}"/>
              </a:ext>
            </a:extLst>
          </p:cNvPr>
          <p:cNvCxnSpPr>
            <a:cxnSpLocks/>
          </p:cNvCxnSpPr>
          <p:nvPr/>
        </p:nvCxnSpPr>
        <p:spPr>
          <a:xfrm>
            <a:off x="7274529" y="5228624"/>
            <a:ext cx="1355681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9345B5C-7028-A3E8-9143-AB785CEA6EC9}"/>
              </a:ext>
            </a:extLst>
          </p:cNvPr>
          <p:cNvSpPr txBox="1"/>
          <p:nvPr/>
        </p:nvSpPr>
        <p:spPr>
          <a:xfrm>
            <a:off x="5270125" y="3674942"/>
            <a:ext cx="3112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TerraSAR</a:t>
            </a:r>
            <a:r>
              <a:rPr lang="en-US" dirty="0">
                <a:solidFill>
                  <a:srgbClr val="FF0000"/>
                </a:solidFill>
              </a:rPr>
              <a:t>-X – 3cm PP, 2Hz</a:t>
            </a:r>
          </a:p>
        </p:txBody>
      </p:sp>
      <p:pic>
        <p:nvPicPr>
          <p:cNvPr id="15" name="Picture Placeholder 8">
            <a:extLst>
              <a:ext uri="{FF2B5EF4-FFF2-40B4-BE49-F238E27FC236}">
                <a16:creationId xmlns:a16="http://schemas.microsoft.com/office/drawing/2014/main" id="{A56DF432-D511-02C4-9B34-B4517EBAA8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00659" y="3666318"/>
            <a:ext cx="3353576" cy="263241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26C36B-7A73-DD53-EA9F-25FB0BC447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483" y="1191377"/>
            <a:ext cx="3265254" cy="23765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D45C8B6-8FCA-A763-BA7C-1F3FE4B0DA59}"/>
              </a:ext>
            </a:extLst>
          </p:cNvPr>
          <p:cNvSpPr txBox="1"/>
          <p:nvPr/>
        </p:nvSpPr>
        <p:spPr>
          <a:xfrm>
            <a:off x="9972762" y="1325600"/>
            <a:ext cx="24681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Example micro-Doppler. Credit: MathWorks.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9E1CB5-4768-E94B-827E-6D0D7C92780F}"/>
              </a:ext>
            </a:extLst>
          </p:cNvPr>
          <p:cNvSpPr txBox="1"/>
          <p:nvPr/>
        </p:nvSpPr>
        <p:spPr>
          <a:xfrm>
            <a:off x="5227253" y="6415208"/>
            <a:ext cx="6310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effectLst/>
                <a:latin typeface="Helvetica" pitchFamily="2" charset="0"/>
              </a:rPr>
              <a:t>Clemente et al. “On Micro-Motion Extraction from High Resolution X-band SAR products” , IGARSS 2024, 7-12 July 2024, Athens, Greece.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197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F8BF17-389B-E87D-F305-C115A4B984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8D877B3-D348-4611-9BDB-C5374591D951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6" name="Picture 5" descr="A small device on a tripod&#10;&#10;Description automatically generated">
            <a:extLst>
              <a:ext uri="{FF2B5EF4-FFF2-40B4-BE49-F238E27FC236}">
                <a16:creationId xmlns:a16="http://schemas.microsoft.com/office/drawing/2014/main" id="{AFD6193D-8C12-FE28-8987-D39B6308CC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0823" y="895544"/>
            <a:ext cx="4113588" cy="5066912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D4CA98-2FB2-8300-C3AD-2DF3386E9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249" y="664745"/>
            <a:ext cx="4560751" cy="1621619"/>
          </a:xfrm>
        </p:spPr>
        <p:txBody>
          <a:bodyPr anchor="t">
            <a:normAutofit/>
          </a:bodyPr>
          <a:lstStyle/>
          <a:p>
            <a:r>
              <a:rPr lang="en-US" dirty="0"/>
              <a:t>Why the phaser?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D8E05-51C0-FC80-5974-3FBB1A878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249" y="1805297"/>
            <a:ext cx="4560751" cy="367085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Cost effective solution 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Very good documentation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Integration with MATLAB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Operates in X-band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625952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AB452D-EAB1-4BE7-8778-F282BCFB8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6D0A91-9C2E-4A32-B154-FBBAF6ED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80955"/>
            <a:ext cx="9753600" cy="745212"/>
          </a:xfrm>
        </p:spPr>
        <p:txBody>
          <a:bodyPr/>
          <a:lstStyle/>
          <a:p>
            <a:pPr algn="ctr"/>
            <a:r>
              <a:rPr lang="en-GB" dirty="0"/>
              <a:t>Method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2100F1-876F-4FD2-9DEC-1C6998B52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795" y="1367544"/>
            <a:ext cx="5328757" cy="475771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2400" b="1" dirty="0"/>
              <a:t>Movement</a:t>
            </a:r>
          </a:p>
          <a:p>
            <a:pPr>
              <a:spcBef>
                <a:spcPts val="0"/>
              </a:spcBef>
            </a:pPr>
            <a:r>
              <a:rPr lang="en-GB" sz="2400" dirty="0"/>
              <a:t>2-meter linear axis rail with top speed of 0.45 m/s</a:t>
            </a:r>
          </a:p>
          <a:p>
            <a:pPr>
              <a:spcBef>
                <a:spcPts val="0"/>
              </a:spcBef>
            </a:pPr>
            <a:endParaRPr lang="en-GB" sz="2400" dirty="0"/>
          </a:p>
          <a:p>
            <a:pPr>
              <a:spcBef>
                <a:spcPts val="0"/>
              </a:spcBef>
            </a:pPr>
            <a:r>
              <a:rPr lang="en-GB" sz="2400" b="1" dirty="0"/>
              <a:t>Waveform</a:t>
            </a:r>
          </a:p>
          <a:p>
            <a:pPr>
              <a:spcBef>
                <a:spcPts val="0"/>
              </a:spcBef>
            </a:pPr>
            <a:r>
              <a:rPr lang="en-GB" sz="2400" dirty="0"/>
              <a:t>1000 pulses of single ramp burst with PRI of 2 </a:t>
            </a:r>
            <a:r>
              <a:rPr lang="en-GB" sz="2400" dirty="0" err="1"/>
              <a:t>ms</a:t>
            </a:r>
            <a:r>
              <a:rPr lang="en-GB" sz="2400" dirty="0"/>
              <a:t>. Bandwidth of 450 MHz</a:t>
            </a:r>
          </a:p>
          <a:p>
            <a:pPr>
              <a:spcBef>
                <a:spcPts val="0"/>
              </a:spcBef>
            </a:pPr>
            <a:endParaRPr lang="en-GB" sz="2400" dirty="0"/>
          </a:p>
          <a:p>
            <a:pPr>
              <a:spcBef>
                <a:spcPts val="0"/>
              </a:spcBef>
            </a:pPr>
            <a:r>
              <a:rPr lang="en-GB" sz="2400" b="1" dirty="0"/>
              <a:t>Micro-Doppler</a:t>
            </a:r>
          </a:p>
          <a:p>
            <a:pPr>
              <a:spcBef>
                <a:spcPts val="0"/>
              </a:spcBef>
            </a:pPr>
            <a:r>
              <a:rPr lang="en-GB" sz="2400" dirty="0"/>
              <a:t>Spectrograms of cross-range samples after rang compression</a:t>
            </a:r>
          </a:p>
          <a:p>
            <a:pPr>
              <a:spcBef>
                <a:spcPts val="0"/>
              </a:spcBef>
            </a:pPr>
            <a:endParaRPr lang="en-GB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492FAF94-E5E0-8159-85E4-F63996144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60444" y="2202914"/>
            <a:ext cx="3060000" cy="229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0A3A70F6-E82B-3250-E466-F70D77F5F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0412"/>
            <a:ext cx="2295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945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2FA24D-835E-49E4-136F-ADD23381AC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606F21-BC81-3810-E8CF-E43A914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823" y="264065"/>
            <a:ext cx="7069794" cy="745212"/>
          </a:xfrm>
        </p:spPr>
        <p:txBody>
          <a:bodyPr/>
          <a:lstStyle/>
          <a:p>
            <a:r>
              <a:rPr lang="en-US" dirty="0"/>
              <a:t>Demonstration and Pipeline </a:t>
            </a:r>
            <a:endParaRPr lang="en-GB" dirty="0"/>
          </a:p>
        </p:txBody>
      </p:sp>
      <p:pic>
        <p:nvPicPr>
          <p:cNvPr id="5" name="IMG_1909">
            <a:hlinkClick r:id="" action="ppaction://media"/>
            <a:extLst>
              <a:ext uri="{FF2B5EF4-FFF2-40B4-BE49-F238E27FC236}">
                <a16:creationId xmlns:a16="http://schemas.microsoft.com/office/drawing/2014/main" id="{DD3789BA-FE41-0FE7-7771-A2E5B8A8A1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0943" y="1188054"/>
            <a:ext cx="3134554" cy="5571921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0804A65-658E-C37F-AD94-78F282949612}"/>
              </a:ext>
            </a:extLst>
          </p:cNvPr>
          <p:cNvGrpSpPr/>
          <p:nvPr/>
        </p:nvGrpSpPr>
        <p:grpSpPr>
          <a:xfrm>
            <a:off x="4514821" y="2123295"/>
            <a:ext cx="3656814" cy="2611409"/>
            <a:chOff x="4355060" y="2099344"/>
            <a:chExt cx="3656814" cy="2611409"/>
          </a:xfrm>
        </p:grpSpPr>
        <p:pic>
          <p:nvPicPr>
            <p:cNvPr id="6" name="Picture 5" descr="A blue and yellow striped background&#10;&#10;Description automatically generated">
              <a:extLst>
                <a:ext uri="{FF2B5EF4-FFF2-40B4-BE49-F238E27FC236}">
                  <a16:creationId xmlns:a16="http://schemas.microsoft.com/office/drawing/2014/main" id="{42813A6B-99F3-436F-47D3-7FD78CE6B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995" y="2099344"/>
              <a:ext cx="3481879" cy="261140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1B493-7460-279E-8074-C888438EF9E6}"/>
                </a:ext>
              </a:extLst>
            </p:cNvPr>
            <p:cNvSpPr/>
            <p:nvPr/>
          </p:nvSpPr>
          <p:spPr>
            <a:xfrm>
              <a:off x="4355060" y="2298583"/>
              <a:ext cx="594384" cy="2164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8" descr="A blue and yellow pixelated background&#10;&#10;Description automatically generated">
            <a:extLst>
              <a:ext uri="{FF2B5EF4-FFF2-40B4-BE49-F238E27FC236}">
                <a16:creationId xmlns:a16="http://schemas.microsoft.com/office/drawing/2014/main" id="{03673A87-08EC-DFB3-A999-1268AF23AF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717" y="369034"/>
            <a:ext cx="3480000" cy="2610000"/>
          </a:xfrm>
          <a:prstGeom prst="rect">
            <a:avLst/>
          </a:prstGeom>
        </p:spPr>
      </p:pic>
      <p:pic>
        <p:nvPicPr>
          <p:cNvPr id="10" name="Picture 9" descr="A blue and yellow sound waves&#10;&#10;Description automatically generated with medium confidence">
            <a:extLst>
              <a:ext uri="{FF2B5EF4-FFF2-40B4-BE49-F238E27FC236}">
                <a16:creationId xmlns:a16="http://schemas.microsoft.com/office/drawing/2014/main" id="{CA5E0FD1-6359-8887-F075-E7ED271F3B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838" y="3878966"/>
            <a:ext cx="3481879" cy="261140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659687-9D13-2B0F-6A02-19B4D0C1493E}"/>
              </a:ext>
            </a:extLst>
          </p:cNvPr>
          <p:cNvCxnSpPr/>
          <p:nvPr/>
        </p:nvCxnSpPr>
        <p:spPr>
          <a:xfrm>
            <a:off x="4404220" y="3363985"/>
            <a:ext cx="70498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A03F1E-4A2C-04FA-B1DE-77155AF0E31E}"/>
              </a:ext>
            </a:extLst>
          </p:cNvPr>
          <p:cNvCxnSpPr>
            <a:cxnSpLocks/>
          </p:cNvCxnSpPr>
          <p:nvPr/>
        </p:nvCxnSpPr>
        <p:spPr>
          <a:xfrm flipV="1">
            <a:off x="7960978" y="1926290"/>
            <a:ext cx="421314" cy="3940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2B52150-B2C9-B384-82FB-05ADD8E4B938}"/>
              </a:ext>
            </a:extLst>
          </p:cNvPr>
          <p:cNvCxnSpPr>
            <a:cxnSpLocks/>
          </p:cNvCxnSpPr>
          <p:nvPr/>
        </p:nvCxnSpPr>
        <p:spPr>
          <a:xfrm>
            <a:off x="7784984" y="4734704"/>
            <a:ext cx="515633" cy="3518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5EB9E9B-9D20-9EC3-F969-14A19D80D5F9}"/>
              </a:ext>
            </a:extLst>
          </p:cNvPr>
          <p:cNvSpPr txBox="1"/>
          <p:nvPr/>
        </p:nvSpPr>
        <p:spPr>
          <a:xfrm>
            <a:off x="9177032" y="2825145"/>
            <a:ext cx="2027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Azimuth compression</a:t>
            </a:r>
            <a:endParaRPr lang="en-GB" sz="1400" dirty="0"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910668-F7FC-40D6-5FFD-D3DE2A9C7562}"/>
              </a:ext>
            </a:extLst>
          </p:cNvPr>
          <p:cNvSpPr txBox="1"/>
          <p:nvPr/>
        </p:nvSpPr>
        <p:spPr>
          <a:xfrm>
            <a:off x="5584169" y="4647428"/>
            <a:ext cx="2027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Range compression</a:t>
            </a:r>
            <a:endParaRPr lang="en-GB" sz="1400" dirty="0"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5A9615-165A-777F-2681-E566955D395C}"/>
              </a:ext>
            </a:extLst>
          </p:cNvPr>
          <p:cNvSpPr txBox="1"/>
          <p:nvPr/>
        </p:nvSpPr>
        <p:spPr>
          <a:xfrm>
            <a:off x="9411923" y="6452198"/>
            <a:ext cx="2027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Spectrogram </a:t>
            </a:r>
            <a:endParaRPr lang="en-GB" sz="1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37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6EFFA1-B50E-45FD-9B3B-BDEDCB0DAA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B9238A-58F9-4921-B4C6-64AF6C2E4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310476"/>
            <a:ext cx="9753600" cy="745212"/>
          </a:xfrm>
        </p:spPr>
        <p:txBody>
          <a:bodyPr/>
          <a:lstStyle/>
          <a:p>
            <a:r>
              <a:rPr lang="en-GB" dirty="0"/>
              <a:t>Results </a:t>
            </a:r>
          </a:p>
        </p:txBody>
      </p:sp>
      <p:pic>
        <p:nvPicPr>
          <p:cNvPr id="6" name="Content Placeholder 5" descr="A blue and yellow rectangular object&#10;&#10;Description automatically generated with medium confidence">
            <a:extLst>
              <a:ext uri="{FF2B5EF4-FFF2-40B4-BE49-F238E27FC236}">
                <a16:creationId xmlns:a16="http://schemas.microsoft.com/office/drawing/2014/main" id="{7FE2A778-EF0C-C041-C551-1CE0DF8C2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68" y="1527568"/>
            <a:ext cx="3120000" cy="2340000"/>
          </a:xfrm>
        </p:spPr>
      </p:pic>
      <p:pic>
        <p:nvPicPr>
          <p:cNvPr id="8" name="Picture 7" descr="A blue and yellow pixelated background&#10;&#10;Description automatically generated">
            <a:extLst>
              <a:ext uri="{FF2B5EF4-FFF2-40B4-BE49-F238E27FC236}">
                <a16:creationId xmlns:a16="http://schemas.microsoft.com/office/drawing/2014/main" id="{5AFC77D5-16AB-C18D-98B5-D095457A58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20" y="1477234"/>
            <a:ext cx="3120000" cy="2340000"/>
          </a:xfrm>
          <a:prstGeom prst="rect">
            <a:avLst/>
          </a:prstGeom>
        </p:spPr>
      </p:pic>
      <p:pic>
        <p:nvPicPr>
          <p:cNvPr id="10" name="Picture 9" descr="A blue and yellow lines&#10;&#10;Description automatically generated">
            <a:extLst>
              <a:ext uri="{FF2B5EF4-FFF2-40B4-BE49-F238E27FC236}">
                <a16:creationId xmlns:a16="http://schemas.microsoft.com/office/drawing/2014/main" id="{E6DE09C4-A983-6451-6A16-188994790B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68" y="4078877"/>
            <a:ext cx="3120000" cy="2340000"/>
          </a:xfrm>
          <a:prstGeom prst="rect">
            <a:avLst/>
          </a:prstGeom>
        </p:spPr>
      </p:pic>
      <p:pic>
        <p:nvPicPr>
          <p:cNvPr id="12" name="Picture 11" descr="A blue and yellow sound waves&#10;&#10;Description automatically generated with medium confidence">
            <a:extLst>
              <a:ext uri="{FF2B5EF4-FFF2-40B4-BE49-F238E27FC236}">
                <a16:creationId xmlns:a16="http://schemas.microsoft.com/office/drawing/2014/main" id="{CD22E2C0-6F49-4D43-22BE-010A50CFFA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07" y="4078877"/>
            <a:ext cx="3120000" cy="234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EB033E-781A-A3D9-9FCC-0557D44D8C0D}"/>
              </a:ext>
            </a:extLst>
          </p:cNvPr>
          <p:cNvSpPr txBox="1"/>
          <p:nvPr/>
        </p:nvSpPr>
        <p:spPr>
          <a:xfrm>
            <a:off x="1606841" y="1155451"/>
            <a:ext cx="2634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Stationary Target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E18BAB-4136-8BB6-DF80-24AB25F386A1}"/>
              </a:ext>
            </a:extLst>
          </p:cNvPr>
          <p:cNvSpPr txBox="1"/>
          <p:nvPr/>
        </p:nvSpPr>
        <p:spPr>
          <a:xfrm>
            <a:off x="4760034" y="1107902"/>
            <a:ext cx="2634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Vibrating Target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B7C29F-6F69-9127-C150-B43DDC30FBF8}"/>
              </a:ext>
            </a:extLst>
          </p:cNvPr>
          <p:cNvSpPr txBox="1"/>
          <p:nvPr/>
        </p:nvSpPr>
        <p:spPr>
          <a:xfrm>
            <a:off x="5002363" y="3745511"/>
            <a:ext cx="1823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Focused SAR Image</a:t>
            </a:r>
            <a:endParaRPr lang="en-GB" sz="1400" dirty="0"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D682D9-0C00-7C82-C3A5-98F8B4855767}"/>
              </a:ext>
            </a:extLst>
          </p:cNvPr>
          <p:cNvSpPr txBox="1"/>
          <p:nvPr/>
        </p:nvSpPr>
        <p:spPr>
          <a:xfrm>
            <a:off x="1730536" y="3795844"/>
            <a:ext cx="1823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Focused SAR Image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111543-5077-26A6-C93B-C746F3E2328A}"/>
              </a:ext>
            </a:extLst>
          </p:cNvPr>
          <p:cNvSpPr txBox="1"/>
          <p:nvPr/>
        </p:nvSpPr>
        <p:spPr>
          <a:xfrm>
            <a:off x="4572935" y="6350838"/>
            <a:ext cx="2478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Spectrogram of range bin 7 from range compressed data </a:t>
            </a:r>
            <a:endParaRPr lang="en-GB" sz="1400" dirty="0"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B3A0D5-C29C-FF23-D1CA-80D268654A1C}"/>
              </a:ext>
            </a:extLst>
          </p:cNvPr>
          <p:cNvSpPr txBox="1"/>
          <p:nvPr/>
        </p:nvSpPr>
        <p:spPr>
          <a:xfrm>
            <a:off x="1321509" y="6368468"/>
            <a:ext cx="2478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Spectrogram of range bin 7 from range compressed data </a:t>
            </a:r>
            <a:endParaRPr lang="en-GB" sz="1400" dirty="0"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28BC22-0F38-6832-53DE-F0DF268D5BD6}"/>
              </a:ext>
            </a:extLst>
          </p:cNvPr>
          <p:cNvSpPr txBox="1"/>
          <p:nvPr/>
        </p:nvSpPr>
        <p:spPr>
          <a:xfrm>
            <a:off x="8350159" y="1271279"/>
            <a:ext cx="298648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Results compare well to ‘ground truth’ of metronome which was recorded to be 70 BPM or 1.16 Hz.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This corresponds to a period of 0.86 seconds.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Corresponding azimuth shift with vibrating target due to non-zero velocity</a:t>
            </a:r>
            <a:r>
              <a:rPr lang="en-GB" sz="2400" dirty="0"/>
              <a:t>.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DD879E3-426A-F63E-2235-65F50F1A199F}"/>
              </a:ext>
            </a:extLst>
          </p:cNvPr>
          <p:cNvSpPr/>
          <p:nvPr/>
        </p:nvSpPr>
        <p:spPr>
          <a:xfrm>
            <a:off x="8221211" y="4529798"/>
            <a:ext cx="2959670" cy="327475"/>
          </a:xfrm>
          <a:custGeom>
            <a:avLst/>
            <a:gdLst>
              <a:gd name="connsiteX0" fmla="*/ 0 w 2959670"/>
              <a:gd name="connsiteY0" fmla="*/ 126092 h 327475"/>
              <a:gd name="connsiteX1" fmla="*/ 444617 w 2959670"/>
              <a:gd name="connsiteY1" fmla="*/ 25424 h 327475"/>
              <a:gd name="connsiteX2" fmla="*/ 713064 w 2959670"/>
              <a:gd name="connsiteY2" fmla="*/ 327428 h 327475"/>
              <a:gd name="connsiteX3" fmla="*/ 1275127 w 2959670"/>
              <a:gd name="connsiteY3" fmla="*/ 257 h 327475"/>
              <a:gd name="connsiteX4" fmla="*/ 1828800 w 2959670"/>
              <a:gd name="connsiteY4" fmla="*/ 268705 h 327475"/>
              <a:gd name="connsiteX5" fmla="*/ 2424418 w 2959670"/>
              <a:gd name="connsiteY5" fmla="*/ 33813 h 327475"/>
              <a:gd name="connsiteX6" fmla="*/ 2894202 w 2959670"/>
              <a:gd name="connsiteY6" fmla="*/ 285483 h 327475"/>
              <a:gd name="connsiteX7" fmla="*/ 2944536 w 2959670"/>
              <a:gd name="connsiteY7" fmla="*/ 218371 h 32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9670" h="327475">
                <a:moveTo>
                  <a:pt x="0" y="126092"/>
                </a:moveTo>
                <a:cubicBezTo>
                  <a:pt x="162886" y="58980"/>
                  <a:pt x="325773" y="-8132"/>
                  <a:pt x="444617" y="25424"/>
                </a:cubicBezTo>
                <a:cubicBezTo>
                  <a:pt x="563461" y="58980"/>
                  <a:pt x="574646" y="331622"/>
                  <a:pt x="713064" y="327428"/>
                </a:cubicBezTo>
                <a:cubicBezTo>
                  <a:pt x="851482" y="323234"/>
                  <a:pt x="1089171" y="10044"/>
                  <a:pt x="1275127" y="257"/>
                </a:cubicBezTo>
                <a:cubicBezTo>
                  <a:pt x="1461083" y="-9530"/>
                  <a:pt x="1637252" y="263112"/>
                  <a:pt x="1828800" y="268705"/>
                </a:cubicBezTo>
                <a:cubicBezTo>
                  <a:pt x="2020349" y="274298"/>
                  <a:pt x="2246851" y="31017"/>
                  <a:pt x="2424418" y="33813"/>
                </a:cubicBezTo>
                <a:cubicBezTo>
                  <a:pt x="2601985" y="36609"/>
                  <a:pt x="2807516" y="254723"/>
                  <a:pt x="2894202" y="285483"/>
                </a:cubicBezTo>
                <a:cubicBezTo>
                  <a:pt x="2980888" y="316243"/>
                  <a:pt x="2962712" y="267307"/>
                  <a:pt x="2944536" y="218371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485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572640-E427-43E7-985E-D4796E3232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A95925-8907-4077-984D-986FB4737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Limitations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895F4-32FA-4A6F-92B3-688E61ADB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661159"/>
            <a:ext cx="4897794" cy="4757717"/>
          </a:xfrm>
        </p:spPr>
        <p:txBody>
          <a:bodyPr/>
          <a:lstStyle/>
          <a:p>
            <a:r>
              <a:rPr lang="en-GB" sz="2400" dirty="0"/>
              <a:t>Limited by samples per frame - attempted stop and go but lost coherency. The out of phase terms significantly increased clutter. </a:t>
            </a:r>
          </a:p>
          <a:p>
            <a:endParaRPr lang="en-GB" sz="2400" dirty="0"/>
          </a:p>
          <a:p>
            <a:r>
              <a:rPr lang="en-GB" sz="2400" dirty="0"/>
              <a:t>Indoor environment – multipathing </a:t>
            </a:r>
          </a:p>
          <a:p>
            <a:endParaRPr lang="en-GB" sz="2400" dirty="0"/>
          </a:p>
          <a:p>
            <a:r>
              <a:rPr lang="en-GB" sz="2400" dirty="0"/>
              <a:t>Synchronisation issues with rail and radar acquisitions</a:t>
            </a:r>
          </a:p>
          <a:p>
            <a:endParaRPr lang="en-GB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AD51CE1-0F8A-3886-81DA-F2AA21C8D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673" y="1416217"/>
            <a:ext cx="4789715" cy="3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DD5535-2EBC-92CE-55EE-E891767A0DB7}"/>
              </a:ext>
            </a:extLst>
          </p:cNvPr>
          <p:cNvSpPr txBox="1"/>
          <p:nvPr/>
        </p:nvSpPr>
        <p:spPr>
          <a:xfrm>
            <a:off x="7748860" y="4733897"/>
            <a:ext cx="3984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Times New Roman" panose="02020603050405020304" pitchFamily="18" charset="0"/>
              </a:rPr>
              <a:t>Range compressed data using multiple frames</a:t>
            </a:r>
            <a:endParaRPr lang="en-GB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006610"/>
      </p:ext>
    </p:extLst>
  </p:cSld>
  <p:clrMapOvr>
    <a:masterClrMapping/>
  </p:clrMapOvr>
</p:sld>
</file>

<file path=ppt/theme/theme1.xml><?xml version="1.0" encoding="utf-8"?>
<a:theme xmlns:a="http://schemas.openxmlformats.org/drawingml/2006/main" name="B&amp;D-Powerpoint Template_16x9">
  <a:themeElements>
    <a:clrScheme name="Engineering">
      <a:dk1>
        <a:srgbClr val="2B2B2B"/>
      </a:dk1>
      <a:lt1>
        <a:srgbClr val="FCFFFF"/>
      </a:lt1>
      <a:dk2>
        <a:srgbClr val="2B2B2B"/>
      </a:dk2>
      <a:lt2>
        <a:srgbClr val="FFFFFF"/>
      </a:lt2>
      <a:accent1>
        <a:srgbClr val="0176AD"/>
      </a:accent1>
      <a:accent2>
        <a:srgbClr val="0176AD"/>
      </a:accent2>
      <a:accent3>
        <a:srgbClr val="0176AD"/>
      </a:accent3>
      <a:accent4>
        <a:srgbClr val="0176AD"/>
      </a:accent4>
      <a:accent5>
        <a:srgbClr val="0176AD"/>
      </a:accent5>
      <a:accent6>
        <a:srgbClr val="0176AD"/>
      </a:accent6>
      <a:hlink>
        <a:srgbClr val="0176AD"/>
      </a:hlink>
      <a:folHlink>
        <a:srgbClr val="0000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B4A73EB1285F45B741B1E0B96C6F3D" ma:contentTypeVersion="18" ma:contentTypeDescription="Create a new document." ma:contentTypeScope="" ma:versionID="14087a4bbcb874343e0eecaceef16921">
  <xsd:schema xmlns:xsd="http://www.w3.org/2001/XMLSchema" xmlns:xs="http://www.w3.org/2001/XMLSchema" xmlns:p="http://schemas.microsoft.com/office/2006/metadata/properties" xmlns:ns3="55ef4e96-2bcc-4e68-854d-3d0901bc0776" xmlns:ns4="217e0010-bc6d-488b-a32e-e717bbd70722" targetNamespace="http://schemas.microsoft.com/office/2006/metadata/properties" ma:root="true" ma:fieldsID="ee600a2d43f3fbee4fc9e8d5ec4c0704" ns3:_="" ns4:_="">
    <xsd:import namespace="55ef4e96-2bcc-4e68-854d-3d0901bc0776"/>
    <xsd:import namespace="217e0010-bc6d-488b-a32e-e717bbd7072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LengthInSeconds" minOccurs="0"/>
                <xsd:element ref="ns3:MediaServiceSystemTags" minOccurs="0"/>
                <xsd:element ref="ns3:MediaServiceSearchPropertie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f4e96-2bcc-4e68-854d-3d0901bc07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e0010-bc6d-488b-a32e-e717bbd7072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5ef4e96-2bcc-4e68-854d-3d0901bc0776" xsi:nil="true"/>
  </documentManagement>
</p:properties>
</file>

<file path=customXml/itemProps1.xml><?xml version="1.0" encoding="utf-8"?>
<ds:datastoreItem xmlns:ds="http://schemas.openxmlformats.org/officeDocument/2006/customXml" ds:itemID="{0F568B2A-82C2-4904-9867-3FAAF296A9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ef4e96-2bcc-4e68-854d-3d0901bc0776"/>
    <ds:schemaRef ds:uri="217e0010-bc6d-488b-a32e-e717bbd707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5C89AD-67F3-42D5-8CAE-73D0E235CD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8BEB5C-1F76-4BAD-807E-0E7B0427664D}">
  <ds:schemaRefs>
    <ds:schemaRef ds:uri="http://purl.org/dc/elements/1.1/"/>
    <ds:schemaRef ds:uri="55ef4e96-2bcc-4e68-854d-3d0901bc0776"/>
    <ds:schemaRef ds:uri="http://schemas.microsoft.com/office/2006/metadata/properties"/>
    <ds:schemaRef ds:uri="217e0010-bc6d-488b-a32e-e717bbd70722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440</Words>
  <Application>Microsoft Office PowerPoint</Application>
  <PresentationFormat>Widescreen</PresentationFormat>
  <Paragraphs>80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Calibri</vt:lpstr>
      <vt:lpstr>Helvetica</vt:lpstr>
      <vt:lpstr>Montserrat</vt:lpstr>
      <vt:lpstr>System Font Regular</vt:lpstr>
      <vt:lpstr>Times New Roman</vt:lpstr>
      <vt:lpstr>Wingdings</vt:lpstr>
      <vt:lpstr>B&amp;D-Powerpoint Template_16x9</vt:lpstr>
      <vt:lpstr>PowerPoint Presentation</vt:lpstr>
      <vt:lpstr>Team</vt:lpstr>
      <vt:lpstr>Introduction to SAR</vt:lpstr>
      <vt:lpstr>Introduction Continued</vt:lpstr>
      <vt:lpstr>Why the phaser?</vt:lpstr>
      <vt:lpstr>Method</vt:lpstr>
      <vt:lpstr>Demonstration and Pipeline </vt:lpstr>
      <vt:lpstr>Results </vt:lpstr>
      <vt:lpstr>Limitations </vt:lpstr>
      <vt:lpstr>Conclusions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O'Donnell</dc:creator>
  <cp:lastModifiedBy>Michelle Raymond</cp:lastModifiedBy>
  <cp:revision>38</cp:revision>
  <dcterms:created xsi:type="dcterms:W3CDTF">2020-02-05T16:03:23Z</dcterms:created>
  <dcterms:modified xsi:type="dcterms:W3CDTF">2024-06-12T15:57:13Z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0x0101006FB4A73EB1285F45B741B1E0B96C6F3D</vt:lpwstr>
  </property>
</Properties>
</file>