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Ex1.xml" ContentType="application/vnd.ms-office.chartex+xml"/>
  <Override PartName="/ppt/charts/style3.xml" ContentType="application/vnd.ms-office.chartstyle+xml"/>
  <Override PartName="/ppt/charts/colors3.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445" r:id="rId2"/>
    <p:sldId id="448" r:id="rId3"/>
    <p:sldId id="455" r:id="rId4"/>
    <p:sldId id="489" r:id="rId5"/>
    <p:sldId id="476" r:id="rId6"/>
    <p:sldId id="456" r:id="rId7"/>
    <p:sldId id="457" r:id="rId8"/>
    <p:sldId id="485" r:id="rId9"/>
    <p:sldId id="492" r:id="rId10"/>
    <p:sldId id="491" r:id="rId11"/>
    <p:sldId id="490"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70A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69" autoAdjust="0"/>
    <p:restoredTop sz="88014" autoAdjust="0"/>
  </p:normalViewPr>
  <p:slideViewPr>
    <p:cSldViewPr snapToGrid="0">
      <p:cViewPr varScale="1">
        <p:scale>
          <a:sx n="86" d="100"/>
          <a:sy n="86" d="100"/>
        </p:scale>
        <p:origin x="468" y="102"/>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E:\Dropbox%20Lorenzo\Dropbox\IEEE\IEEE%20AESS\Board%20of%20Governors\AESS%20BoG%202024%20Fall%20-%20Rennes%20France\IEEE_vTools_Events_20241020105147.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E:\Dropbox%20Lorenzo\Dropbox\IEEE\IEEE%20AESS\Board%20of%20Governors\AESS%20BoG%202024%20Fall%20-%20Rennes%20France\IEEE_vTools_Events_20241020105147.xlsx" TargetMode="External"/><Relationship Id="rId2" Type="http://schemas.microsoft.com/office/2011/relationships/chartColorStyle" Target="colors2.xml"/><Relationship Id="rId1" Type="http://schemas.microsoft.com/office/2011/relationships/chartStyle" Target="style2.xml"/></Relationships>
</file>

<file path=ppt/charts/_rels/chartEx1.xml.rels><?xml version="1.0" encoding="UTF-8" standalone="yes"?>
<Relationships xmlns="http://schemas.openxmlformats.org/package/2006/relationships"><Relationship Id="rId3" Type="http://schemas.microsoft.com/office/2011/relationships/chartColorStyle" Target="colors3.xml"/><Relationship Id="rId2" Type="http://schemas.microsoft.com/office/2011/relationships/chartStyle" Target="style3.xml"/><Relationship Id="rId1" Type="http://schemas.openxmlformats.org/officeDocument/2006/relationships/oleObject" Target="file:///E:\Dropbox%20Lorenzo\Dropbox\IEEE\IEEE%20AESS\Board%20of%20Governors\AESS%20BoG%202024%20Fall%20-%20Rennes%20France\IEEE_vTools_Events_20241020105147.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a:t>Event Type</a:t>
            </a: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F73-431C-9864-5454D322FD0A}"/>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F73-431C-9864-5454D322FD0A}"/>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F73-431C-9864-5454D322FD0A}"/>
              </c:ext>
            </c:extLst>
          </c:dPt>
          <c:cat>
            <c:strRef>
              <c:f>Sheet1!$A$2:$A$4</c:f>
              <c:strCache>
                <c:ptCount val="3"/>
                <c:pt idx="0">
                  <c:v>Virtual</c:v>
                </c:pt>
                <c:pt idx="1">
                  <c:v>Phyiscal</c:v>
                </c:pt>
                <c:pt idx="2">
                  <c:v>Hybrid</c:v>
                </c:pt>
              </c:strCache>
            </c:strRef>
          </c:cat>
          <c:val>
            <c:numRef>
              <c:f>Sheet1!$B$2:$B$4</c:f>
              <c:numCache>
                <c:formatCode>General</c:formatCode>
                <c:ptCount val="3"/>
                <c:pt idx="0">
                  <c:v>88</c:v>
                </c:pt>
                <c:pt idx="1">
                  <c:v>166</c:v>
                </c:pt>
                <c:pt idx="2">
                  <c:v>23</c:v>
                </c:pt>
              </c:numCache>
            </c:numRef>
          </c:val>
          <c:extLst>
            <c:ext xmlns:c16="http://schemas.microsoft.com/office/drawing/2014/chart" uri="{C3380CC4-5D6E-409C-BE32-E72D297353CC}">
              <c16:uniqueId val="{00000006-4F73-431C-9864-5454D322FD0A}"/>
            </c:ext>
          </c:extLst>
        </c:ser>
        <c:dLbls>
          <c:showLegendKey val="0"/>
          <c:showVal val="0"/>
          <c:showCatName val="0"/>
          <c:showSerName val="0"/>
          <c:showPercent val="0"/>
          <c:showBubbleSize val="0"/>
          <c:showLeaderLines val="1"/>
        </c:dLbls>
        <c:firstSliceAng val="0"/>
        <c:holeSize val="50"/>
      </c:doughnutChart>
      <c:spPr>
        <a:noFill/>
        <a:ln>
          <a:noFill/>
        </a:ln>
        <a:effectLst/>
      </c:spPr>
    </c:plotArea>
    <c:legend>
      <c:legendPos val="b"/>
      <c:overlay val="0"/>
      <c:spPr>
        <a:noFill/>
        <a:ln>
          <a:noFill/>
        </a:ln>
        <a:effectLst/>
      </c:spPr>
      <c:txPr>
        <a:bodyPr rot="0" spcFirstLastPara="1" vertOverflow="ellipsis" vert="horz" wrap="square" anchor="ctr" anchorCtr="1"/>
        <a:lstStyle/>
        <a:p>
          <a:pPr rtl="0">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a:t>Event Location</a:t>
            </a: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1C9-43F7-84C7-8C02A9065D9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21C9-43F7-84C7-8C02A9065D9F}"/>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21C9-43F7-84C7-8C02A9065D9F}"/>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21C9-43F7-84C7-8C02A9065D9F}"/>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21C9-43F7-84C7-8C02A9065D9F}"/>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21C9-43F7-84C7-8C02A9065D9F}"/>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21C9-43F7-84C7-8C02A9065D9F}"/>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21C9-43F7-84C7-8C02A9065D9F}"/>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21C9-43F7-84C7-8C02A9065D9F}"/>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13-21C9-43F7-84C7-8C02A9065D9F}"/>
              </c:ext>
            </c:extLst>
          </c:dPt>
          <c:cat>
            <c:strRef>
              <c:f>Sheet1!$A$6:$A$15</c:f>
              <c:strCache>
                <c:ptCount val="10"/>
                <c:pt idx="0">
                  <c:v>R1</c:v>
                </c:pt>
                <c:pt idx="1">
                  <c:v>R2</c:v>
                </c:pt>
                <c:pt idx="2">
                  <c:v>R3</c:v>
                </c:pt>
                <c:pt idx="3">
                  <c:v>R4</c:v>
                </c:pt>
                <c:pt idx="4">
                  <c:v>R5</c:v>
                </c:pt>
                <c:pt idx="5">
                  <c:v>R6</c:v>
                </c:pt>
                <c:pt idx="6">
                  <c:v>R7</c:v>
                </c:pt>
                <c:pt idx="7">
                  <c:v>R8</c:v>
                </c:pt>
                <c:pt idx="8">
                  <c:v>R9</c:v>
                </c:pt>
                <c:pt idx="9">
                  <c:v>R0</c:v>
                </c:pt>
              </c:strCache>
            </c:strRef>
          </c:cat>
          <c:val>
            <c:numRef>
              <c:f>Sheet1!$B$6:$B$15</c:f>
              <c:numCache>
                <c:formatCode>General</c:formatCode>
                <c:ptCount val="10"/>
                <c:pt idx="0">
                  <c:v>13</c:v>
                </c:pt>
                <c:pt idx="1">
                  <c:v>4</c:v>
                </c:pt>
                <c:pt idx="2">
                  <c:v>8</c:v>
                </c:pt>
                <c:pt idx="3">
                  <c:v>1</c:v>
                </c:pt>
                <c:pt idx="4">
                  <c:v>10</c:v>
                </c:pt>
                <c:pt idx="5">
                  <c:v>9</c:v>
                </c:pt>
                <c:pt idx="6">
                  <c:v>3</c:v>
                </c:pt>
                <c:pt idx="7">
                  <c:v>111</c:v>
                </c:pt>
                <c:pt idx="8">
                  <c:v>45</c:v>
                </c:pt>
                <c:pt idx="9">
                  <c:v>73</c:v>
                </c:pt>
              </c:numCache>
            </c:numRef>
          </c:val>
          <c:extLst>
            <c:ext xmlns:c16="http://schemas.microsoft.com/office/drawing/2014/chart" uri="{C3380CC4-5D6E-409C-BE32-E72D297353CC}">
              <c16:uniqueId val="{00000014-21C9-43F7-84C7-8C02A9065D9F}"/>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rtl="0">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numDim type="val">
        <cx:f>Data!$F$2:$F$278</cx:f>
        <cx:lvl ptCount="277" formatCode="General">
          <cx:pt idx="0">750</cx:pt>
          <cx:pt idx="1">750</cx:pt>
          <cx:pt idx="2">750</cx:pt>
          <cx:pt idx="3">750</cx:pt>
          <cx:pt idx="4">210</cx:pt>
          <cx:pt idx="5">189</cx:pt>
          <cx:pt idx="6">125</cx:pt>
          <cx:pt idx="7">126</cx:pt>
          <cx:pt idx="8">129</cx:pt>
          <cx:pt idx="9">3080</cx:pt>
          <cx:pt idx="10">3080</cx:pt>
          <cx:pt idx="11">3080</cx:pt>
          <cx:pt idx="12">105</cx:pt>
          <cx:pt idx="13">150</cx:pt>
          <cx:pt idx="14">120</cx:pt>
          <cx:pt idx="15">145</cx:pt>
          <cx:pt idx="16">90</cx:pt>
          <cx:pt idx="17">70</cx:pt>
          <cx:pt idx="18">71</cx:pt>
          <cx:pt idx="19">280</cx:pt>
          <cx:pt idx="20">112</cx:pt>
          <cx:pt idx="21">67</cx:pt>
          <cx:pt idx="22">80</cx:pt>
          <cx:pt idx="23">100</cx:pt>
          <cx:pt idx="24">90</cx:pt>
          <cx:pt idx="25">100</cx:pt>
          <cx:pt idx="26">1655</cx:pt>
          <cx:pt idx="27">60</cx:pt>
          <cx:pt idx="28">52</cx:pt>
          <cx:pt idx="29">68</cx:pt>
          <cx:pt idx="30">63</cx:pt>
          <cx:pt idx="31">110</cx:pt>
          <cx:pt idx="32">70</cx:pt>
          <cx:pt idx="33">60</cx:pt>
          <cx:pt idx="34">100</cx:pt>
          <cx:pt idx="35">80</cx:pt>
          <cx:pt idx="36">100</cx:pt>
          <cx:pt idx="37">100</cx:pt>
          <cx:pt idx="38">100</cx:pt>
          <cx:pt idx="39">110</cx:pt>
          <cx:pt idx="40">64</cx:pt>
          <cx:pt idx="41">250</cx:pt>
          <cx:pt idx="42">350</cx:pt>
          <cx:pt idx="43">166</cx:pt>
          <cx:pt idx="44">59</cx:pt>
          <cx:pt idx="45">73</cx:pt>
          <cx:pt idx="46">100</cx:pt>
          <cx:pt idx="47">51</cx:pt>
          <cx:pt idx="48">177</cx:pt>
          <cx:pt idx="49">56</cx:pt>
          <cx:pt idx="50">59</cx:pt>
          <cx:pt idx="51">59</cx:pt>
          <cx:pt idx="52">58</cx:pt>
          <cx:pt idx="53">59</cx:pt>
          <cx:pt idx="54">81</cx:pt>
          <cx:pt idx="55">53</cx:pt>
          <cx:pt idx="56">44</cx:pt>
          <cx:pt idx="57">59</cx:pt>
          <cx:pt idx="58">64</cx:pt>
          <cx:pt idx="59">43</cx:pt>
          <cx:pt idx="60">56</cx:pt>
          <cx:pt idx="61">55</cx:pt>
          <cx:pt idx="62">175</cx:pt>
          <cx:pt idx="63">57</cx:pt>
          <cx:pt idx="64">54</cx:pt>
          <cx:pt idx="65">53</cx:pt>
          <cx:pt idx="66">55</cx:pt>
          <cx:pt idx="67">53</cx:pt>
          <cx:pt idx="68">57</cx:pt>
          <cx:pt idx="69">57</cx:pt>
          <cx:pt idx="70">52</cx:pt>
          <cx:pt idx="71">52</cx:pt>
          <cx:pt idx="72">70</cx:pt>
          <cx:pt idx="73">42</cx:pt>
          <cx:pt idx="74">41</cx:pt>
          <cx:pt idx="75">60</cx:pt>
          <cx:pt idx="76">340</cx:pt>
          <cx:pt idx="77">100</cx:pt>
          <cx:pt idx="78">40</cx:pt>
          <cx:pt idx="79">85</cx:pt>
          <cx:pt idx="80">90</cx:pt>
          <cx:pt idx="81">166</cx:pt>
          <cx:pt idx="82">39</cx:pt>
          <cx:pt idx="83">36</cx:pt>
          <cx:pt idx="84">65</cx:pt>
          <cx:pt idx="85">80</cx:pt>
          <cx:pt idx="86">80</cx:pt>
          <cx:pt idx="87">47</cx:pt>
          <cx:pt idx="88">42</cx:pt>
          <cx:pt idx="89">74</cx:pt>
          <cx:pt idx="90">39</cx:pt>
          <cx:pt idx="91">42</cx:pt>
          <cx:pt idx="92">34</cx:pt>
          <cx:pt idx="93">89</cx:pt>
          <cx:pt idx="94">40</cx:pt>
          <cx:pt idx="95">30</cx:pt>
          <cx:pt idx="96">30</cx:pt>
          <cx:pt idx="97">30</cx:pt>
          <cx:pt idx="98">55</cx:pt>
          <cx:pt idx="99">95</cx:pt>
          <cx:pt idx="100">65</cx:pt>
          <cx:pt idx="101">50</cx:pt>
          <cx:pt idx="102">60</cx:pt>
          <cx:pt idx="103">30</cx:pt>
          <cx:pt idx="104">30</cx:pt>
          <cx:pt idx="105">180</cx:pt>
          <cx:pt idx="106">31</cx:pt>
          <cx:pt idx="107">60</cx:pt>
          <cx:pt idx="108">30</cx:pt>
          <cx:pt idx="109">130</cx:pt>
          <cx:pt idx="110">50</cx:pt>
          <cx:pt idx="111">39</cx:pt>
          <cx:pt idx="112">57</cx:pt>
          <cx:pt idx="113">65</cx:pt>
          <cx:pt idx="114">54</cx:pt>
          <cx:pt idx="115">128</cx:pt>
          <cx:pt idx="116">25</cx:pt>
          <cx:pt idx="117">55</cx:pt>
          <cx:pt idx="118">29</cx:pt>
          <cx:pt idx="119">50</cx:pt>
          <cx:pt idx="120">50</cx:pt>
          <cx:pt idx="121">29</cx:pt>
          <cx:pt idx="122">45</cx:pt>
          <cx:pt idx="123">35</cx:pt>
          <cx:pt idx="124">30</cx:pt>
          <cx:pt idx="125">40</cx:pt>
          <cx:pt idx="126">48</cx:pt>
          <cx:pt idx="127">36</cx:pt>
          <cx:pt idx="128">24</cx:pt>
          <cx:pt idx="129">24</cx:pt>
          <cx:pt idx="130">24</cx:pt>
          <cx:pt idx="131">32</cx:pt>
          <cx:pt idx="132">43</cx:pt>
          <cx:pt idx="133">23</cx:pt>
          <cx:pt idx="134">34</cx:pt>
          <cx:pt idx="135">30</cx:pt>
          <cx:pt idx="136">42</cx:pt>
          <cx:pt idx="137">32</cx:pt>
          <cx:pt idx="138">26</cx:pt>
          <cx:pt idx="139">22</cx:pt>
          <cx:pt idx="140">51</cx:pt>
          <cx:pt idx="141">51</cx:pt>
          <cx:pt idx="142">51</cx:pt>
          <cx:pt idx="143">23</cx:pt>
          <cx:pt idx="144">28</cx:pt>
          <cx:pt idx="145">21</cx:pt>
          <cx:pt idx="146">28</cx:pt>
          <cx:pt idx="147">75</cx:pt>
          <cx:pt idx="148">22</cx:pt>
          <cx:pt idx="149">77</cx:pt>
          <cx:pt idx="150">20</cx:pt>
          <cx:pt idx="151">20</cx:pt>
          <cx:pt idx="152">20</cx:pt>
          <cx:pt idx="153">170</cx:pt>
          <cx:pt idx="154">35</cx:pt>
          <cx:pt idx="155">45</cx:pt>
          <cx:pt idx="156">26</cx:pt>
          <cx:pt idx="157">34</cx:pt>
          <cx:pt idx="158">22</cx:pt>
          <cx:pt idx="159">34</cx:pt>
          <cx:pt idx="160">26</cx:pt>
          <cx:pt idx="161">21</cx:pt>
          <cx:pt idx="162">41</cx:pt>
          <cx:pt idx="163">46</cx:pt>
          <cx:pt idx="164">27</cx:pt>
          <cx:pt idx="165">17</cx:pt>
          <cx:pt idx="166">41</cx:pt>
          <cx:pt idx="167">19</cx:pt>
          <cx:pt idx="168">51</cx:pt>
          <cx:pt idx="169">24</cx:pt>
          <cx:pt idx="170">47</cx:pt>
          <cx:pt idx="171">15</cx:pt>
          <cx:pt idx="172">20</cx:pt>
          <cx:pt idx="173">147</cx:pt>
          <cx:pt idx="174">15</cx:pt>
          <cx:pt idx="175">45</cx:pt>
          <cx:pt idx="176">23</cx:pt>
          <cx:pt idx="177">20</cx:pt>
          <cx:pt idx="178">53</cx:pt>
          <cx:pt idx="179">52</cx:pt>
          <cx:pt idx="180">52</cx:pt>
          <cx:pt idx="181">20</cx:pt>
          <cx:pt idx="182">20</cx:pt>
          <cx:pt idx="183">21</cx:pt>
          <cx:pt idx="184">16</cx:pt>
          <cx:pt idx="185">38</cx:pt>
          <cx:pt idx="186">26</cx:pt>
          <cx:pt idx="187">85</cx:pt>
          <cx:pt idx="188">24</cx:pt>
          <cx:pt idx="189">14</cx:pt>
          <cx:pt idx="190">15</cx:pt>
          <cx:pt idx="191">39</cx:pt>
          <cx:pt idx="192">45</cx:pt>
          <cx:pt idx="193">223</cx:pt>
          <cx:pt idx="194">13</cx:pt>
          <cx:pt idx="195">22</cx:pt>
          <cx:pt idx="196">14</cx:pt>
          <cx:pt idx="197">12</cx:pt>
          <cx:pt idx="198">25</cx:pt>
          <cx:pt idx="199">100</cx:pt>
          <cx:pt idx="200">18</cx:pt>
          <cx:pt idx="201">23</cx:pt>
          <cx:pt idx="202">54</cx:pt>
          <cx:pt idx="203">101</cx:pt>
          <cx:pt idx="204">17</cx:pt>
          <cx:pt idx="205">57</cx:pt>
          <cx:pt idx="206">20</cx:pt>
          <cx:pt idx="207">50</cx:pt>
          <cx:pt idx="208">10</cx:pt>
          <cx:pt idx="209">10</cx:pt>
          <cx:pt idx="210">10</cx:pt>
          <cx:pt idx="211">35</cx:pt>
          <cx:pt idx="212">22</cx:pt>
          <cx:pt idx="213">30</cx:pt>
          <cx:pt idx="214">55</cx:pt>
          <cx:pt idx="215">25</cx:pt>
          <cx:pt idx="216">25</cx:pt>
          <cx:pt idx="217">25</cx:pt>
          <cx:pt idx="218">25</cx:pt>
          <cx:pt idx="219">25</cx:pt>
          <cx:pt idx="220">25</cx:pt>
          <cx:pt idx="221">10</cx:pt>
          <cx:pt idx="222">9</cx:pt>
          <cx:pt idx="223">44</cx:pt>
          <cx:pt idx="224">24</cx:pt>
          <cx:pt idx="225">47</cx:pt>
          <cx:pt idx="226">15</cx:pt>
          <cx:pt idx="227">12</cx:pt>
          <cx:pt idx="228">7</cx:pt>
          <cx:pt idx="229">44</cx:pt>
          <cx:pt idx="230">9</cx:pt>
          <cx:pt idx="231">6</cx:pt>
          <cx:pt idx="232">21</cx:pt>
          <cx:pt idx="233">8</cx:pt>
          <cx:pt idx="234">44</cx:pt>
          <cx:pt idx="235">12</cx:pt>
          <cx:pt idx="236">25</cx:pt>
          <cx:pt idx="237">25</cx:pt>
          <cx:pt idx="238">36</cx:pt>
          <cx:pt idx="239">18</cx:pt>
          <cx:pt idx="240">33</cx:pt>
          <cx:pt idx="241">7</cx:pt>
          <cx:pt idx="242">4</cx:pt>
          <cx:pt idx="243">30</cx:pt>
          <cx:pt idx="244">604</cx:pt>
          <cx:pt idx="245">27</cx:pt>
          <cx:pt idx="246">29</cx:pt>
          <cx:pt idx="247">19</cx:pt>
          <cx:pt idx="248">40</cx:pt>
          <cx:pt idx="249">64</cx:pt>
          <cx:pt idx="250">94</cx:pt>
          <cx:pt idx="251">4</cx:pt>
          <cx:pt idx="252">34</cx:pt>
          <cx:pt idx="253">11</cx:pt>
          <cx:pt idx="254">603</cx:pt>
          <cx:pt idx="255">103</cx:pt>
          <cx:pt idx="256">10</cx:pt>
          <cx:pt idx="257">16</cx:pt>
          <cx:pt idx="258">49</cx:pt>
          <cx:pt idx="259">58</cx:pt>
          <cx:pt idx="260">3</cx:pt>
          <cx:pt idx="261">13</cx:pt>
          <cx:pt idx="262">14</cx:pt>
          <cx:pt idx="263">14</cx:pt>
          <cx:pt idx="264">14</cx:pt>
          <cx:pt idx="265">14</cx:pt>
          <cx:pt idx="266">14</cx:pt>
          <cx:pt idx="267">14</cx:pt>
          <cx:pt idx="268">14</cx:pt>
          <cx:pt idx="269">14</cx:pt>
          <cx:pt idx="270">14</cx:pt>
          <cx:pt idx="271">14</cx:pt>
          <cx:pt idx="272">14</cx:pt>
          <cx:pt idx="273">14</cx:pt>
          <cx:pt idx="274">14</cx:pt>
          <cx:pt idx="275">441</cx:pt>
          <cx:pt idx="276">14</cx:pt>
        </cx:lvl>
      </cx:numDim>
    </cx:data>
  </cx:chartData>
  <cx:chart>
    <cx:title pos="t" align="ctr" overlay="0">
      <cx:tx>
        <cx:txData>
          <cx:v>Attendance Histogram</cx:v>
        </cx:txData>
      </cx:tx>
      <cx:txPr>
        <a:bodyPr spcFirstLastPara="1" vertOverflow="ellipsis" horzOverflow="overflow" wrap="square" lIns="0" tIns="0" rIns="0" bIns="0" anchor="ctr" anchorCtr="1"/>
        <a:lstStyle/>
        <a:p>
          <a:pPr algn="ctr" rtl="0">
            <a:defRPr sz="1600"/>
          </a:pPr>
          <a:r>
            <a:rPr lang="en-US" sz="1600" b="0" i="0" u="none" strike="noStrike" baseline="0">
              <a:solidFill>
                <a:sysClr val="windowText" lastClr="000000">
                  <a:lumMod val="65000"/>
                  <a:lumOff val="35000"/>
                </a:sysClr>
              </a:solidFill>
              <a:latin typeface="Aptos Narrow" panose="02110004020202020204"/>
            </a:rPr>
            <a:t>Attendance Histogram</a:t>
          </a:r>
        </a:p>
      </cx:txPr>
    </cx:title>
    <cx:plotArea>
      <cx:plotAreaRegion>
        <cx:series layoutId="clusteredColumn" uniqueId="{5964B9B3-7B45-4717-82F9-7883C332F651}">
          <cx:dataLabels>
            <cx:txPr>
              <a:bodyPr vertOverflow="overflow" horzOverflow="overflow" wrap="square" lIns="0" tIns="0" rIns="0" bIns="0"/>
              <a:lstStyle/>
              <a:p>
                <a:pPr algn="ctr" rtl="0">
                  <a:defRPr sz="1600" b="0" i="0">
                    <a:solidFill>
                      <a:srgbClr val="595959"/>
                    </a:solidFill>
                    <a:latin typeface="Calibri" panose="020F0502020204030204" pitchFamily="34" charset="0"/>
                    <a:ea typeface="Calibri" panose="020F0502020204030204" pitchFamily="34" charset="0"/>
                    <a:cs typeface="Calibri" panose="020F0502020204030204" pitchFamily="34" charset="0"/>
                  </a:defRPr>
                </a:pPr>
                <a:endParaRPr lang="en-US" sz="1600"/>
              </a:p>
            </cx:txPr>
            <cx:visibility seriesName="0" categoryName="0" value="1"/>
          </cx:dataLabels>
          <cx:dataId val="0"/>
          <cx:layoutPr>
            <cx:binning intervalClosed="r" overflow="200">
              <cx:binSize val="5"/>
            </cx:binning>
          </cx:layoutPr>
        </cx:series>
      </cx:plotAreaRegion>
      <cx:axis id="0">
        <cx:catScaling gapWidth="0"/>
        <cx:title>
          <cx:tx>
            <cx:txData>
              <cx:v>Number of Attendees</cx:v>
            </cx:txData>
          </cx:tx>
          <cx:txPr>
            <a:bodyPr spcFirstLastPara="1" vertOverflow="ellipsis" horzOverflow="overflow" wrap="square" lIns="0" tIns="0" rIns="0" bIns="0" anchor="ctr" anchorCtr="1"/>
            <a:lstStyle/>
            <a:p>
              <a:pPr algn="ctr" rtl="0">
                <a:defRPr sz="1600"/>
              </a:pPr>
              <a:r>
                <a:rPr lang="en-US" sz="1600" b="0" i="0" u="none" strike="noStrike" baseline="0">
                  <a:solidFill>
                    <a:sysClr val="windowText" lastClr="000000">
                      <a:lumMod val="65000"/>
                      <a:lumOff val="35000"/>
                    </a:sysClr>
                  </a:solidFill>
                  <a:latin typeface="Aptos Narrow" panose="02110004020202020204"/>
                </a:rPr>
                <a:t>Number of Attendees</a:t>
              </a:r>
            </a:p>
          </cx:txPr>
        </cx:title>
        <cx:tickLabels/>
        <cx:txPr>
          <a:bodyPr vertOverflow="overflow" horzOverflow="overflow" wrap="square" lIns="0" tIns="0" rIns="0" bIns="0"/>
          <a:lstStyle/>
          <a:p>
            <a:pPr algn="ctr" rtl="0">
              <a:defRPr sz="1600" b="0" i="0">
                <a:solidFill>
                  <a:srgbClr val="595959"/>
                </a:solidFill>
                <a:latin typeface="Calibri" panose="020F0502020204030204" pitchFamily="34" charset="0"/>
                <a:ea typeface="Calibri" panose="020F0502020204030204" pitchFamily="34" charset="0"/>
                <a:cs typeface="Calibri" panose="020F0502020204030204" pitchFamily="34" charset="0"/>
              </a:defRPr>
            </a:pPr>
            <a:endParaRPr lang="en-US" sz="1600"/>
          </a:p>
        </cx:txPr>
      </cx:axis>
      <cx:axis id="1">
        <cx:valScaling/>
        <cx:title>
          <cx:tx>
            <cx:txData>
              <cx:v>Number of Events</cx:v>
            </cx:txData>
          </cx:tx>
          <cx:txPr>
            <a:bodyPr spcFirstLastPara="1" vertOverflow="ellipsis" horzOverflow="overflow" wrap="square" lIns="0" tIns="0" rIns="0" bIns="0" anchor="ctr" anchorCtr="1"/>
            <a:lstStyle/>
            <a:p>
              <a:pPr algn="ctr" rtl="0">
                <a:defRPr sz="1600"/>
              </a:pPr>
              <a:r>
                <a:rPr lang="en-US" sz="1600" b="0" i="0" u="none" strike="noStrike" baseline="0">
                  <a:solidFill>
                    <a:sysClr val="windowText" lastClr="000000">
                      <a:lumMod val="65000"/>
                      <a:lumOff val="35000"/>
                    </a:sysClr>
                  </a:solidFill>
                  <a:latin typeface="Aptos Narrow" panose="02110004020202020204"/>
                </a:rPr>
                <a:t>Number of Events</a:t>
              </a:r>
            </a:p>
          </cx:txPr>
        </cx:title>
        <cx:majorGridlines/>
        <cx:tickLabels/>
        <cx:txPr>
          <a:bodyPr vertOverflow="overflow" horzOverflow="overflow" wrap="square" lIns="0" tIns="0" rIns="0" bIns="0"/>
          <a:lstStyle/>
          <a:p>
            <a:pPr algn="ctr" rtl="0">
              <a:defRPr sz="1600" b="0" i="0">
                <a:solidFill>
                  <a:srgbClr val="595959"/>
                </a:solidFill>
                <a:latin typeface="Calibri" panose="020F0502020204030204" pitchFamily="34" charset="0"/>
                <a:ea typeface="Calibri" panose="020F0502020204030204" pitchFamily="34" charset="0"/>
                <a:cs typeface="Calibri" panose="020F0502020204030204" pitchFamily="34" charset="0"/>
              </a:defRPr>
            </a:pPr>
            <a:endParaRPr lang="en-US" sz="1600"/>
          </a:p>
        </cx:txPr>
      </cx:axis>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66">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206585C-D986-464C-9D58-0034334B751E}" type="doc">
      <dgm:prSet loTypeId="urn:microsoft.com/office/officeart/2009/layout/CirclePictureHierarchy" loCatId="hierarchy" qsTypeId="urn:microsoft.com/office/officeart/2005/8/quickstyle/simple1" qsCatId="simple" csTypeId="urn:microsoft.com/office/officeart/2005/8/colors/accent1_2" csCatId="accent1" phldr="1"/>
      <dgm:spPr/>
      <dgm:t>
        <a:bodyPr/>
        <a:lstStyle/>
        <a:p>
          <a:endParaRPr lang="en-US"/>
        </a:p>
      </dgm:t>
    </dgm:pt>
    <dgm:pt modelId="{65F70EC1-DB01-4060-9640-43BDD382A775}">
      <dgm:prSet phldrT="[Text]"/>
      <dgm:spPr/>
      <dgm:t>
        <a:bodyPr/>
        <a:lstStyle/>
        <a:p>
          <a:r>
            <a:rPr lang="en-US" dirty="0"/>
            <a:t>Member Services</a:t>
          </a:r>
        </a:p>
      </dgm:t>
    </dgm:pt>
    <dgm:pt modelId="{1FDD9433-3F7B-43F9-9A3E-38446B2CC184}" type="parTrans" cxnId="{F5F60113-C9E0-443D-874F-4F6F7B70DC23}">
      <dgm:prSet/>
      <dgm:spPr/>
      <dgm:t>
        <a:bodyPr/>
        <a:lstStyle/>
        <a:p>
          <a:endParaRPr lang="en-US"/>
        </a:p>
      </dgm:t>
    </dgm:pt>
    <dgm:pt modelId="{4E7856F9-2DD1-4433-BD61-DC33A75B68FF}" type="sibTrans" cxnId="{F5F60113-C9E0-443D-874F-4F6F7B70DC23}">
      <dgm:prSet/>
      <dgm:spPr/>
      <dgm:t>
        <a:bodyPr/>
        <a:lstStyle/>
        <a:p>
          <a:endParaRPr lang="en-US"/>
        </a:p>
      </dgm:t>
    </dgm:pt>
    <dgm:pt modelId="{CDF935A6-AABD-4D02-A0B2-90D8A71D4527}">
      <dgm:prSet phldrT="[Text]"/>
      <dgm:spPr/>
      <dgm:t>
        <a:bodyPr/>
        <a:lstStyle/>
        <a:p>
          <a:r>
            <a:rPr lang="en-US" dirty="0"/>
            <a:t>Chapter ABC</a:t>
          </a:r>
        </a:p>
      </dgm:t>
    </dgm:pt>
    <dgm:pt modelId="{7E1407FE-1452-497F-86C9-5DAA0793883E}" type="parTrans" cxnId="{94AC916F-C42C-4BFF-A298-C85649B27840}">
      <dgm:prSet/>
      <dgm:spPr/>
      <dgm:t>
        <a:bodyPr/>
        <a:lstStyle/>
        <a:p>
          <a:endParaRPr lang="en-US"/>
        </a:p>
      </dgm:t>
    </dgm:pt>
    <dgm:pt modelId="{66EB3704-F75F-4415-83D4-66CFD0888CBE}" type="sibTrans" cxnId="{94AC916F-C42C-4BFF-A298-C85649B27840}">
      <dgm:prSet/>
      <dgm:spPr/>
      <dgm:t>
        <a:bodyPr/>
        <a:lstStyle/>
        <a:p>
          <a:endParaRPr lang="en-US"/>
        </a:p>
      </dgm:t>
    </dgm:pt>
    <dgm:pt modelId="{0D7638AC-06C5-4A7D-BF7A-9A7B720636C8}">
      <dgm:prSet phldrT="[Text]"/>
      <dgm:spPr/>
      <dgm:t>
        <a:bodyPr/>
        <a:lstStyle/>
        <a:p>
          <a:r>
            <a:rPr lang="en-US" dirty="0"/>
            <a:t>Student Branch</a:t>
          </a:r>
        </a:p>
      </dgm:t>
    </dgm:pt>
    <dgm:pt modelId="{3B0D9D27-1ACA-41C2-94E7-26BB7EE2481C}" type="parTrans" cxnId="{07399FA8-EA91-4454-B5D0-2AD667006B21}">
      <dgm:prSet/>
      <dgm:spPr/>
      <dgm:t>
        <a:bodyPr/>
        <a:lstStyle/>
        <a:p>
          <a:endParaRPr lang="en-US"/>
        </a:p>
      </dgm:t>
    </dgm:pt>
    <dgm:pt modelId="{3177AF45-1E4A-4149-ABBA-08DFEDD5F573}" type="sibTrans" cxnId="{07399FA8-EA91-4454-B5D0-2AD667006B21}">
      <dgm:prSet/>
      <dgm:spPr/>
      <dgm:t>
        <a:bodyPr/>
        <a:lstStyle/>
        <a:p>
          <a:endParaRPr lang="en-US"/>
        </a:p>
      </dgm:t>
    </dgm:pt>
    <dgm:pt modelId="{8ADB39C1-F737-4879-9712-70C2E8454518}">
      <dgm:prSet phldrT="[Text]"/>
      <dgm:spPr/>
      <dgm:t>
        <a:bodyPr/>
        <a:lstStyle/>
        <a:p>
          <a:r>
            <a:rPr lang="en-US" dirty="0"/>
            <a:t>Student Branch</a:t>
          </a:r>
        </a:p>
      </dgm:t>
    </dgm:pt>
    <dgm:pt modelId="{509F3CAF-BB4A-4592-9D40-5258FBD42066}" type="parTrans" cxnId="{6D4F8A02-5681-42F2-AFE5-F346161EFEF3}">
      <dgm:prSet/>
      <dgm:spPr/>
      <dgm:t>
        <a:bodyPr/>
        <a:lstStyle/>
        <a:p>
          <a:endParaRPr lang="en-US"/>
        </a:p>
      </dgm:t>
    </dgm:pt>
    <dgm:pt modelId="{7C448A47-59C8-433D-BC82-5F1346B7FE18}" type="sibTrans" cxnId="{6D4F8A02-5681-42F2-AFE5-F346161EFEF3}">
      <dgm:prSet/>
      <dgm:spPr/>
      <dgm:t>
        <a:bodyPr/>
        <a:lstStyle/>
        <a:p>
          <a:endParaRPr lang="en-US"/>
        </a:p>
      </dgm:t>
    </dgm:pt>
    <dgm:pt modelId="{CDE11329-F1F1-4155-9D63-E368F2F57CD0}">
      <dgm:prSet phldrT="[Text]"/>
      <dgm:spPr/>
      <dgm:t>
        <a:bodyPr/>
        <a:lstStyle/>
        <a:p>
          <a:r>
            <a:rPr lang="en-US" dirty="0"/>
            <a:t>Chapter DEF</a:t>
          </a:r>
        </a:p>
      </dgm:t>
    </dgm:pt>
    <dgm:pt modelId="{CC05B504-2ADF-48F5-BD6B-C9412D6D9866}" type="parTrans" cxnId="{3BA8FC88-9B43-4AA2-8707-55E7040F0762}">
      <dgm:prSet/>
      <dgm:spPr/>
      <dgm:t>
        <a:bodyPr/>
        <a:lstStyle/>
        <a:p>
          <a:endParaRPr lang="en-US"/>
        </a:p>
      </dgm:t>
    </dgm:pt>
    <dgm:pt modelId="{3A858482-5846-4594-B4EA-A5A3FB46EA25}" type="sibTrans" cxnId="{3BA8FC88-9B43-4AA2-8707-55E7040F0762}">
      <dgm:prSet/>
      <dgm:spPr/>
      <dgm:t>
        <a:bodyPr/>
        <a:lstStyle/>
        <a:p>
          <a:endParaRPr lang="en-US"/>
        </a:p>
      </dgm:t>
    </dgm:pt>
    <dgm:pt modelId="{4A3399CE-9BBB-4887-8F95-2D3BC50BB7A9}">
      <dgm:prSet phldrT="[Text]"/>
      <dgm:spPr/>
      <dgm:t>
        <a:bodyPr/>
        <a:lstStyle/>
        <a:p>
          <a:r>
            <a:rPr lang="en-US" dirty="0"/>
            <a:t>Student Branch</a:t>
          </a:r>
        </a:p>
      </dgm:t>
    </dgm:pt>
    <dgm:pt modelId="{D202744C-CEAB-41DF-8957-CE511D3A6CB4}" type="parTrans" cxnId="{C9D5729B-111C-4746-A3D4-09E51778501B}">
      <dgm:prSet/>
      <dgm:spPr/>
      <dgm:t>
        <a:bodyPr/>
        <a:lstStyle/>
        <a:p>
          <a:endParaRPr lang="en-US"/>
        </a:p>
      </dgm:t>
    </dgm:pt>
    <dgm:pt modelId="{80BF7150-31FB-4AB5-A481-7810B242F638}" type="sibTrans" cxnId="{C9D5729B-111C-4746-A3D4-09E51778501B}">
      <dgm:prSet/>
      <dgm:spPr/>
      <dgm:t>
        <a:bodyPr/>
        <a:lstStyle/>
        <a:p>
          <a:endParaRPr lang="en-US"/>
        </a:p>
      </dgm:t>
    </dgm:pt>
    <dgm:pt modelId="{CC250AE4-BF08-4B5A-8341-1EA018266F38}">
      <dgm:prSet phldrT="[Text]"/>
      <dgm:spPr/>
      <dgm:t>
        <a:bodyPr/>
        <a:lstStyle/>
        <a:p>
          <a:r>
            <a:rPr lang="en-US" dirty="0"/>
            <a:t>Chapter GHI</a:t>
          </a:r>
        </a:p>
      </dgm:t>
    </dgm:pt>
    <dgm:pt modelId="{4D4B93B8-238E-4B12-98E8-7D495351DB0B}" type="parTrans" cxnId="{C30A4939-60EC-4DC9-886D-B63670E961E2}">
      <dgm:prSet/>
      <dgm:spPr/>
      <dgm:t>
        <a:bodyPr/>
        <a:lstStyle/>
        <a:p>
          <a:endParaRPr lang="en-US"/>
        </a:p>
      </dgm:t>
    </dgm:pt>
    <dgm:pt modelId="{58628BCD-F12E-459C-85A3-8B9C62634DE8}" type="sibTrans" cxnId="{C30A4939-60EC-4DC9-886D-B63670E961E2}">
      <dgm:prSet/>
      <dgm:spPr/>
      <dgm:t>
        <a:bodyPr/>
        <a:lstStyle/>
        <a:p>
          <a:endParaRPr lang="en-US"/>
        </a:p>
      </dgm:t>
    </dgm:pt>
    <dgm:pt modelId="{8C2C2E04-A81B-400D-AC16-1BDFF2098C3C}">
      <dgm:prSet phldrT="[Text]"/>
      <dgm:spPr/>
      <dgm:t>
        <a:bodyPr/>
        <a:lstStyle/>
        <a:p>
          <a:r>
            <a:rPr lang="en-US" dirty="0"/>
            <a:t>Student Branch</a:t>
          </a:r>
        </a:p>
      </dgm:t>
    </dgm:pt>
    <dgm:pt modelId="{8A28B6D4-4146-4E70-ADFB-22FED26E5D21}" type="parTrans" cxnId="{05A317AE-179E-4F26-80F5-56EA2C88070D}">
      <dgm:prSet/>
      <dgm:spPr/>
      <dgm:t>
        <a:bodyPr/>
        <a:lstStyle/>
        <a:p>
          <a:endParaRPr lang="en-US"/>
        </a:p>
      </dgm:t>
    </dgm:pt>
    <dgm:pt modelId="{BD1053B5-AF3F-46C4-8880-D4FB6B99C250}" type="sibTrans" cxnId="{05A317AE-179E-4F26-80F5-56EA2C88070D}">
      <dgm:prSet/>
      <dgm:spPr/>
      <dgm:t>
        <a:bodyPr/>
        <a:lstStyle/>
        <a:p>
          <a:endParaRPr lang="en-US"/>
        </a:p>
      </dgm:t>
    </dgm:pt>
    <dgm:pt modelId="{FFFEC197-587E-4A19-87F5-213DBE12BD00}" type="pres">
      <dgm:prSet presAssocID="{A206585C-D986-464C-9D58-0034334B751E}" presName="hierChild1" presStyleCnt="0">
        <dgm:presLayoutVars>
          <dgm:chPref val="1"/>
          <dgm:dir/>
          <dgm:animOne val="branch"/>
          <dgm:animLvl val="lvl"/>
          <dgm:resizeHandles/>
        </dgm:presLayoutVars>
      </dgm:prSet>
      <dgm:spPr/>
    </dgm:pt>
    <dgm:pt modelId="{9ACF227B-B7ED-4C91-9DB3-7D7D1E009EEE}" type="pres">
      <dgm:prSet presAssocID="{65F70EC1-DB01-4060-9640-43BDD382A775}" presName="hierRoot1" presStyleCnt="0"/>
      <dgm:spPr/>
    </dgm:pt>
    <dgm:pt modelId="{4800E57A-E7B9-4EB7-B3F6-D94BF3517827}" type="pres">
      <dgm:prSet presAssocID="{65F70EC1-DB01-4060-9640-43BDD382A775}" presName="composite" presStyleCnt="0"/>
      <dgm:spPr/>
    </dgm:pt>
    <dgm:pt modelId="{36ED90FE-44F1-40D2-8709-B21906266F77}" type="pres">
      <dgm:prSet presAssocID="{65F70EC1-DB01-4060-9640-43BDD382A775}" presName="image" presStyleLbl="node0" presStyleIdx="0" presStyleCnt="1"/>
      <dgm:spPr/>
    </dgm:pt>
    <dgm:pt modelId="{7E8EF473-3FCC-4374-8901-ABB7AA3D5FFD}" type="pres">
      <dgm:prSet presAssocID="{65F70EC1-DB01-4060-9640-43BDD382A775}" presName="text" presStyleLbl="revTx" presStyleIdx="0" presStyleCnt="8">
        <dgm:presLayoutVars>
          <dgm:chPref val="3"/>
        </dgm:presLayoutVars>
      </dgm:prSet>
      <dgm:spPr/>
    </dgm:pt>
    <dgm:pt modelId="{7A516BFA-57EA-428D-B5FA-AB7374A3F636}" type="pres">
      <dgm:prSet presAssocID="{65F70EC1-DB01-4060-9640-43BDD382A775}" presName="hierChild2" presStyleCnt="0"/>
      <dgm:spPr/>
    </dgm:pt>
    <dgm:pt modelId="{9C1A61AB-CA32-44F4-A7BF-3122736E0D5A}" type="pres">
      <dgm:prSet presAssocID="{7E1407FE-1452-497F-86C9-5DAA0793883E}" presName="Name10" presStyleLbl="parChTrans1D2" presStyleIdx="0" presStyleCnt="3"/>
      <dgm:spPr/>
    </dgm:pt>
    <dgm:pt modelId="{13C7C664-930A-43CC-B6F8-16FE079CD60E}" type="pres">
      <dgm:prSet presAssocID="{CDF935A6-AABD-4D02-A0B2-90D8A71D4527}" presName="hierRoot2" presStyleCnt="0"/>
      <dgm:spPr/>
    </dgm:pt>
    <dgm:pt modelId="{62303140-E6BA-4BF6-AD8B-CAAEA137EC0A}" type="pres">
      <dgm:prSet presAssocID="{CDF935A6-AABD-4D02-A0B2-90D8A71D4527}" presName="composite2" presStyleCnt="0"/>
      <dgm:spPr/>
    </dgm:pt>
    <dgm:pt modelId="{AC2C7EBE-A88E-4EFE-B281-5256259A2E8E}" type="pres">
      <dgm:prSet presAssocID="{CDF935A6-AABD-4D02-A0B2-90D8A71D4527}" presName="image2" presStyleLbl="node2" presStyleIdx="0" presStyleCnt="3"/>
      <dgm:spPr/>
    </dgm:pt>
    <dgm:pt modelId="{44E3CE52-A9A2-45A2-9311-93526E3A7354}" type="pres">
      <dgm:prSet presAssocID="{CDF935A6-AABD-4D02-A0B2-90D8A71D4527}" presName="text2" presStyleLbl="revTx" presStyleIdx="1" presStyleCnt="8">
        <dgm:presLayoutVars>
          <dgm:chPref val="3"/>
        </dgm:presLayoutVars>
      </dgm:prSet>
      <dgm:spPr/>
    </dgm:pt>
    <dgm:pt modelId="{DEBF5C66-7BB1-43D6-93C7-7459AC79E4EE}" type="pres">
      <dgm:prSet presAssocID="{CDF935A6-AABD-4D02-A0B2-90D8A71D4527}" presName="hierChild3" presStyleCnt="0"/>
      <dgm:spPr/>
    </dgm:pt>
    <dgm:pt modelId="{402ADCDD-D066-44B2-94FF-C99279C0E001}" type="pres">
      <dgm:prSet presAssocID="{3B0D9D27-1ACA-41C2-94E7-26BB7EE2481C}" presName="Name17" presStyleLbl="parChTrans1D3" presStyleIdx="0" presStyleCnt="4"/>
      <dgm:spPr/>
    </dgm:pt>
    <dgm:pt modelId="{C9F45F74-B93B-40F4-953F-39CACF58D20B}" type="pres">
      <dgm:prSet presAssocID="{0D7638AC-06C5-4A7D-BF7A-9A7B720636C8}" presName="hierRoot3" presStyleCnt="0"/>
      <dgm:spPr/>
    </dgm:pt>
    <dgm:pt modelId="{1D33C054-8971-44A9-A8CF-0E2189B99334}" type="pres">
      <dgm:prSet presAssocID="{0D7638AC-06C5-4A7D-BF7A-9A7B720636C8}" presName="composite3" presStyleCnt="0"/>
      <dgm:spPr/>
    </dgm:pt>
    <dgm:pt modelId="{F7ABD15A-B3FD-4AA8-B402-170818E0EE17}" type="pres">
      <dgm:prSet presAssocID="{0D7638AC-06C5-4A7D-BF7A-9A7B720636C8}" presName="image3" presStyleLbl="node3" presStyleIdx="0" presStyleCnt="4"/>
      <dgm:spPr/>
    </dgm:pt>
    <dgm:pt modelId="{D58C4E23-6A67-4CD6-908D-46673A225FA2}" type="pres">
      <dgm:prSet presAssocID="{0D7638AC-06C5-4A7D-BF7A-9A7B720636C8}" presName="text3" presStyleLbl="revTx" presStyleIdx="2" presStyleCnt="8">
        <dgm:presLayoutVars>
          <dgm:chPref val="3"/>
        </dgm:presLayoutVars>
      </dgm:prSet>
      <dgm:spPr/>
    </dgm:pt>
    <dgm:pt modelId="{70AC7F1E-5673-4CB2-839F-4F3F213F68BC}" type="pres">
      <dgm:prSet presAssocID="{0D7638AC-06C5-4A7D-BF7A-9A7B720636C8}" presName="hierChild4" presStyleCnt="0"/>
      <dgm:spPr/>
    </dgm:pt>
    <dgm:pt modelId="{0DBBE690-C11A-4AB4-B2CA-5D6694A7A38E}" type="pres">
      <dgm:prSet presAssocID="{509F3CAF-BB4A-4592-9D40-5258FBD42066}" presName="Name17" presStyleLbl="parChTrans1D3" presStyleIdx="1" presStyleCnt="4"/>
      <dgm:spPr/>
    </dgm:pt>
    <dgm:pt modelId="{386A4B6C-47EE-4C98-B102-A0CFBF84D33A}" type="pres">
      <dgm:prSet presAssocID="{8ADB39C1-F737-4879-9712-70C2E8454518}" presName="hierRoot3" presStyleCnt="0"/>
      <dgm:spPr/>
    </dgm:pt>
    <dgm:pt modelId="{B45F53A1-FC14-4CD8-B0F5-0CE49D3EC9AC}" type="pres">
      <dgm:prSet presAssocID="{8ADB39C1-F737-4879-9712-70C2E8454518}" presName="composite3" presStyleCnt="0"/>
      <dgm:spPr/>
    </dgm:pt>
    <dgm:pt modelId="{6662BFA7-38C3-423E-BD0F-D00B0C0D21C8}" type="pres">
      <dgm:prSet presAssocID="{8ADB39C1-F737-4879-9712-70C2E8454518}" presName="image3" presStyleLbl="node3" presStyleIdx="1" presStyleCnt="4"/>
      <dgm:spPr/>
    </dgm:pt>
    <dgm:pt modelId="{E5E6B16D-E108-4218-AFE9-E7FA6F150BEA}" type="pres">
      <dgm:prSet presAssocID="{8ADB39C1-F737-4879-9712-70C2E8454518}" presName="text3" presStyleLbl="revTx" presStyleIdx="3" presStyleCnt="8">
        <dgm:presLayoutVars>
          <dgm:chPref val="3"/>
        </dgm:presLayoutVars>
      </dgm:prSet>
      <dgm:spPr/>
    </dgm:pt>
    <dgm:pt modelId="{CA9E528F-8A77-4BC4-A816-9E63BBD4BE9F}" type="pres">
      <dgm:prSet presAssocID="{8ADB39C1-F737-4879-9712-70C2E8454518}" presName="hierChild4" presStyleCnt="0"/>
      <dgm:spPr/>
    </dgm:pt>
    <dgm:pt modelId="{B5299FE5-722E-4F93-AABE-8A5619F31293}" type="pres">
      <dgm:prSet presAssocID="{CC05B504-2ADF-48F5-BD6B-C9412D6D9866}" presName="Name10" presStyleLbl="parChTrans1D2" presStyleIdx="1" presStyleCnt="3"/>
      <dgm:spPr/>
    </dgm:pt>
    <dgm:pt modelId="{41C2A118-B96E-4AF8-A7F2-471F6C639528}" type="pres">
      <dgm:prSet presAssocID="{CDE11329-F1F1-4155-9D63-E368F2F57CD0}" presName="hierRoot2" presStyleCnt="0"/>
      <dgm:spPr/>
    </dgm:pt>
    <dgm:pt modelId="{32FF1819-7B2E-480A-94B0-CE70CEF0CDA2}" type="pres">
      <dgm:prSet presAssocID="{CDE11329-F1F1-4155-9D63-E368F2F57CD0}" presName="composite2" presStyleCnt="0"/>
      <dgm:spPr/>
    </dgm:pt>
    <dgm:pt modelId="{0C6F9090-5F57-4D12-BF42-6E443739825F}" type="pres">
      <dgm:prSet presAssocID="{CDE11329-F1F1-4155-9D63-E368F2F57CD0}" presName="image2" presStyleLbl="node2" presStyleIdx="1" presStyleCnt="3"/>
      <dgm:spPr/>
    </dgm:pt>
    <dgm:pt modelId="{16FE66EE-5B92-4D8F-84A7-C803E43BDD98}" type="pres">
      <dgm:prSet presAssocID="{CDE11329-F1F1-4155-9D63-E368F2F57CD0}" presName="text2" presStyleLbl="revTx" presStyleIdx="4" presStyleCnt="8">
        <dgm:presLayoutVars>
          <dgm:chPref val="3"/>
        </dgm:presLayoutVars>
      </dgm:prSet>
      <dgm:spPr/>
    </dgm:pt>
    <dgm:pt modelId="{1800A510-EC1C-4450-81D0-13E5145F558F}" type="pres">
      <dgm:prSet presAssocID="{CDE11329-F1F1-4155-9D63-E368F2F57CD0}" presName="hierChild3" presStyleCnt="0"/>
      <dgm:spPr/>
    </dgm:pt>
    <dgm:pt modelId="{9E0EB2C3-9850-416D-9FB2-403E622024CC}" type="pres">
      <dgm:prSet presAssocID="{D202744C-CEAB-41DF-8957-CE511D3A6CB4}" presName="Name17" presStyleLbl="parChTrans1D3" presStyleIdx="2" presStyleCnt="4"/>
      <dgm:spPr/>
    </dgm:pt>
    <dgm:pt modelId="{650E3CA3-3EA0-4D4C-BD67-F343809C5D2C}" type="pres">
      <dgm:prSet presAssocID="{4A3399CE-9BBB-4887-8F95-2D3BC50BB7A9}" presName="hierRoot3" presStyleCnt="0"/>
      <dgm:spPr/>
    </dgm:pt>
    <dgm:pt modelId="{9E677336-F800-48FC-AEB0-CEC9A8949C71}" type="pres">
      <dgm:prSet presAssocID="{4A3399CE-9BBB-4887-8F95-2D3BC50BB7A9}" presName="composite3" presStyleCnt="0"/>
      <dgm:spPr/>
    </dgm:pt>
    <dgm:pt modelId="{967E1592-DA35-4FD5-84C1-E1511995A654}" type="pres">
      <dgm:prSet presAssocID="{4A3399CE-9BBB-4887-8F95-2D3BC50BB7A9}" presName="image3" presStyleLbl="node3" presStyleIdx="2" presStyleCnt="4"/>
      <dgm:spPr/>
    </dgm:pt>
    <dgm:pt modelId="{C98D21F8-C756-4EA9-99FA-0C372F7E9940}" type="pres">
      <dgm:prSet presAssocID="{4A3399CE-9BBB-4887-8F95-2D3BC50BB7A9}" presName="text3" presStyleLbl="revTx" presStyleIdx="5" presStyleCnt="8">
        <dgm:presLayoutVars>
          <dgm:chPref val="3"/>
        </dgm:presLayoutVars>
      </dgm:prSet>
      <dgm:spPr/>
    </dgm:pt>
    <dgm:pt modelId="{32ADC4DB-3CB7-4184-86BE-372BE4DAF741}" type="pres">
      <dgm:prSet presAssocID="{4A3399CE-9BBB-4887-8F95-2D3BC50BB7A9}" presName="hierChild4" presStyleCnt="0"/>
      <dgm:spPr/>
    </dgm:pt>
    <dgm:pt modelId="{D84C454C-14A0-4CEA-AE19-776D4CDD238E}" type="pres">
      <dgm:prSet presAssocID="{4D4B93B8-238E-4B12-98E8-7D495351DB0B}" presName="Name10" presStyleLbl="parChTrans1D2" presStyleIdx="2" presStyleCnt="3"/>
      <dgm:spPr/>
    </dgm:pt>
    <dgm:pt modelId="{B41D5B75-0FC9-4F40-BBA3-191F6F778889}" type="pres">
      <dgm:prSet presAssocID="{CC250AE4-BF08-4B5A-8341-1EA018266F38}" presName="hierRoot2" presStyleCnt="0"/>
      <dgm:spPr/>
    </dgm:pt>
    <dgm:pt modelId="{174D2BB6-49A3-4711-B1CE-49617B352214}" type="pres">
      <dgm:prSet presAssocID="{CC250AE4-BF08-4B5A-8341-1EA018266F38}" presName="composite2" presStyleCnt="0"/>
      <dgm:spPr/>
    </dgm:pt>
    <dgm:pt modelId="{CC52F688-58F1-40A5-9BC1-360388ECD333}" type="pres">
      <dgm:prSet presAssocID="{CC250AE4-BF08-4B5A-8341-1EA018266F38}" presName="image2" presStyleLbl="node2" presStyleIdx="2" presStyleCnt="3"/>
      <dgm:spPr/>
    </dgm:pt>
    <dgm:pt modelId="{F785C7C4-1C53-4D19-ADC6-23981B8BF97B}" type="pres">
      <dgm:prSet presAssocID="{CC250AE4-BF08-4B5A-8341-1EA018266F38}" presName="text2" presStyleLbl="revTx" presStyleIdx="6" presStyleCnt="8">
        <dgm:presLayoutVars>
          <dgm:chPref val="3"/>
        </dgm:presLayoutVars>
      </dgm:prSet>
      <dgm:spPr/>
    </dgm:pt>
    <dgm:pt modelId="{61AC219C-2792-42DF-87A8-01F35A0B2769}" type="pres">
      <dgm:prSet presAssocID="{CC250AE4-BF08-4B5A-8341-1EA018266F38}" presName="hierChild3" presStyleCnt="0"/>
      <dgm:spPr/>
    </dgm:pt>
    <dgm:pt modelId="{DBC459BC-AD83-4E18-A62D-732E16463601}" type="pres">
      <dgm:prSet presAssocID="{8A28B6D4-4146-4E70-ADFB-22FED26E5D21}" presName="Name17" presStyleLbl="parChTrans1D3" presStyleIdx="3" presStyleCnt="4"/>
      <dgm:spPr/>
    </dgm:pt>
    <dgm:pt modelId="{72F1D560-6FBF-4FF5-B1C4-FD9BD34763C7}" type="pres">
      <dgm:prSet presAssocID="{8C2C2E04-A81B-400D-AC16-1BDFF2098C3C}" presName="hierRoot3" presStyleCnt="0"/>
      <dgm:spPr/>
    </dgm:pt>
    <dgm:pt modelId="{6D017352-431B-4091-B35C-CAB92E3F0F18}" type="pres">
      <dgm:prSet presAssocID="{8C2C2E04-A81B-400D-AC16-1BDFF2098C3C}" presName="composite3" presStyleCnt="0"/>
      <dgm:spPr/>
    </dgm:pt>
    <dgm:pt modelId="{529A69DC-A6E0-4FED-964B-B3C4FCAD4DEB}" type="pres">
      <dgm:prSet presAssocID="{8C2C2E04-A81B-400D-AC16-1BDFF2098C3C}" presName="image3" presStyleLbl="node3" presStyleIdx="3" presStyleCnt="4"/>
      <dgm:spPr/>
    </dgm:pt>
    <dgm:pt modelId="{B60AA8C8-88CC-4552-B990-F4D9EDF36A90}" type="pres">
      <dgm:prSet presAssocID="{8C2C2E04-A81B-400D-AC16-1BDFF2098C3C}" presName="text3" presStyleLbl="revTx" presStyleIdx="7" presStyleCnt="8">
        <dgm:presLayoutVars>
          <dgm:chPref val="3"/>
        </dgm:presLayoutVars>
      </dgm:prSet>
      <dgm:spPr/>
    </dgm:pt>
    <dgm:pt modelId="{AC1C3092-7B78-4DF5-AB5F-C67B7CB19823}" type="pres">
      <dgm:prSet presAssocID="{8C2C2E04-A81B-400D-AC16-1BDFF2098C3C}" presName="hierChild4" presStyleCnt="0"/>
      <dgm:spPr/>
    </dgm:pt>
  </dgm:ptLst>
  <dgm:cxnLst>
    <dgm:cxn modelId="{6D4F8A02-5681-42F2-AFE5-F346161EFEF3}" srcId="{CDF935A6-AABD-4D02-A0B2-90D8A71D4527}" destId="{8ADB39C1-F737-4879-9712-70C2E8454518}" srcOrd="1" destOrd="0" parTransId="{509F3CAF-BB4A-4592-9D40-5258FBD42066}" sibTransId="{7C448A47-59C8-433D-BC82-5F1346B7FE18}"/>
    <dgm:cxn modelId="{205A5E05-C304-4E5D-84F0-D550E0E307F7}" type="presOf" srcId="{8ADB39C1-F737-4879-9712-70C2E8454518}" destId="{E5E6B16D-E108-4218-AFE9-E7FA6F150BEA}" srcOrd="0" destOrd="0" presId="urn:microsoft.com/office/officeart/2009/layout/CirclePictureHierarchy"/>
    <dgm:cxn modelId="{41DA6905-77ED-40CA-93AC-2A8571441749}" type="presOf" srcId="{D202744C-CEAB-41DF-8957-CE511D3A6CB4}" destId="{9E0EB2C3-9850-416D-9FB2-403E622024CC}" srcOrd="0" destOrd="0" presId="urn:microsoft.com/office/officeart/2009/layout/CirclePictureHierarchy"/>
    <dgm:cxn modelId="{F5F60113-C9E0-443D-874F-4F6F7B70DC23}" srcId="{A206585C-D986-464C-9D58-0034334B751E}" destId="{65F70EC1-DB01-4060-9640-43BDD382A775}" srcOrd="0" destOrd="0" parTransId="{1FDD9433-3F7B-43F9-9A3E-38446B2CC184}" sibTransId="{4E7856F9-2DD1-4433-BD61-DC33A75B68FF}"/>
    <dgm:cxn modelId="{820B1620-B14D-4E36-A468-EF807A77934A}" type="presOf" srcId="{CDE11329-F1F1-4155-9D63-E368F2F57CD0}" destId="{16FE66EE-5B92-4D8F-84A7-C803E43BDD98}" srcOrd="0" destOrd="0" presId="urn:microsoft.com/office/officeart/2009/layout/CirclePictureHierarchy"/>
    <dgm:cxn modelId="{90A80422-F105-481F-902A-66E16C392CD9}" type="presOf" srcId="{4A3399CE-9BBB-4887-8F95-2D3BC50BB7A9}" destId="{C98D21F8-C756-4EA9-99FA-0C372F7E9940}" srcOrd="0" destOrd="0" presId="urn:microsoft.com/office/officeart/2009/layout/CirclePictureHierarchy"/>
    <dgm:cxn modelId="{F8860832-6D77-4057-BA06-44232A036815}" type="presOf" srcId="{7E1407FE-1452-497F-86C9-5DAA0793883E}" destId="{9C1A61AB-CA32-44F4-A7BF-3122736E0D5A}" srcOrd="0" destOrd="0" presId="urn:microsoft.com/office/officeart/2009/layout/CirclePictureHierarchy"/>
    <dgm:cxn modelId="{C30A4939-60EC-4DC9-886D-B63670E961E2}" srcId="{65F70EC1-DB01-4060-9640-43BDD382A775}" destId="{CC250AE4-BF08-4B5A-8341-1EA018266F38}" srcOrd="2" destOrd="0" parTransId="{4D4B93B8-238E-4B12-98E8-7D495351DB0B}" sibTransId="{58628BCD-F12E-459C-85A3-8B9C62634DE8}"/>
    <dgm:cxn modelId="{A3A5DD62-29BB-4E62-8FF3-2EFB723025F6}" type="presOf" srcId="{8C2C2E04-A81B-400D-AC16-1BDFF2098C3C}" destId="{B60AA8C8-88CC-4552-B990-F4D9EDF36A90}" srcOrd="0" destOrd="0" presId="urn:microsoft.com/office/officeart/2009/layout/CirclePictureHierarchy"/>
    <dgm:cxn modelId="{45A36548-3745-49C5-AF43-FE29123E5E0B}" type="presOf" srcId="{A206585C-D986-464C-9D58-0034334B751E}" destId="{FFFEC197-587E-4A19-87F5-213DBE12BD00}" srcOrd="0" destOrd="0" presId="urn:microsoft.com/office/officeart/2009/layout/CirclePictureHierarchy"/>
    <dgm:cxn modelId="{94AC916F-C42C-4BFF-A298-C85649B27840}" srcId="{65F70EC1-DB01-4060-9640-43BDD382A775}" destId="{CDF935A6-AABD-4D02-A0B2-90D8A71D4527}" srcOrd="0" destOrd="0" parTransId="{7E1407FE-1452-497F-86C9-5DAA0793883E}" sibTransId="{66EB3704-F75F-4415-83D4-66CFD0888CBE}"/>
    <dgm:cxn modelId="{BF2D5E51-3B7A-485B-BBC6-6B3B697D9782}" type="presOf" srcId="{509F3CAF-BB4A-4592-9D40-5258FBD42066}" destId="{0DBBE690-C11A-4AB4-B2CA-5D6694A7A38E}" srcOrd="0" destOrd="0" presId="urn:microsoft.com/office/officeart/2009/layout/CirclePictureHierarchy"/>
    <dgm:cxn modelId="{214F0A76-CEF4-4873-B011-AC10554807B1}" type="presOf" srcId="{8A28B6D4-4146-4E70-ADFB-22FED26E5D21}" destId="{DBC459BC-AD83-4E18-A62D-732E16463601}" srcOrd="0" destOrd="0" presId="urn:microsoft.com/office/officeart/2009/layout/CirclePictureHierarchy"/>
    <dgm:cxn modelId="{3BA8FC88-9B43-4AA2-8707-55E7040F0762}" srcId="{65F70EC1-DB01-4060-9640-43BDD382A775}" destId="{CDE11329-F1F1-4155-9D63-E368F2F57CD0}" srcOrd="1" destOrd="0" parTransId="{CC05B504-2ADF-48F5-BD6B-C9412D6D9866}" sibTransId="{3A858482-5846-4594-B4EA-A5A3FB46EA25}"/>
    <dgm:cxn modelId="{C9D5729B-111C-4746-A3D4-09E51778501B}" srcId="{CDE11329-F1F1-4155-9D63-E368F2F57CD0}" destId="{4A3399CE-9BBB-4887-8F95-2D3BC50BB7A9}" srcOrd="0" destOrd="0" parTransId="{D202744C-CEAB-41DF-8957-CE511D3A6CB4}" sibTransId="{80BF7150-31FB-4AB5-A481-7810B242F638}"/>
    <dgm:cxn modelId="{07399FA8-EA91-4454-B5D0-2AD667006B21}" srcId="{CDF935A6-AABD-4D02-A0B2-90D8A71D4527}" destId="{0D7638AC-06C5-4A7D-BF7A-9A7B720636C8}" srcOrd="0" destOrd="0" parTransId="{3B0D9D27-1ACA-41C2-94E7-26BB7EE2481C}" sibTransId="{3177AF45-1E4A-4149-ABBA-08DFEDD5F573}"/>
    <dgm:cxn modelId="{AAE1F9A9-60E4-4B42-A538-7CACE163B487}" type="presOf" srcId="{CDF935A6-AABD-4D02-A0B2-90D8A71D4527}" destId="{44E3CE52-A9A2-45A2-9311-93526E3A7354}" srcOrd="0" destOrd="0" presId="urn:microsoft.com/office/officeart/2009/layout/CirclePictureHierarchy"/>
    <dgm:cxn modelId="{C98169AC-78FE-40CC-BF0B-E2A24525A7FB}" type="presOf" srcId="{0D7638AC-06C5-4A7D-BF7A-9A7B720636C8}" destId="{D58C4E23-6A67-4CD6-908D-46673A225FA2}" srcOrd="0" destOrd="0" presId="urn:microsoft.com/office/officeart/2009/layout/CirclePictureHierarchy"/>
    <dgm:cxn modelId="{05A317AE-179E-4F26-80F5-56EA2C88070D}" srcId="{CC250AE4-BF08-4B5A-8341-1EA018266F38}" destId="{8C2C2E04-A81B-400D-AC16-1BDFF2098C3C}" srcOrd="0" destOrd="0" parTransId="{8A28B6D4-4146-4E70-ADFB-22FED26E5D21}" sibTransId="{BD1053B5-AF3F-46C4-8880-D4FB6B99C250}"/>
    <dgm:cxn modelId="{842E0EBB-62E7-4A60-BC07-D2B3E76DA567}" type="presOf" srcId="{CC05B504-2ADF-48F5-BD6B-C9412D6D9866}" destId="{B5299FE5-722E-4F93-AABE-8A5619F31293}" srcOrd="0" destOrd="0" presId="urn:microsoft.com/office/officeart/2009/layout/CirclePictureHierarchy"/>
    <dgm:cxn modelId="{9F062FCA-67E9-496F-A742-65C0E483A4C6}" type="presOf" srcId="{CC250AE4-BF08-4B5A-8341-1EA018266F38}" destId="{F785C7C4-1C53-4D19-ADC6-23981B8BF97B}" srcOrd="0" destOrd="0" presId="urn:microsoft.com/office/officeart/2009/layout/CirclePictureHierarchy"/>
    <dgm:cxn modelId="{A6AA3BE4-63BC-49A0-9F73-EA522AF0D72C}" type="presOf" srcId="{65F70EC1-DB01-4060-9640-43BDD382A775}" destId="{7E8EF473-3FCC-4374-8901-ABB7AA3D5FFD}" srcOrd="0" destOrd="0" presId="urn:microsoft.com/office/officeart/2009/layout/CirclePictureHierarchy"/>
    <dgm:cxn modelId="{9AC3EDF2-1A8C-4A56-9A2C-5F13B2ED8FE5}" type="presOf" srcId="{3B0D9D27-1ACA-41C2-94E7-26BB7EE2481C}" destId="{402ADCDD-D066-44B2-94FF-C99279C0E001}" srcOrd="0" destOrd="0" presId="urn:microsoft.com/office/officeart/2009/layout/CirclePictureHierarchy"/>
    <dgm:cxn modelId="{1CA959F4-04EB-4A4D-9645-8C3774703FAA}" type="presOf" srcId="{4D4B93B8-238E-4B12-98E8-7D495351DB0B}" destId="{D84C454C-14A0-4CEA-AE19-776D4CDD238E}" srcOrd="0" destOrd="0" presId="urn:microsoft.com/office/officeart/2009/layout/CirclePictureHierarchy"/>
    <dgm:cxn modelId="{A42E1229-0D55-43BD-B6E3-EA7BBC8DB6A3}" type="presParOf" srcId="{FFFEC197-587E-4A19-87F5-213DBE12BD00}" destId="{9ACF227B-B7ED-4C91-9DB3-7D7D1E009EEE}" srcOrd="0" destOrd="0" presId="urn:microsoft.com/office/officeart/2009/layout/CirclePictureHierarchy"/>
    <dgm:cxn modelId="{93F62870-93EA-4E2E-8E7C-0B090D2B663B}" type="presParOf" srcId="{9ACF227B-B7ED-4C91-9DB3-7D7D1E009EEE}" destId="{4800E57A-E7B9-4EB7-B3F6-D94BF3517827}" srcOrd="0" destOrd="0" presId="urn:microsoft.com/office/officeart/2009/layout/CirclePictureHierarchy"/>
    <dgm:cxn modelId="{FE11F117-489A-4739-A419-4B07D8C0C81F}" type="presParOf" srcId="{4800E57A-E7B9-4EB7-B3F6-D94BF3517827}" destId="{36ED90FE-44F1-40D2-8709-B21906266F77}" srcOrd="0" destOrd="0" presId="urn:microsoft.com/office/officeart/2009/layout/CirclePictureHierarchy"/>
    <dgm:cxn modelId="{826CB429-5661-447E-8C9F-DB98BEDF73FB}" type="presParOf" srcId="{4800E57A-E7B9-4EB7-B3F6-D94BF3517827}" destId="{7E8EF473-3FCC-4374-8901-ABB7AA3D5FFD}" srcOrd="1" destOrd="0" presId="urn:microsoft.com/office/officeart/2009/layout/CirclePictureHierarchy"/>
    <dgm:cxn modelId="{3D654FE4-EDF1-4953-8CFB-202658635833}" type="presParOf" srcId="{9ACF227B-B7ED-4C91-9DB3-7D7D1E009EEE}" destId="{7A516BFA-57EA-428D-B5FA-AB7374A3F636}" srcOrd="1" destOrd="0" presId="urn:microsoft.com/office/officeart/2009/layout/CirclePictureHierarchy"/>
    <dgm:cxn modelId="{AC93C89A-48FF-466D-AAC2-212D973E9701}" type="presParOf" srcId="{7A516BFA-57EA-428D-B5FA-AB7374A3F636}" destId="{9C1A61AB-CA32-44F4-A7BF-3122736E0D5A}" srcOrd="0" destOrd="0" presId="urn:microsoft.com/office/officeart/2009/layout/CirclePictureHierarchy"/>
    <dgm:cxn modelId="{33EF33A6-FCCD-46A6-985F-E7B685CF80AF}" type="presParOf" srcId="{7A516BFA-57EA-428D-B5FA-AB7374A3F636}" destId="{13C7C664-930A-43CC-B6F8-16FE079CD60E}" srcOrd="1" destOrd="0" presId="urn:microsoft.com/office/officeart/2009/layout/CirclePictureHierarchy"/>
    <dgm:cxn modelId="{77DD8143-C79A-4DD4-8380-50A9F843E0C2}" type="presParOf" srcId="{13C7C664-930A-43CC-B6F8-16FE079CD60E}" destId="{62303140-E6BA-4BF6-AD8B-CAAEA137EC0A}" srcOrd="0" destOrd="0" presId="urn:microsoft.com/office/officeart/2009/layout/CirclePictureHierarchy"/>
    <dgm:cxn modelId="{DCB064AC-440E-4BD5-8759-08B0073234CA}" type="presParOf" srcId="{62303140-E6BA-4BF6-AD8B-CAAEA137EC0A}" destId="{AC2C7EBE-A88E-4EFE-B281-5256259A2E8E}" srcOrd="0" destOrd="0" presId="urn:microsoft.com/office/officeart/2009/layout/CirclePictureHierarchy"/>
    <dgm:cxn modelId="{C57C7D08-AC41-4BF5-86DD-4A09E258E690}" type="presParOf" srcId="{62303140-E6BA-4BF6-AD8B-CAAEA137EC0A}" destId="{44E3CE52-A9A2-45A2-9311-93526E3A7354}" srcOrd="1" destOrd="0" presId="urn:microsoft.com/office/officeart/2009/layout/CirclePictureHierarchy"/>
    <dgm:cxn modelId="{74DB477C-6275-4959-9F9D-C1B97C33BF78}" type="presParOf" srcId="{13C7C664-930A-43CC-B6F8-16FE079CD60E}" destId="{DEBF5C66-7BB1-43D6-93C7-7459AC79E4EE}" srcOrd="1" destOrd="0" presId="urn:microsoft.com/office/officeart/2009/layout/CirclePictureHierarchy"/>
    <dgm:cxn modelId="{7440B291-B2BA-4D58-8F6A-650D05876114}" type="presParOf" srcId="{DEBF5C66-7BB1-43D6-93C7-7459AC79E4EE}" destId="{402ADCDD-D066-44B2-94FF-C99279C0E001}" srcOrd="0" destOrd="0" presId="urn:microsoft.com/office/officeart/2009/layout/CirclePictureHierarchy"/>
    <dgm:cxn modelId="{C2A966D4-7446-4BC3-B96E-38000254D50E}" type="presParOf" srcId="{DEBF5C66-7BB1-43D6-93C7-7459AC79E4EE}" destId="{C9F45F74-B93B-40F4-953F-39CACF58D20B}" srcOrd="1" destOrd="0" presId="urn:microsoft.com/office/officeart/2009/layout/CirclePictureHierarchy"/>
    <dgm:cxn modelId="{D5916AC7-A044-49E1-AFD0-8900C69413C2}" type="presParOf" srcId="{C9F45F74-B93B-40F4-953F-39CACF58D20B}" destId="{1D33C054-8971-44A9-A8CF-0E2189B99334}" srcOrd="0" destOrd="0" presId="urn:microsoft.com/office/officeart/2009/layout/CirclePictureHierarchy"/>
    <dgm:cxn modelId="{4E5ACADB-4329-4978-8470-CC1CDC3CFFBF}" type="presParOf" srcId="{1D33C054-8971-44A9-A8CF-0E2189B99334}" destId="{F7ABD15A-B3FD-4AA8-B402-170818E0EE17}" srcOrd="0" destOrd="0" presId="urn:microsoft.com/office/officeart/2009/layout/CirclePictureHierarchy"/>
    <dgm:cxn modelId="{BF45B37F-F34C-4953-ACAD-66E6C430C1E0}" type="presParOf" srcId="{1D33C054-8971-44A9-A8CF-0E2189B99334}" destId="{D58C4E23-6A67-4CD6-908D-46673A225FA2}" srcOrd="1" destOrd="0" presId="urn:microsoft.com/office/officeart/2009/layout/CirclePictureHierarchy"/>
    <dgm:cxn modelId="{FDA7C29B-CD78-46E0-A976-53AA26899F96}" type="presParOf" srcId="{C9F45F74-B93B-40F4-953F-39CACF58D20B}" destId="{70AC7F1E-5673-4CB2-839F-4F3F213F68BC}" srcOrd="1" destOrd="0" presId="urn:microsoft.com/office/officeart/2009/layout/CirclePictureHierarchy"/>
    <dgm:cxn modelId="{70CABEA8-3944-4E60-8A8A-62C5A8AE308F}" type="presParOf" srcId="{DEBF5C66-7BB1-43D6-93C7-7459AC79E4EE}" destId="{0DBBE690-C11A-4AB4-B2CA-5D6694A7A38E}" srcOrd="2" destOrd="0" presId="urn:microsoft.com/office/officeart/2009/layout/CirclePictureHierarchy"/>
    <dgm:cxn modelId="{0D4EDEE5-919D-493A-AEF4-8791E5824AE4}" type="presParOf" srcId="{DEBF5C66-7BB1-43D6-93C7-7459AC79E4EE}" destId="{386A4B6C-47EE-4C98-B102-A0CFBF84D33A}" srcOrd="3" destOrd="0" presId="urn:microsoft.com/office/officeart/2009/layout/CirclePictureHierarchy"/>
    <dgm:cxn modelId="{2BA1ED1C-9E23-4804-9C4A-99EAA92DA7DD}" type="presParOf" srcId="{386A4B6C-47EE-4C98-B102-A0CFBF84D33A}" destId="{B45F53A1-FC14-4CD8-B0F5-0CE49D3EC9AC}" srcOrd="0" destOrd="0" presId="urn:microsoft.com/office/officeart/2009/layout/CirclePictureHierarchy"/>
    <dgm:cxn modelId="{A2828F0B-083A-4EE3-9899-EBE5339FBBDE}" type="presParOf" srcId="{B45F53A1-FC14-4CD8-B0F5-0CE49D3EC9AC}" destId="{6662BFA7-38C3-423E-BD0F-D00B0C0D21C8}" srcOrd="0" destOrd="0" presId="urn:microsoft.com/office/officeart/2009/layout/CirclePictureHierarchy"/>
    <dgm:cxn modelId="{F62268AE-BA5C-4CF0-A40D-94B993D2FD95}" type="presParOf" srcId="{B45F53A1-FC14-4CD8-B0F5-0CE49D3EC9AC}" destId="{E5E6B16D-E108-4218-AFE9-E7FA6F150BEA}" srcOrd="1" destOrd="0" presId="urn:microsoft.com/office/officeart/2009/layout/CirclePictureHierarchy"/>
    <dgm:cxn modelId="{BF89F589-4DC5-4D30-8EE6-F87CB14DAB12}" type="presParOf" srcId="{386A4B6C-47EE-4C98-B102-A0CFBF84D33A}" destId="{CA9E528F-8A77-4BC4-A816-9E63BBD4BE9F}" srcOrd="1" destOrd="0" presId="urn:microsoft.com/office/officeart/2009/layout/CirclePictureHierarchy"/>
    <dgm:cxn modelId="{6E21D7D7-471F-4FAB-AE16-2042156E8ED2}" type="presParOf" srcId="{7A516BFA-57EA-428D-B5FA-AB7374A3F636}" destId="{B5299FE5-722E-4F93-AABE-8A5619F31293}" srcOrd="2" destOrd="0" presId="urn:microsoft.com/office/officeart/2009/layout/CirclePictureHierarchy"/>
    <dgm:cxn modelId="{210D09D4-3EDC-433E-8E27-72FCAC73BD0B}" type="presParOf" srcId="{7A516BFA-57EA-428D-B5FA-AB7374A3F636}" destId="{41C2A118-B96E-4AF8-A7F2-471F6C639528}" srcOrd="3" destOrd="0" presId="urn:microsoft.com/office/officeart/2009/layout/CirclePictureHierarchy"/>
    <dgm:cxn modelId="{1067503C-2A1C-472B-A56A-1BC00606A3C9}" type="presParOf" srcId="{41C2A118-B96E-4AF8-A7F2-471F6C639528}" destId="{32FF1819-7B2E-480A-94B0-CE70CEF0CDA2}" srcOrd="0" destOrd="0" presId="urn:microsoft.com/office/officeart/2009/layout/CirclePictureHierarchy"/>
    <dgm:cxn modelId="{298F6677-B874-48A7-9C06-5354523A0F29}" type="presParOf" srcId="{32FF1819-7B2E-480A-94B0-CE70CEF0CDA2}" destId="{0C6F9090-5F57-4D12-BF42-6E443739825F}" srcOrd="0" destOrd="0" presId="urn:microsoft.com/office/officeart/2009/layout/CirclePictureHierarchy"/>
    <dgm:cxn modelId="{55F89F1E-E101-4CF2-8083-A12B2A92F8F3}" type="presParOf" srcId="{32FF1819-7B2E-480A-94B0-CE70CEF0CDA2}" destId="{16FE66EE-5B92-4D8F-84A7-C803E43BDD98}" srcOrd="1" destOrd="0" presId="urn:microsoft.com/office/officeart/2009/layout/CirclePictureHierarchy"/>
    <dgm:cxn modelId="{E834CB96-F0A2-4709-9347-5DB73519446B}" type="presParOf" srcId="{41C2A118-B96E-4AF8-A7F2-471F6C639528}" destId="{1800A510-EC1C-4450-81D0-13E5145F558F}" srcOrd="1" destOrd="0" presId="urn:microsoft.com/office/officeart/2009/layout/CirclePictureHierarchy"/>
    <dgm:cxn modelId="{0D79E88A-6715-42EA-A348-6088DC5AE7D1}" type="presParOf" srcId="{1800A510-EC1C-4450-81D0-13E5145F558F}" destId="{9E0EB2C3-9850-416D-9FB2-403E622024CC}" srcOrd="0" destOrd="0" presId="urn:microsoft.com/office/officeart/2009/layout/CirclePictureHierarchy"/>
    <dgm:cxn modelId="{90D59DD5-FA0C-4726-8349-E36B6D64116B}" type="presParOf" srcId="{1800A510-EC1C-4450-81D0-13E5145F558F}" destId="{650E3CA3-3EA0-4D4C-BD67-F343809C5D2C}" srcOrd="1" destOrd="0" presId="urn:microsoft.com/office/officeart/2009/layout/CirclePictureHierarchy"/>
    <dgm:cxn modelId="{18E0FA53-89A0-4502-A5C2-15322C93C42E}" type="presParOf" srcId="{650E3CA3-3EA0-4D4C-BD67-F343809C5D2C}" destId="{9E677336-F800-48FC-AEB0-CEC9A8949C71}" srcOrd="0" destOrd="0" presId="urn:microsoft.com/office/officeart/2009/layout/CirclePictureHierarchy"/>
    <dgm:cxn modelId="{A591B9E3-8A74-44D5-9B7F-54DF2F8572F8}" type="presParOf" srcId="{9E677336-F800-48FC-AEB0-CEC9A8949C71}" destId="{967E1592-DA35-4FD5-84C1-E1511995A654}" srcOrd="0" destOrd="0" presId="urn:microsoft.com/office/officeart/2009/layout/CirclePictureHierarchy"/>
    <dgm:cxn modelId="{95028C46-1714-4152-884F-A62D3FC0B1CA}" type="presParOf" srcId="{9E677336-F800-48FC-AEB0-CEC9A8949C71}" destId="{C98D21F8-C756-4EA9-99FA-0C372F7E9940}" srcOrd="1" destOrd="0" presId="urn:microsoft.com/office/officeart/2009/layout/CirclePictureHierarchy"/>
    <dgm:cxn modelId="{4C3B3E39-C106-457C-A934-9CCAFBCB9F3C}" type="presParOf" srcId="{650E3CA3-3EA0-4D4C-BD67-F343809C5D2C}" destId="{32ADC4DB-3CB7-4184-86BE-372BE4DAF741}" srcOrd="1" destOrd="0" presId="urn:microsoft.com/office/officeart/2009/layout/CirclePictureHierarchy"/>
    <dgm:cxn modelId="{97E244AC-A411-42D3-978D-3709226E2BEF}" type="presParOf" srcId="{7A516BFA-57EA-428D-B5FA-AB7374A3F636}" destId="{D84C454C-14A0-4CEA-AE19-776D4CDD238E}" srcOrd="4" destOrd="0" presId="urn:microsoft.com/office/officeart/2009/layout/CirclePictureHierarchy"/>
    <dgm:cxn modelId="{296886F7-4077-4DF0-A18F-5B1F6E70CC6D}" type="presParOf" srcId="{7A516BFA-57EA-428D-B5FA-AB7374A3F636}" destId="{B41D5B75-0FC9-4F40-BBA3-191F6F778889}" srcOrd="5" destOrd="0" presId="urn:microsoft.com/office/officeart/2009/layout/CirclePictureHierarchy"/>
    <dgm:cxn modelId="{299F2EF4-4164-4278-A2E9-ED1B85E66AB8}" type="presParOf" srcId="{B41D5B75-0FC9-4F40-BBA3-191F6F778889}" destId="{174D2BB6-49A3-4711-B1CE-49617B352214}" srcOrd="0" destOrd="0" presId="urn:microsoft.com/office/officeart/2009/layout/CirclePictureHierarchy"/>
    <dgm:cxn modelId="{ADEFFD52-DEFA-43A1-B588-EE5C483485B0}" type="presParOf" srcId="{174D2BB6-49A3-4711-B1CE-49617B352214}" destId="{CC52F688-58F1-40A5-9BC1-360388ECD333}" srcOrd="0" destOrd="0" presId="urn:microsoft.com/office/officeart/2009/layout/CirclePictureHierarchy"/>
    <dgm:cxn modelId="{8435B2F2-980C-4A55-8720-D1D62E20D5D6}" type="presParOf" srcId="{174D2BB6-49A3-4711-B1CE-49617B352214}" destId="{F785C7C4-1C53-4D19-ADC6-23981B8BF97B}" srcOrd="1" destOrd="0" presId="urn:microsoft.com/office/officeart/2009/layout/CirclePictureHierarchy"/>
    <dgm:cxn modelId="{B548A953-1597-4B30-9E3D-1E4C55445458}" type="presParOf" srcId="{B41D5B75-0FC9-4F40-BBA3-191F6F778889}" destId="{61AC219C-2792-42DF-87A8-01F35A0B2769}" srcOrd="1" destOrd="0" presId="urn:microsoft.com/office/officeart/2009/layout/CirclePictureHierarchy"/>
    <dgm:cxn modelId="{7CCBA723-7DE6-4724-A303-92467207CFC7}" type="presParOf" srcId="{61AC219C-2792-42DF-87A8-01F35A0B2769}" destId="{DBC459BC-AD83-4E18-A62D-732E16463601}" srcOrd="0" destOrd="0" presId="urn:microsoft.com/office/officeart/2009/layout/CirclePictureHierarchy"/>
    <dgm:cxn modelId="{181A1AE9-60FE-450E-AEAF-74E718C1E708}" type="presParOf" srcId="{61AC219C-2792-42DF-87A8-01F35A0B2769}" destId="{72F1D560-6FBF-4FF5-B1C4-FD9BD34763C7}" srcOrd="1" destOrd="0" presId="urn:microsoft.com/office/officeart/2009/layout/CirclePictureHierarchy"/>
    <dgm:cxn modelId="{7AC9B447-959B-438E-9F42-ED599A424CE3}" type="presParOf" srcId="{72F1D560-6FBF-4FF5-B1C4-FD9BD34763C7}" destId="{6D017352-431B-4091-B35C-CAB92E3F0F18}" srcOrd="0" destOrd="0" presId="urn:microsoft.com/office/officeart/2009/layout/CirclePictureHierarchy"/>
    <dgm:cxn modelId="{BB79E443-4260-49CD-A94E-0CF626D74B6A}" type="presParOf" srcId="{6D017352-431B-4091-B35C-CAB92E3F0F18}" destId="{529A69DC-A6E0-4FED-964B-B3C4FCAD4DEB}" srcOrd="0" destOrd="0" presId="urn:microsoft.com/office/officeart/2009/layout/CirclePictureHierarchy"/>
    <dgm:cxn modelId="{9A9A7869-D6C8-4FB1-8DCF-8813D5E33527}" type="presParOf" srcId="{6D017352-431B-4091-B35C-CAB92E3F0F18}" destId="{B60AA8C8-88CC-4552-B990-F4D9EDF36A90}" srcOrd="1" destOrd="0" presId="urn:microsoft.com/office/officeart/2009/layout/CirclePictureHierarchy"/>
    <dgm:cxn modelId="{330EB49B-350D-44BF-89F3-6D8452B6C167}" type="presParOf" srcId="{72F1D560-6FBF-4FF5-B1C4-FD9BD34763C7}" destId="{AC1C3092-7B78-4DF5-AB5F-C67B7CB19823}" srcOrd="1" destOrd="0" presId="urn:microsoft.com/office/officeart/2009/layout/CirclePictureHierarchy"/>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C459BC-AD83-4E18-A62D-732E16463601}">
      <dsp:nvSpPr>
        <dsp:cNvPr id="0" name=""/>
        <dsp:cNvSpPr/>
      </dsp:nvSpPr>
      <dsp:spPr>
        <a:xfrm>
          <a:off x="9278443" y="3188507"/>
          <a:ext cx="91440" cy="335549"/>
        </a:xfrm>
        <a:custGeom>
          <a:avLst/>
          <a:gdLst/>
          <a:ahLst/>
          <a:cxnLst/>
          <a:rect l="0" t="0" r="0" b="0"/>
          <a:pathLst>
            <a:path>
              <a:moveTo>
                <a:pt x="45720" y="0"/>
              </a:moveTo>
              <a:lnTo>
                <a:pt x="45720" y="33554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84C454C-14A0-4CEA-AE19-776D4CDD238E}">
      <dsp:nvSpPr>
        <dsp:cNvPr id="0" name=""/>
        <dsp:cNvSpPr/>
      </dsp:nvSpPr>
      <dsp:spPr>
        <a:xfrm>
          <a:off x="5662418" y="1787723"/>
          <a:ext cx="3661745" cy="335549"/>
        </a:xfrm>
        <a:custGeom>
          <a:avLst/>
          <a:gdLst/>
          <a:ahLst/>
          <a:cxnLst/>
          <a:rect l="0" t="0" r="0" b="0"/>
          <a:pathLst>
            <a:path>
              <a:moveTo>
                <a:pt x="0" y="0"/>
              </a:moveTo>
              <a:lnTo>
                <a:pt x="0" y="169106"/>
              </a:lnTo>
              <a:lnTo>
                <a:pt x="3661745" y="169106"/>
              </a:lnTo>
              <a:lnTo>
                <a:pt x="3661745" y="33554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E0EB2C3-9850-416D-9FB2-403E622024CC}">
      <dsp:nvSpPr>
        <dsp:cNvPr id="0" name=""/>
        <dsp:cNvSpPr/>
      </dsp:nvSpPr>
      <dsp:spPr>
        <a:xfrm>
          <a:off x="6349047" y="3188507"/>
          <a:ext cx="91440" cy="335549"/>
        </a:xfrm>
        <a:custGeom>
          <a:avLst/>
          <a:gdLst/>
          <a:ahLst/>
          <a:cxnLst/>
          <a:rect l="0" t="0" r="0" b="0"/>
          <a:pathLst>
            <a:path>
              <a:moveTo>
                <a:pt x="45720" y="0"/>
              </a:moveTo>
              <a:lnTo>
                <a:pt x="45720" y="33554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5299FE5-722E-4F93-AABE-8A5619F31293}">
      <dsp:nvSpPr>
        <dsp:cNvPr id="0" name=""/>
        <dsp:cNvSpPr/>
      </dsp:nvSpPr>
      <dsp:spPr>
        <a:xfrm>
          <a:off x="5662418" y="1787723"/>
          <a:ext cx="732349" cy="335549"/>
        </a:xfrm>
        <a:custGeom>
          <a:avLst/>
          <a:gdLst/>
          <a:ahLst/>
          <a:cxnLst/>
          <a:rect l="0" t="0" r="0" b="0"/>
          <a:pathLst>
            <a:path>
              <a:moveTo>
                <a:pt x="0" y="0"/>
              </a:moveTo>
              <a:lnTo>
                <a:pt x="0" y="169106"/>
              </a:lnTo>
              <a:lnTo>
                <a:pt x="732349" y="169106"/>
              </a:lnTo>
              <a:lnTo>
                <a:pt x="732349" y="33554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DBBE690-C11A-4AB4-B2CA-5D6694A7A38E}">
      <dsp:nvSpPr>
        <dsp:cNvPr id="0" name=""/>
        <dsp:cNvSpPr/>
      </dsp:nvSpPr>
      <dsp:spPr>
        <a:xfrm>
          <a:off x="2000672" y="3188507"/>
          <a:ext cx="1464698" cy="335549"/>
        </a:xfrm>
        <a:custGeom>
          <a:avLst/>
          <a:gdLst/>
          <a:ahLst/>
          <a:cxnLst/>
          <a:rect l="0" t="0" r="0" b="0"/>
          <a:pathLst>
            <a:path>
              <a:moveTo>
                <a:pt x="0" y="0"/>
              </a:moveTo>
              <a:lnTo>
                <a:pt x="0" y="169106"/>
              </a:lnTo>
              <a:lnTo>
                <a:pt x="1464698" y="169106"/>
              </a:lnTo>
              <a:lnTo>
                <a:pt x="1464698" y="33554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02ADCDD-D066-44B2-94FF-C99279C0E001}">
      <dsp:nvSpPr>
        <dsp:cNvPr id="0" name=""/>
        <dsp:cNvSpPr/>
      </dsp:nvSpPr>
      <dsp:spPr>
        <a:xfrm>
          <a:off x="535974" y="3188507"/>
          <a:ext cx="1464698" cy="335549"/>
        </a:xfrm>
        <a:custGeom>
          <a:avLst/>
          <a:gdLst/>
          <a:ahLst/>
          <a:cxnLst/>
          <a:rect l="0" t="0" r="0" b="0"/>
          <a:pathLst>
            <a:path>
              <a:moveTo>
                <a:pt x="1464698" y="0"/>
              </a:moveTo>
              <a:lnTo>
                <a:pt x="1464698" y="169106"/>
              </a:lnTo>
              <a:lnTo>
                <a:pt x="0" y="169106"/>
              </a:lnTo>
              <a:lnTo>
                <a:pt x="0" y="33554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C1A61AB-CA32-44F4-A7BF-3122736E0D5A}">
      <dsp:nvSpPr>
        <dsp:cNvPr id="0" name=""/>
        <dsp:cNvSpPr/>
      </dsp:nvSpPr>
      <dsp:spPr>
        <a:xfrm>
          <a:off x="2000672" y="1787723"/>
          <a:ext cx="3661745" cy="335549"/>
        </a:xfrm>
        <a:custGeom>
          <a:avLst/>
          <a:gdLst/>
          <a:ahLst/>
          <a:cxnLst/>
          <a:rect l="0" t="0" r="0" b="0"/>
          <a:pathLst>
            <a:path>
              <a:moveTo>
                <a:pt x="3661745" y="0"/>
              </a:moveTo>
              <a:lnTo>
                <a:pt x="3661745" y="169106"/>
              </a:lnTo>
              <a:lnTo>
                <a:pt x="0" y="169106"/>
              </a:lnTo>
              <a:lnTo>
                <a:pt x="0" y="33554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6ED90FE-44F1-40D2-8709-B21906266F77}">
      <dsp:nvSpPr>
        <dsp:cNvPr id="0" name=""/>
        <dsp:cNvSpPr/>
      </dsp:nvSpPr>
      <dsp:spPr>
        <a:xfrm>
          <a:off x="5129800" y="722488"/>
          <a:ext cx="1065235" cy="106523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E8EF473-3FCC-4374-8901-ABB7AA3D5FFD}">
      <dsp:nvSpPr>
        <dsp:cNvPr id="0" name=""/>
        <dsp:cNvSpPr/>
      </dsp:nvSpPr>
      <dsp:spPr>
        <a:xfrm>
          <a:off x="6195035" y="719825"/>
          <a:ext cx="1597852" cy="10652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dirty="0"/>
            <a:t>Member Services</a:t>
          </a:r>
        </a:p>
      </dsp:txBody>
      <dsp:txXfrm>
        <a:off x="6195035" y="719825"/>
        <a:ext cx="1597852" cy="1065235"/>
      </dsp:txXfrm>
    </dsp:sp>
    <dsp:sp modelId="{AC2C7EBE-A88E-4EFE-B281-5256259A2E8E}">
      <dsp:nvSpPr>
        <dsp:cNvPr id="0" name=""/>
        <dsp:cNvSpPr/>
      </dsp:nvSpPr>
      <dsp:spPr>
        <a:xfrm>
          <a:off x="1468055" y="2123272"/>
          <a:ext cx="1065235" cy="106523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4E3CE52-A9A2-45A2-9311-93526E3A7354}">
      <dsp:nvSpPr>
        <dsp:cNvPr id="0" name=""/>
        <dsp:cNvSpPr/>
      </dsp:nvSpPr>
      <dsp:spPr>
        <a:xfrm>
          <a:off x="2533290" y="2120609"/>
          <a:ext cx="1597852" cy="10652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dirty="0"/>
            <a:t>Chapter ABC</a:t>
          </a:r>
        </a:p>
      </dsp:txBody>
      <dsp:txXfrm>
        <a:off x="2533290" y="2120609"/>
        <a:ext cx="1597852" cy="1065235"/>
      </dsp:txXfrm>
    </dsp:sp>
    <dsp:sp modelId="{F7ABD15A-B3FD-4AA8-B402-170818E0EE17}">
      <dsp:nvSpPr>
        <dsp:cNvPr id="0" name=""/>
        <dsp:cNvSpPr/>
      </dsp:nvSpPr>
      <dsp:spPr>
        <a:xfrm>
          <a:off x="3356" y="3524056"/>
          <a:ext cx="1065235" cy="106523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58C4E23-6A67-4CD6-908D-46673A225FA2}">
      <dsp:nvSpPr>
        <dsp:cNvPr id="0" name=""/>
        <dsp:cNvSpPr/>
      </dsp:nvSpPr>
      <dsp:spPr>
        <a:xfrm>
          <a:off x="1068591" y="3521393"/>
          <a:ext cx="1597852" cy="10652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dirty="0"/>
            <a:t>Student Branch</a:t>
          </a:r>
        </a:p>
      </dsp:txBody>
      <dsp:txXfrm>
        <a:off x="1068591" y="3521393"/>
        <a:ext cx="1597852" cy="1065235"/>
      </dsp:txXfrm>
    </dsp:sp>
    <dsp:sp modelId="{6662BFA7-38C3-423E-BD0F-D00B0C0D21C8}">
      <dsp:nvSpPr>
        <dsp:cNvPr id="0" name=""/>
        <dsp:cNvSpPr/>
      </dsp:nvSpPr>
      <dsp:spPr>
        <a:xfrm>
          <a:off x="2932753" y="3524056"/>
          <a:ext cx="1065235" cy="106523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5E6B16D-E108-4218-AFE9-E7FA6F150BEA}">
      <dsp:nvSpPr>
        <dsp:cNvPr id="0" name=""/>
        <dsp:cNvSpPr/>
      </dsp:nvSpPr>
      <dsp:spPr>
        <a:xfrm>
          <a:off x="3997988" y="3521393"/>
          <a:ext cx="1597852" cy="10652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dirty="0"/>
            <a:t>Student Branch</a:t>
          </a:r>
        </a:p>
      </dsp:txBody>
      <dsp:txXfrm>
        <a:off x="3997988" y="3521393"/>
        <a:ext cx="1597852" cy="1065235"/>
      </dsp:txXfrm>
    </dsp:sp>
    <dsp:sp modelId="{0C6F9090-5F57-4D12-BF42-6E443739825F}">
      <dsp:nvSpPr>
        <dsp:cNvPr id="0" name=""/>
        <dsp:cNvSpPr/>
      </dsp:nvSpPr>
      <dsp:spPr>
        <a:xfrm>
          <a:off x="5862149" y="2123272"/>
          <a:ext cx="1065235" cy="106523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6FE66EE-5B92-4D8F-84A7-C803E43BDD98}">
      <dsp:nvSpPr>
        <dsp:cNvPr id="0" name=""/>
        <dsp:cNvSpPr/>
      </dsp:nvSpPr>
      <dsp:spPr>
        <a:xfrm>
          <a:off x="6927384" y="2120609"/>
          <a:ext cx="1597852" cy="10652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dirty="0"/>
            <a:t>Chapter DEF</a:t>
          </a:r>
        </a:p>
      </dsp:txBody>
      <dsp:txXfrm>
        <a:off x="6927384" y="2120609"/>
        <a:ext cx="1597852" cy="1065235"/>
      </dsp:txXfrm>
    </dsp:sp>
    <dsp:sp modelId="{967E1592-DA35-4FD5-84C1-E1511995A654}">
      <dsp:nvSpPr>
        <dsp:cNvPr id="0" name=""/>
        <dsp:cNvSpPr/>
      </dsp:nvSpPr>
      <dsp:spPr>
        <a:xfrm>
          <a:off x="5862149" y="3524056"/>
          <a:ext cx="1065235" cy="106523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98D21F8-C756-4EA9-99FA-0C372F7E9940}">
      <dsp:nvSpPr>
        <dsp:cNvPr id="0" name=""/>
        <dsp:cNvSpPr/>
      </dsp:nvSpPr>
      <dsp:spPr>
        <a:xfrm>
          <a:off x="6927384" y="3521393"/>
          <a:ext cx="1597852" cy="10652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dirty="0"/>
            <a:t>Student Branch</a:t>
          </a:r>
        </a:p>
      </dsp:txBody>
      <dsp:txXfrm>
        <a:off x="6927384" y="3521393"/>
        <a:ext cx="1597852" cy="1065235"/>
      </dsp:txXfrm>
    </dsp:sp>
    <dsp:sp modelId="{CC52F688-58F1-40A5-9BC1-360388ECD333}">
      <dsp:nvSpPr>
        <dsp:cNvPr id="0" name=""/>
        <dsp:cNvSpPr/>
      </dsp:nvSpPr>
      <dsp:spPr>
        <a:xfrm>
          <a:off x="8791546" y="2123272"/>
          <a:ext cx="1065235" cy="106523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785C7C4-1C53-4D19-ADC6-23981B8BF97B}">
      <dsp:nvSpPr>
        <dsp:cNvPr id="0" name=""/>
        <dsp:cNvSpPr/>
      </dsp:nvSpPr>
      <dsp:spPr>
        <a:xfrm>
          <a:off x="9856781" y="2120609"/>
          <a:ext cx="1597852" cy="10652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dirty="0"/>
            <a:t>Chapter GHI</a:t>
          </a:r>
        </a:p>
      </dsp:txBody>
      <dsp:txXfrm>
        <a:off x="9856781" y="2120609"/>
        <a:ext cx="1597852" cy="1065235"/>
      </dsp:txXfrm>
    </dsp:sp>
    <dsp:sp modelId="{529A69DC-A6E0-4FED-964B-B3C4FCAD4DEB}">
      <dsp:nvSpPr>
        <dsp:cNvPr id="0" name=""/>
        <dsp:cNvSpPr/>
      </dsp:nvSpPr>
      <dsp:spPr>
        <a:xfrm>
          <a:off x="8791546" y="3524056"/>
          <a:ext cx="1065235" cy="106523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60AA8C8-88CC-4552-B990-F4D9EDF36A90}">
      <dsp:nvSpPr>
        <dsp:cNvPr id="0" name=""/>
        <dsp:cNvSpPr/>
      </dsp:nvSpPr>
      <dsp:spPr>
        <a:xfrm>
          <a:off x="9856781" y="3521393"/>
          <a:ext cx="1597852" cy="10652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dirty="0"/>
            <a:t>Student Branch</a:t>
          </a:r>
        </a:p>
      </dsp:txBody>
      <dsp:txXfrm>
        <a:off x="9856781" y="3521393"/>
        <a:ext cx="1597852" cy="1065235"/>
      </dsp:txXfrm>
    </dsp:sp>
  </dsp:spTree>
</dsp:drawing>
</file>

<file path=ppt/diagrams/layout1.xml><?xml version="1.0" encoding="utf-8"?>
<dgm:layoutDef xmlns:dgm="http://schemas.openxmlformats.org/drawingml/2006/diagram" xmlns:a="http://schemas.openxmlformats.org/drawingml/2006/main" uniqueId="urn:microsoft.com/office/officeart/2009/layout/CirclePictureHierarchy">
  <dgm:title val=""/>
  <dgm:desc val=""/>
  <dgm:catLst>
    <dgm:cat type="hierarchy" pri="1750"/>
    <dgm:cat type="picture" pri="23000"/>
    <dgm:cat type="pictureconvert" pri="2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5"/>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h" for="ch" forName="image" refType="h" fact="0.8"/>
              <dgm:constr type="w" for="ch" forName="image" refType="h" refFor="ch" refForName="image"/>
              <dgm:constr type="t" for="ch" forName="image" refType="h" fact="0.1"/>
              <dgm:constr type="l" for="ch" forName="image"/>
              <dgm:constr type="w" for="ch" forName="text" refType="w" fact="0.6"/>
              <dgm:constr type="h" for="ch" forName="text" refType="h" fact="0.8"/>
              <dgm:constr type="t" for="ch" forName="text" refType="w" fact="0.04"/>
              <dgm:constr type="l" for="ch" forName="text" refType="w" fact="0.4"/>
            </dgm:constrLst>
            <dgm:ruleLst/>
            <dgm:layoutNode name="image" styleLbl="node0">
              <dgm:alg type="sp"/>
              <dgm:shape xmlns:r="http://schemas.openxmlformats.org/officeDocument/2006/relationships" type="ellipse" r:blip="" blipPhldr="1">
                <dgm:adjLst/>
              </dgm:shape>
              <dgm:presOf/>
              <dgm:constrLst/>
              <dgm:ruleLst/>
            </dgm:layoutNode>
            <dgm:layoutNode name="text"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image"/>
                    <dgm:param type="dstNode" val="image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h" for="ch" forName="image2" refType="h" fact="0.8"/>
                      <dgm:constr type="w" for="ch" forName="image2" refType="h" refFor="ch" refForName="image2"/>
                      <dgm:constr type="t" for="ch" forName="image2" refType="h" fact="0.1"/>
                      <dgm:constr type="l" for="ch" forName="image2"/>
                      <dgm:constr type="w" for="ch" forName="text2" refType="w" fact="0.6"/>
                      <dgm:constr type="h" for="ch" forName="text2" refType="h" fact="0.8"/>
                      <dgm:constr type="t" for="ch" forName="text2" refType="w" fact="0.04"/>
                      <dgm:constr type="l" for="ch" forName="text2" refType="w" fact="0.4"/>
                    </dgm:constrLst>
                    <dgm:ruleLst/>
                    <dgm:layoutNode name="image2">
                      <dgm:alg type="sp"/>
                      <dgm:shape xmlns:r="http://schemas.openxmlformats.org/officeDocument/2006/relationships" type="ellipse" r:blip="" blipPhldr="1">
                        <dgm:adjLst/>
                      </dgm:shape>
                      <dgm:presOf/>
                      <dgm:constrLst/>
                      <dgm:ruleLst/>
                    </dgm:layoutNode>
                    <dgm:layoutNode name="text2"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image2"/>
                            <dgm:param type="dstNode" val="image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h" for="ch" forName="image3" refType="h" fact="0.8"/>
                              <dgm:constr type="w" for="ch" forName="image3" refType="h" refFor="ch" refForName="image3"/>
                              <dgm:constr type="t" for="ch" forName="image3" refType="h" fact="0.1"/>
                              <dgm:constr type="l" for="ch" forName="image3"/>
                              <dgm:constr type="w" for="ch" forName="text3" refType="w" fact="0.6"/>
                              <dgm:constr type="h" for="ch" forName="text3" refType="h" fact="0.8"/>
                              <dgm:constr type="t" for="ch" forName="text3" refType="w" fact="0.04"/>
                              <dgm:constr type="l" for="ch" forName="text3" refType="w" fact="0.4"/>
                            </dgm:constrLst>
                            <dgm:ruleLst/>
                            <dgm:layoutNode name="image3">
                              <dgm:alg type="sp"/>
                              <dgm:shape xmlns:r="http://schemas.openxmlformats.org/officeDocument/2006/relationships" type="ellipse" r:blip="" blipPhldr="1">
                                <dgm:adjLst/>
                              </dgm:shape>
                              <dgm:presOf/>
                              <dgm:constrLst/>
                              <dgm:ruleLst/>
                            </dgm:layoutNode>
                            <dgm:layoutNode name="text3"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image3"/>
                                        <dgm:param type="dstNode" val="image4"/>
                                      </dgm:alg>
                                    </dgm:if>
                                    <dgm:else name="Name26">
                                      <dgm:alg type="conn">
                                        <dgm:param type="dim" val="1D"/>
                                        <dgm:param type="endSty" val="noArr"/>
                                        <dgm:param type="connRout" val="bend"/>
                                        <dgm:param type="bendPt" val="end"/>
                                        <dgm:param type="begPts" val="bCtr"/>
                                        <dgm:param type="endPts" val="tCtr"/>
                                        <dgm:param type="srcNode" val="image4"/>
                                        <dgm:param type="dstNode" val="image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h" for="ch" forName="image4" refType="h" fact="0.8"/>
                                      <dgm:constr type="w" for="ch" forName="image4" refType="h" refFor="ch" refForName="image4"/>
                                      <dgm:constr type="t" for="ch" forName="image4" refType="h" fact="0.1"/>
                                      <dgm:constr type="l" for="ch" forName="image4"/>
                                      <dgm:constr type="w" for="ch" forName="text4" refType="w" fact="0.6"/>
                                      <dgm:constr type="h" for="ch" forName="text4" refType="h" fact="0.8"/>
                                      <dgm:constr type="t" for="ch" forName="text4" refType="w" fact="0.04"/>
                                      <dgm:constr type="l" for="ch" forName="text4" refType="w" fact="0.4"/>
                                    </dgm:constrLst>
                                    <dgm:ruleLst/>
                                    <dgm:layoutNode name="image4">
                                      <dgm:alg type="sp"/>
                                      <dgm:shape xmlns:r="http://schemas.openxmlformats.org/officeDocument/2006/relationships" type="ellipse" r:blip="" blipPhldr="1">
                                        <dgm:adjLst/>
                                      </dgm:shape>
                                      <dgm:presOf/>
                                      <dgm:constrLst/>
                                      <dgm:ruleLst/>
                                    </dgm:layoutNode>
                                    <dgm:layoutNode name="text4"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3F30DD-E43C-CA4B-A5FB-77BBC5ADDAB7}" type="datetimeFigureOut">
              <a:rPr lang="en-US" smtClean="0"/>
              <a:t>10/20/2024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40F3D1-4F9A-AB43-BBB2-4BBDABDECCA1}" type="slidenum">
              <a:rPr lang="en-US" smtClean="0"/>
              <a:t>‹#›</a:t>
            </a:fld>
            <a:endParaRPr lang="en-US"/>
          </a:p>
        </p:txBody>
      </p:sp>
    </p:spTree>
    <p:extLst>
      <p:ext uri="{BB962C8B-B14F-4D97-AF65-F5344CB8AC3E}">
        <p14:creationId xmlns:p14="http://schemas.microsoft.com/office/powerpoint/2010/main" val="32046532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tblanalytics.ieee.org/#/site/IEEE/explore" TargetMode="External"/><Relationship Id="rId2" Type="http://schemas.openxmlformats.org/officeDocument/2006/relationships/slide" Target="../slides/slide3.xml"/><Relationship Id="rId1" Type="http://schemas.openxmlformats.org/officeDocument/2006/relationships/notesMaster" Target="../notesMasters/notesMaster1.xml"/><Relationship Id="rId5" Type="http://schemas.openxmlformats.org/officeDocument/2006/relationships/hyperlink" Target="https://tblanalytics.ieee.org/#/site/IEEE/workbooks/27" TargetMode="External"/><Relationship Id="rId4" Type="http://schemas.openxmlformats.org/officeDocument/2006/relationships/hyperlink" Target="https://tblanalytics.ieee.org/#/site/IEEE/projects/319"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tblanalytics.ieee.org/#/site/IEEE/explore?:display_count=n&amp;:origin=viz_share_link&amp;:showAppBanner=false&amp;:showVizHome=n%3F:render%3Dfalse" TargetMode="External"/><Relationship Id="rId2" Type="http://schemas.openxmlformats.org/officeDocument/2006/relationships/slide" Target="../slides/slide4.xml"/><Relationship Id="rId1" Type="http://schemas.openxmlformats.org/officeDocument/2006/relationships/notesMaster" Target="../notesMasters/notesMaster1.xml"/><Relationship Id="rId5" Type="http://schemas.openxmlformats.org/officeDocument/2006/relationships/hyperlink" Target="https://tblanalytics.ieee.org/#/site/IEEE/workbooks/27" TargetMode="External"/><Relationship Id="rId4" Type="http://schemas.openxmlformats.org/officeDocument/2006/relationships/hyperlink" Target="https://tblanalytics.ieee.org/#/site/IEEE/projects/319"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tblanalytics.ieee.org/#/site/IEEE/explore" TargetMode="External"/><Relationship Id="rId2" Type="http://schemas.openxmlformats.org/officeDocument/2006/relationships/slide" Target="../slides/slide6.xml"/><Relationship Id="rId1" Type="http://schemas.openxmlformats.org/officeDocument/2006/relationships/notesMaster" Target="../notesMasters/notesMaster1.xml"/><Relationship Id="rId5" Type="http://schemas.openxmlformats.org/officeDocument/2006/relationships/hyperlink" Target="https://tblanalytics.ieee.org/#/site/IEEE/workbooks/27" TargetMode="External"/><Relationship Id="rId4" Type="http://schemas.openxmlformats.org/officeDocument/2006/relationships/hyperlink" Target="https://tblanalytics.ieee.org/#/site/IEEE/projects/319"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tblanalytics.ieee.org/#/site/IEEE/explore" TargetMode="External"/><Relationship Id="rId2" Type="http://schemas.openxmlformats.org/officeDocument/2006/relationships/slide" Target="../slides/slide7.xml"/><Relationship Id="rId1" Type="http://schemas.openxmlformats.org/officeDocument/2006/relationships/notesMaster" Target="../notesMasters/notesMaster1.xml"/><Relationship Id="rId5" Type="http://schemas.openxmlformats.org/officeDocument/2006/relationships/hyperlink" Target="https://tblanalytics.ieee.org/#/site/IEEE/workbooks/27" TargetMode="External"/><Relationship Id="rId4" Type="http://schemas.openxmlformats.org/officeDocument/2006/relationships/hyperlink" Target="https://tblanalytics.ieee.org/#/site/IEEE/projects/319"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40F3D1-4F9A-AB43-BBB2-4BBDABDECCA1}" type="slidenum">
              <a:rPr lang="en-US" smtClean="0"/>
              <a:t>2</a:t>
            </a:fld>
            <a:endParaRPr lang="en-US"/>
          </a:p>
        </p:txBody>
      </p:sp>
    </p:spTree>
    <p:extLst>
      <p:ext uri="{BB962C8B-B14F-4D97-AF65-F5344CB8AC3E}">
        <p14:creationId xmlns:p14="http://schemas.microsoft.com/office/powerpoint/2010/main" val="28539029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dirty="0">
                <a:solidFill>
                  <a:schemeClr val="tx1"/>
                </a:solidFill>
                <a:effectLst/>
                <a:latin typeface="+mn-lt"/>
                <a:ea typeface="+mn-ea"/>
                <a:cs typeface="+mn-cs"/>
                <a:hlinkClick r:id="rId3"/>
              </a:rPr>
              <a:t>Explore</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t>
            </a:r>
            <a:r>
              <a:rPr lang="en-US" sz="1200" b="1" i="0" u="none" strike="noStrike" kern="1200" dirty="0">
                <a:solidFill>
                  <a:schemeClr val="tx1"/>
                </a:solidFill>
                <a:effectLst/>
                <a:latin typeface="+mn-lt"/>
                <a:ea typeface="+mn-ea"/>
                <a:cs typeface="+mn-cs"/>
                <a:hlinkClick r:id="rId4"/>
              </a:rPr>
              <a:t>Dashboards for All Volunteers</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t>
            </a:r>
            <a:r>
              <a:rPr lang="en-US" sz="1200" b="1" i="0" u="none" strike="noStrike" kern="1200" dirty="0">
                <a:solidFill>
                  <a:schemeClr val="tx1"/>
                </a:solidFill>
                <a:effectLst/>
                <a:latin typeface="+mn-lt"/>
                <a:ea typeface="+mn-ea"/>
                <a:cs typeface="+mn-cs"/>
                <a:hlinkClick r:id="rId5"/>
              </a:rPr>
              <a:t>Geo OU Analysis</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/IEEE/Society Member Summary</a:t>
            </a:r>
          </a:p>
          <a:p>
            <a:br>
              <a:rPr lang="en-US" sz="1200" b="0" i="0" kern="1200" dirty="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5"/>
          </p:nvPr>
        </p:nvSpPr>
        <p:spPr/>
        <p:txBody>
          <a:bodyPr/>
          <a:lstStyle/>
          <a:p>
            <a:fld id="{9140F3D1-4F9A-AB43-BBB2-4BBDABDECCA1}" type="slidenum">
              <a:rPr lang="en-US" smtClean="0"/>
              <a:t>3</a:t>
            </a:fld>
            <a:endParaRPr lang="en-US"/>
          </a:p>
        </p:txBody>
      </p:sp>
    </p:spTree>
    <p:extLst>
      <p:ext uri="{BB962C8B-B14F-4D97-AF65-F5344CB8AC3E}">
        <p14:creationId xmlns:p14="http://schemas.microsoft.com/office/powerpoint/2010/main" val="29270504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mj-lt"/>
              <a:buAutoNum type="arabicPeriod"/>
            </a:pPr>
            <a:r>
              <a:rPr lang="en-US" b="1" i="0" u="sng" dirty="0" err="1">
                <a:solidFill>
                  <a:srgbClr val="4F4F4F"/>
                </a:solidFill>
                <a:effectLst/>
                <a:latin typeface="Benton Sans"/>
                <a:hlinkClick r:id="rId3"/>
              </a:rPr>
              <a:t>xplore</a:t>
            </a:r>
            <a:endParaRPr lang="en-US" b="1" i="0" dirty="0">
              <a:solidFill>
                <a:srgbClr val="4F4F4F"/>
              </a:solidFill>
              <a:effectLst/>
              <a:latin typeface="Benton Sans"/>
            </a:endParaRPr>
          </a:p>
          <a:p>
            <a:pPr algn="l">
              <a:buFont typeface="+mj-lt"/>
              <a:buAutoNum type="arabicPeriod"/>
            </a:pPr>
            <a:r>
              <a:rPr lang="en-US" b="0" i="0" dirty="0">
                <a:solidFill>
                  <a:srgbClr val="666666"/>
                </a:solidFill>
                <a:effectLst/>
                <a:latin typeface="Benton Sans"/>
              </a:rPr>
              <a:t>/</a:t>
            </a:r>
            <a:r>
              <a:rPr lang="en-US" b="1" i="0" u="none" strike="noStrike" dirty="0">
                <a:solidFill>
                  <a:srgbClr val="4F4F4F"/>
                </a:solidFill>
                <a:effectLst/>
                <a:latin typeface="Benton Sans"/>
                <a:hlinkClick r:id="rId4"/>
              </a:rPr>
              <a:t>Dashboards for All Volunteers</a:t>
            </a:r>
            <a:endParaRPr lang="en-US" b="1" i="0" dirty="0">
              <a:solidFill>
                <a:srgbClr val="4F4F4F"/>
              </a:solidFill>
              <a:effectLst/>
              <a:latin typeface="Benton Sans"/>
            </a:endParaRPr>
          </a:p>
          <a:p>
            <a:pPr algn="l">
              <a:buFont typeface="+mj-lt"/>
              <a:buAutoNum type="arabicPeriod"/>
            </a:pPr>
            <a:r>
              <a:rPr lang="en-US" b="0" i="0" dirty="0">
                <a:solidFill>
                  <a:srgbClr val="666666"/>
                </a:solidFill>
                <a:effectLst/>
                <a:latin typeface="Benton Sans"/>
              </a:rPr>
              <a:t>/</a:t>
            </a:r>
            <a:r>
              <a:rPr lang="en-US" b="1" i="0" u="none" strike="noStrike" dirty="0">
                <a:solidFill>
                  <a:srgbClr val="4F4F4F"/>
                </a:solidFill>
                <a:effectLst/>
                <a:latin typeface="Benton Sans"/>
                <a:hlinkClick r:id="rId5"/>
              </a:rPr>
              <a:t>Geo OU Analysis</a:t>
            </a:r>
            <a:endParaRPr lang="en-US" b="1" i="0" dirty="0">
              <a:solidFill>
                <a:srgbClr val="4F4F4F"/>
              </a:solidFill>
              <a:effectLst/>
              <a:latin typeface="Benton Sans"/>
            </a:endParaRPr>
          </a:p>
          <a:p>
            <a:pPr algn="l">
              <a:buFont typeface="+mj-lt"/>
              <a:buAutoNum type="arabicPeriod"/>
            </a:pPr>
            <a:r>
              <a:rPr lang="en-US" b="0" i="0" dirty="0">
                <a:solidFill>
                  <a:srgbClr val="666666"/>
                </a:solidFill>
                <a:effectLst/>
                <a:latin typeface="Benton Sans"/>
              </a:rPr>
              <a:t>/</a:t>
            </a:r>
            <a:r>
              <a:rPr lang="en-US" b="0" i="0" dirty="0">
                <a:solidFill>
                  <a:srgbClr val="4F4F4F"/>
                </a:solidFill>
                <a:effectLst/>
                <a:latin typeface="Benton Sans"/>
              </a:rPr>
              <a:t>Potential Chapters</a:t>
            </a:r>
          </a:p>
          <a:p>
            <a:endParaRPr lang="en-US" dirty="0"/>
          </a:p>
        </p:txBody>
      </p:sp>
      <p:sp>
        <p:nvSpPr>
          <p:cNvPr id="4" name="Slide Number Placeholder 3"/>
          <p:cNvSpPr>
            <a:spLocks noGrp="1"/>
          </p:cNvSpPr>
          <p:nvPr>
            <p:ph type="sldNum" sz="quarter" idx="5"/>
          </p:nvPr>
        </p:nvSpPr>
        <p:spPr/>
        <p:txBody>
          <a:bodyPr/>
          <a:lstStyle/>
          <a:p>
            <a:fld id="{9140F3D1-4F9A-AB43-BBB2-4BBDABDECCA1}" type="slidenum">
              <a:rPr lang="en-US" smtClean="0"/>
              <a:t>4</a:t>
            </a:fld>
            <a:endParaRPr lang="en-US"/>
          </a:p>
        </p:txBody>
      </p:sp>
    </p:spTree>
    <p:extLst>
      <p:ext uri="{BB962C8B-B14F-4D97-AF65-F5344CB8AC3E}">
        <p14:creationId xmlns:p14="http://schemas.microsoft.com/office/powerpoint/2010/main" val="36966198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Memberships and Subscriptions Monthly Statistics</a:t>
            </a:r>
          </a:p>
          <a:p>
            <a:r>
              <a:rPr lang="en-US" dirty="0"/>
              <a:t>Year over Year Analysis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Society Membership</a:t>
            </a:r>
          </a:p>
          <a:p>
            <a:endParaRPr lang="en-US" dirty="0"/>
          </a:p>
        </p:txBody>
      </p:sp>
      <p:sp>
        <p:nvSpPr>
          <p:cNvPr id="4" name="Slide Number Placeholder 3"/>
          <p:cNvSpPr>
            <a:spLocks noGrp="1"/>
          </p:cNvSpPr>
          <p:nvPr>
            <p:ph type="sldNum" sz="quarter" idx="5"/>
          </p:nvPr>
        </p:nvSpPr>
        <p:spPr/>
        <p:txBody>
          <a:bodyPr/>
          <a:lstStyle/>
          <a:p>
            <a:fld id="{9140F3D1-4F9A-AB43-BBB2-4BBDABDECCA1}" type="slidenum">
              <a:rPr lang="en-US" smtClean="0"/>
              <a:t>5</a:t>
            </a:fld>
            <a:endParaRPr lang="en-US"/>
          </a:p>
        </p:txBody>
      </p:sp>
    </p:spTree>
    <p:extLst>
      <p:ext uri="{BB962C8B-B14F-4D97-AF65-F5344CB8AC3E}">
        <p14:creationId xmlns:p14="http://schemas.microsoft.com/office/powerpoint/2010/main" val="36484325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mj-lt"/>
              <a:buAutoNum type="arabicPeriod"/>
            </a:pPr>
            <a:r>
              <a:rPr lang="en-US" b="1" i="0" u="none" strike="noStrike" dirty="0">
                <a:solidFill>
                  <a:srgbClr val="4F4F4F"/>
                </a:solidFill>
                <a:effectLst/>
                <a:latin typeface="Benton Sans"/>
                <a:hlinkClick r:id="rId3"/>
              </a:rPr>
              <a:t>Explore</a:t>
            </a:r>
            <a:endParaRPr lang="en-US" b="1" i="0" dirty="0">
              <a:solidFill>
                <a:srgbClr val="4F4F4F"/>
              </a:solidFill>
              <a:effectLst/>
              <a:latin typeface="Benton Sans"/>
            </a:endParaRPr>
          </a:p>
          <a:p>
            <a:pPr algn="l">
              <a:buFont typeface="+mj-lt"/>
              <a:buAutoNum type="arabicPeriod"/>
            </a:pPr>
            <a:r>
              <a:rPr lang="en-US" b="0" i="0" dirty="0">
                <a:solidFill>
                  <a:srgbClr val="666666"/>
                </a:solidFill>
                <a:effectLst/>
                <a:latin typeface="Benton Sans"/>
              </a:rPr>
              <a:t>/</a:t>
            </a:r>
            <a:r>
              <a:rPr lang="en-US" b="1" i="0" u="none" strike="noStrike" dirty="0">
                <a:solidFill>
                  <a:srgbClr val="4F4F4F"/>
                </a:solidFill>
                <a:effectLst/>
                <a:latin typeface="Benton Sans"/>
                <a:hlinkClick r:id="rId4"/>
              </a:rPr>
              <a:t>Dashboards for All Volunteers</a:t>
            </a:r>
            <a:endParaRPr lang="en-US" b="1" i="0" dirty="0">
              <a:solidFill>
                <a:srgbClr val="4F4F4F"/>
              </a:solidFill>
              <a:effectLst/>
              <a:latin typeface="Benton Sans"/>
            </a:endParaRPr>
          </a:p>
          <a:p>
            <a:pPr algn="l">
              <a:buFont typeface="+mj-lt"/>
              <a:buAutoNum type="arabicPeriod"/>
            </a:pPr>
            <a:r>
              <a:rPr lang="en-US" b="0" i="0" dirty="0">
                <a:solidFill>
                  <a:srgbClr val="666666"/>
                </a:solidFill>
                <a:effectLst/>
                <a:latin typeface="Benton Sans"/>
              </a:rPr>
              <a:t>/</a:t>
            </a:r>
            <a:r>
              <a:rPr lang="en-US" b="1" i="0" u="none" strike="noStrike" dirty="0">
                <a:solidFill>
                  <a:srgbClr val="4F4F4F"/>
                </a:solidFill>
                <a:effectLst/>
                <a:latin typeface="Benton Sans"/>
                <a:hlinkClick r:id="rId5"/>
              </a:rPr>
              <a:t>Geo OU Analysis</a:t>
            </a:r>
            <a:endParaRPr lang="en-US" b="1" i="0" dirty="0">
              <a:solidFill>
                <a:srgbClr val="4F4F4F"/>
              </a:solidFill>
              <a:effectLst/>
              <a:latin typeface="Benton Sans"/>
            </a:endParaRPr>
          </a:p>
          <a:p>
            <a:pPr algn="l">
              <a:buFont typeface="+mj-lt"/>
              <a:buAutoNum type="arabicPeriod"/>
            </a:pPr>
            <a:r>
              <a:rPr lang="en-US" b="0" i="0" dirty="0">
                <a:solidFill>
                  <a:srgbClr val="666666"/>
                </a:solidFill>
                <a:effectLst/>
                <a:latin typeface="Benton Sans"/>
              </a:rPr>
              <a:t>/</a:t>
            </a:r>
            <a:r>
              <a:rPr lang="en-US" b="0" i="0" dirty="0">
                <a:solidFill>
                  <a:srgbClr val="4F4F4F"/>
                </a:solidFill>
                <a:effectLst/>
                <a:latin typeface="Benton Sans"/>
              </a:rPr>
              <a:t>Member Count by Chapter</a:t>
            </a:r>
          </a:p>
          <a:p>
            <a:endParaRPr lang="en-US" dirty="0"/>
          </a:p>
        </p:txBody>
      </p:sp>
      <p:sp>
        <p:nvSpPr>
          <p:cNvPr id="4" name="Slide Number Placeholder 3"/>
          <p:cNvSpPr>
            <a:spLocks noGrp="1"/>
          </p:cNvSpPr>
          <p:nvPr>
            <p:ph type="sldNum" sz="quarter" idx="5"/>
          </p:nvPr>
        </p:nvSpPr>
        <p:spPr/>
        <p:txBody>
          <a:bodyPr/>
          <a:lstStyle/>
          <a:p>
            <a:fld id="{9140F3D1-4F9A-AB43-BBB2-4BBDABDECCA1}" type="slidenum">
              <a:rPr lang="en-US" smtClean="0"/>
              <a:t>6</a:t>
            </a:fld>
            <a:endParaRPr lang="en-US"/>
          </a:p>
        </p:txBody>
      </p:sp>
    </p:spTree>
    <p:extLst>
      <p:ext uri="{BB962C8B-B14F-4D97-AF65-F5344CB8AC3E}">
        <p14:creationId xmlns:p14="http://schemas.microsoft.com/office/powerpoint/2010/main" val="33535464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mj-lt"/>
              <a:buAutoNum type="arabicPeriod"/>
            </a:pPr>
            <a:r>
              <a:rPr lang="en-US" b="1" i="0" u="none" strike="noStrike" dirty="0">
                <a:solidFill>
                  <a:srgbClr val="4F4F4F"/>
                </a:solidFill>
                <a:effectLst/>
                <a:latin typeface="Benton Sans"/>
                <a:hlinkClick r:id="rId3"/>
              </a:rPr>
              <a:t>Explore</a:t>
            </a:r>
            <a:endParaRPr lang="en-US" b="1" i="0" dirty="0">
              <a:solidFill>
                <a:srgbClr val="4F4F4F"/>
              </a:solidFill>
              <a:effectLst/>
              <a:latin typeface="Benton Sans"/>
            </a:endParaRPr>
          </a:p>
          <a:p>
            <a:pPr algn="l">
              <a:buFont typeface="+mj-lt"/>
              <a:buAutoNum type="arabicPeriod"/>
            </a:pPr>
            <a:r>
              <a:rPr lang="en-US" b="0" i="0" dirty="0">
                <a:solidFill>
                  <a:srgbClr val="666666"/>
                </a:solidFill>
                <a:effectLst/>
                <a:latin typeface="Benton Sans"/>
              </a:rPr>
              <a:t>/</a:t>
            </a:r>
            <a:r>
              <a:rPr lang="en-US" b="1" i="0" u="none" strike="noStrike" dirty="0">
                <a:solidFill>
                  <a:srgbClr val="4F4F4F"/>
                </a:solidFill>
                <a:effectLst/>
                <a:latin typeface="Benton Sans"/>
                <a:hlinkClick r:id="rId4"/>
              </a:rPr>
              <a:t>Dashboards for All Volunteers</a:t>
            </a:r>
            <a:endParaRPr lang="en-US" b="1" i="0" dirty="0">
              <a:solidFill>
                <a:srgbClr val="4F4F4F"/>
              </a:solidFill>
              <a:effectLst/>
              <a:latin typeface="Benton Sans"/>
            </a:endParaRPr>
          </a:p>
          <a:p>
            <a:pPr algn="l">
              <a:buFont typeface="+mj-lt"/>
              <a:buAutoNum type="arabicPeriod"/>
            </a:pPr>
            <a:r>
              <a:rPr lang="en-US" b="0" i="0" dirty="0">
                <a:solidFill>
                  <a:srgbClr val="666666"/>
                </a:solidFill>
                <a:effectLst/>
                <a:latin typeface="Benton Sans"/>
              </a:rPr>
              <a:t>/</a:t>
            </a:r>
            <a:r>
              <a:rPr lang="en-US" b="1" i="0" u="none" strike="noStrike" dirty="0">
                <a:solidFill>
                  <a:srgbClr val="4F4F4F"/>
                </a:solidFill>
                <a:effectLst/>
                <a:latin typeface="Benton Sans"/>
                <a:hlinkClick r:id="rId5"/>
              </a:rPr>
              <a:t>Geo OU Analysis</a:t>
            </a:r>
            <a:endParaRPr lang="en-US" b="1" i="0" dirty="0">
              <a:solidFill>
                <a:srgbClr val="4F4F4F"/>
              </a:solidFill>
              <a:effectLst/>
              <a:latin typeface="Benton Sans"/>
            </a:endParaRPr>
          </a:p>
          <a:p>
            <a:pPr algn="l">
              <a:buFont typeface="+mj-lt"/>
              <a:buAutoNum type="arabicPeriod"/>
            </a:pPr>
            <a:r>
              <a:rPr lang="en-US" b="0" i="0" dirty="0">
                <a:solidFill>
                  <a:srgbClr val="666666"/>
                </a:solidFill>
                <a:effectLst/>
                <a:latin typeface="Benton Sans"/>
              </a:rPr>
              <a:t>/</a:t>
            </a:r>
            <a:r>
              <a:rPr lang="en-US" b="0" i="0" dirty="0">
                <a:solidFill>
                  <a:srgbClr val="4F4F4F"/>
                </a:solidFill>
                <a:effectLst/>
                <a:latin typeface="Benton Sans"/>
              </a:rPr>
              <a:t>Member Count by Chapter</a:t>
            </a:r>
          </a:p>
          <a:p>
            <a:endParaRPr lang="en-US" dirty="0"/>
          </a:p>
        </p:txBody>
      </p:sp>
      <p:sp>
        <p:nvSpPr>
          <p:cNvPr id="4" name="Slide Number Placeholder 3"/>
          <p:cNvSpPr>
            <a:spLocks noGrp="1"/>
          </p:cNvSpPr>
          <p:nvPr>
            <p:ph type="sldNum" sz="quarter" idx="5"/>
          </p:nvPr>
        </p:nvSpPr>
        <p:spPr/>
        <p:txBody>
          <a:bodyPr/>
          <a:lstStyle/>
          <a:p>
            <a:fld id="{9140F3D1-4F9A-AB43-BBB2-4BBDABDECCA1}" type="slidenum">
              <a:rPr lang="en-US" smtClean="0"/>
              <a:t>7</a:t>
            </a:fld>
            <a:endParaRPr lang="en-US"/>
          </a:p>
        </p:txBody>
      </p:sp>
    </p:spTree>
    <p:extLst>
      <p:ext uri="{BB962C8B-B14F-4D97-AF65-F5344CB8AC3E}">
        <p14:creationId xmlns:p14="http://schemas.microsoft.com/office/powerpoint/2010/main" val="28864744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events</a:t>
            </a:r>
            <a:r>
              <a:rPr lang="en-US" dirty="0" err="1"/>
              <a:t>.</a:t>
            </a:r>
            <a:r>
              <a:rPr lang="en-US" err="1"/>
              <a:t>vtools</a:t>
            </a:r>
            <a:r>
              <a:rPr lang="en-US"/>
              <a:t>.ieee.org</a:t>
            </a:r>
          </a:p>
          <a:p>
            <a:endParaRPr lang="en-US" dirty="0"/>
          </a:p>
        </p:txBody>
      </p:sp>
      <p:sp>
        <p:nvSpPr>
          <p:cNvPr id="4" name="Slide Number Placeholder 3"/>
          <p:cNvSpPr>
            <a:spLocks noGrp="1"/>
          </p:cNvSpPr>
          <p:nvPr>
            <p:ph type="sldNum" sz="quarter" idx="5"/>
          </p:nvPr>
        </p:nvSpPr>
        <p:spPr/>
        <p:txBody>
          <a:bodyPr/>
          <a:lstStyle/>
          <a:p>
            <a:fld id="{9140F3D1-4F9A-AB43-BBB2-4BBDABDECCA1}" type="slidenum">
              <a:rPr lang="en-US" smtClean="0"/>
              <a:t>8</a:t>
            </a:fld>
            <a:endParaRPr lang="en-US"/>
          </a:p>
        </p:txBody>
      </p:sp>
    </p:spTree>
    <p:extLst>
      <p:ext uri="{BB962C8B-B14F-4D97-AF65-F5344CB8AC3E}">
        <p14:creationId xmlns:p14="http://schemas.microsoft.com/office/powerpoint/2010/main" val="27456853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think this slides is self-describing.</a:t>
            </a:r>
          </a:p>
          <a:p>
            <a:r>
              <a:rPr lang="en-US" dirty="0"/>
              <a:t>In any case, the message is that we do see the practical advantage of having these chapter summits.</a:t>
            </a:r>
          </a:p>
          <a:p>
            <a:r>
              <a:rPr lang="en-US" dirty="0"/>
              <a:t>People get engaged right after we have one.</a:t>
            </a:r>
          </a:p>
          <a:p>
            <a:r>
              <a:rPr lang="en-US" dirty="0"/>
              <a:t>People learn the basics of how IEEE works, AESS works, and how to organize chapter events.</a:t>
            </a:r>
          </a:p>
          <a:p>
            <a:r>
              <a:rPr lang="en-US" dirty="0"/>
              <a:t>People meet the AESS leadership, and vice-versa.</a:t>
            </a:r>
          </a:p>
          <a:p>
            <a:endParaRPr lang="en-US" dirty="0"/>
          </a:p>
          <a:p>
            <a:r>
              <a:rPr lang="en-US" dirty="0"/>
              <a:t>Recently, I’ve been handling the entire Chapter Summit myself (under the role of Chapter Coordinator). In the past, we have had different VPs coming, but that becomes quite expensive if many people travel. In the end, the AESS leadership (either president, past president or similar) is always coming, so they can fill in in case there are specific questions. But usually 99% of the questions from chapter chairs are about chapter activities, distinguished lectures and ways to get more funding.</a:t>
            </a:r>
          </a:p>
          <a:p>
            <a:endParaRPr lang="en-US" dirty="0"/>
          </a:p>
          <a:p>
            <a:r>
              <a:rPr lang="en-US" dirty="0"/>
              <a:t>I honestly don’t have firm plans yet. I noticed many requests from Tunisia, Kenya and Tanzania, so I’m thinking of planning one in Africa (we’ve never done one). But again, it’s just speculation at this stage.</a:t>
            </a:r>
          </a:p>
          <a:p>
            <a:r>
              <a:rPr lang="en-US" dirty="0"/>
              <a:t>We will do Chapter Summits at RadarConf events as usual.</a:t>
            </a:r>
          </a:p>
          <a:p>
            <a:endParaRPr lang="en-US" dirty="0"/>
          </a:p>
        </p:txBody>
      </p:sp>
      <p:sp>
        <p:nvSpPr>
          <p:cNvPr id="4" name="Slide Number Placeholder 3"/>
          <p:cNvSpPr>
            <a:spLocks noGrp="1"/>
          </p:cNvSpPr>
          <p:nvPr>
            <p:ph type="sldNum" sz="quarter" idx="5"/>
          </p:nvPr>
        </p:nvSpPr>
        <p:spPr/>
        <p:txBody>
          <a:bodyPr/>
          <a:lstStyle/>
          <a:p>
            <a:fld id="{9140F3D1-4F9A-AB43-BBB2-4BBDABDECCA1}" type="slidenum">
              <a:rPr lang="en-US" smtClean="0"/>
              <a:t>10</a:t>
            </a:fld>
            <a:endParaRPr lang="en-US"/>
          </a:p>
        </p:txBody>
      </p:sp>
    </p:spTree>
    <p:extLst>
      <p:ext uri="{BB962C8B-B14F-4D97-AF65-F5344CB8AC3E}">
        <p14:creationId xmlns:p14="http://schemas.microsoft.com/office/powerpoint/2010/main" val="38678763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title is an American parody: “trickle down economics” was quoted by George Bush, and many people deride the term. So use it in a funny way ;)</a:t>
            </a:r>
          </a:p>
          <a:p>
            <a:r>
              <a:rPr lang="en-US" dirty="0"/>
              <a:t>But the concept is simple.</a:t>
            </a:r>
          </a:p>
          <a:p>
            <a:r>
              <a:rPr lang="en-US" dirty="0"/>
              <a:t>In the Bush Era, the idea was to give more money to the “rich people” so that they can spend more on stores/stuff so that they can employ more people so that wages go up.</a:t>
            </a:r>
          </a:p>
          <a:p>
            <a:endParaRPr lang="en-US" dirty="0"/>
          </a:p>
          <a:p>
            <a:r>
              <a:rPr lang="en-US" dirty="0"/>
              <a:t>In here, I’m borrowing the same concept, but for a “good cause:”</a:t>
            </a:r>
          </a:p>
          <a:p>
            <a:r>
              <a:rPr lang="en-US" dirty="0"/>
              <a:t>The issue is that we can’t fund members directly (and we shouldn’t). We can only fund their local activities. Local activities are organized by student branches and AESS chapters. So, to make sure that members are happy (with lots of activities), we HAVE TO keep sending more and more money to chapters and student branches.</a:t>
            </a:r>
          </a:p>
          <a:p>
            <a:r>
              <a:rPr lang="en-US" dirty="0"/>
              <a:t>We already have mechanisms in place, such as the “annual funds” the “chapter award” and, the most important one “the Major Initiatives”</a:t>
            </a:r>
          </a:p>
          <a:p>
            <a:r>
              <a:rPr lang="en-US" dirty="0"/>
              <a:t>But they are seldom used because people DON’T know about it, or are afraid/concerned.</a:t>
            </a:r>
          </a:p>
          <a:p>
            <a:endParaRPr lang="en-US" dirty="0"/>
          </a:p>
          <a:p>
            <a:r>
              <a:rPr lang="en-US" dirty="0"/>
              <a:t>I have proof that, once we “force” a person to submit a request, and he/she gets it, he/she will ask for more funding in the next months, finally breaking the cycle of inactivity!!</a:t>
            </a:r>
          </a:p>
          <a:p>
            <a:r>
              <a:rPr lang="en-US" dirty="0"/>
              <a:t>Funding chapters works! People do more stuff, and members are happier. I don’t care if people say we’re spending money: we’re spending them to make MEMBERS happy, so it’s good money spent!</a:t>
            </a:r>
          </a:p>
          <a:p>
            <a:endParaRPr lang="en-US" dirty="0"/>
          </a:p>
        </p:txBody>
      </p:sp>
      <p:sp>
        <p:nvSpPr>
          <p:cNvPr id="4" name="Slide Number Placeholder 3"/>
          <p:cNvSpPr>
            <a:spLocks noGrp="1"/>
          </p:cNvSpPr>
          <p:nvPr>
            <p:ph type="sldNum" sz="quarter" idx="5"/>
          </p:nvPr>
        </p:nvSpPr>
        <p:spPr/>
        <p:txBody>
          <a:bodyPr/>
          <a:lstStyle/>
          <a:p>
            <a:fld id="{9140F3D1-4F9A-AB43-BBB2-4BBDABDECCA1}" type="slidenum">
              <a:rPr lang="en-US" smtClean="0"/>
              <a:t>11</a:t>
            </a:fld>
            <a:endParaRPr lang="en-US"/>
          </a:p>
        </p:txBody>
      </p:sp>
    </p:spTree>
    <p:extLst>
      <p:ext uri="{BB962C8B-B14F-4D97-AF65-F5344CB8AC3E}">
        <p14:creationId xmlns:p14="http://schemas.microsoft.com/office/powerpoint/2010/main" val="17788594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Vertical 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0C0FEB-13BF-49E2-AA65-ECB0819A8BC3}"/>
              </a:ext>
            </a:extLst>
          </p:cNvPr>
          <p:cNvSpPr>
            <a:spLocks noGrp="1"/>
          </p:cNvSpPr>
          <p:nvPr userDrawn="1"/>
        </p:nvSpPr>
        <p:spPr>
          <a:xfrm>
            <a:off x="734807" y="76237"/>
            <a:ext cx="8983291" cy="553336"/>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400" b="1" i="0" kern="1200">
                <a:solidFill>
                  <a:srgbClr val="0066A1"/>
                </a:solidFill>
                <a:latin typeface="Calibri" charset="0"/>
                <a:ea typeface="Calibri" charset="0"/>
                <a:cs typeface="Calibri" charset="0"/>
              </a:defRPr>
            </a:lvl1pPr>
          </a:lstStyle>
          <a:p>
            <a:endParaRPr lang="en-US" dirty="0">
              <a:solidFill>
                <a:schemeClr val="bg1"/>
              </a:solidFill>
            </a:endParaRPr>
          </a:p>
        </p:txBody>
      </p:sp>
      <p:sp>
        <p:nvSpPr>
          <p:cNvPr id="4" name="Title 1">
            <a:extLst>
              <a:ext uri="{FF2B5EF4-FFF2-40B4-BE49-F238E27FC236}">
                <a16:creationId xmlns:a16="http://schemas.microsoft.com/office/drawing/2014/main" id="{C2FE6A51-0C90-4250-B4B1-2EF2C892A313}"/>
              </a:ext>
            </a:extLst>
          </p:cNvPr>
          <p:cNvSpPr>
            <a:spLocks noGrp="1"/>
          </p:cNvSpPr>
          <p:nvPr>
            <p:ph type="title"/>
          </p:nvPr>
        </p:nvSpPr>
        <p:spPr>
          <a:xfrm>
            <a:off x="300318" y="114113"/>
            <a:ext cx="10515600" cy="710640"/>
          </a:xfrm>
          <a:prstGeom prst="rect">
            <a:avLst/>
          </a:prstGeom>
        </p:spPr>
        <p:txBody>
          <a:bodyPr/>
          <a:lstStyle>
            <a:lvl1pPr>
              <a:defRPr sz="3400" b="1">
                <a:solidFill>
                  <a:schemeClr val="bg1"/>
                </a:solidFill>
                <a:latin typeface="+mn-lt"/>
              </a:defRPr>
            </a:lvl1pPr>
          </a:lstStyle>
          <a:p>
            <a:r>
              <a:rPr lang="en-US" dirty="0"/>
              <a:t>Click to edit Master title style</a:t>
            </a:r>
          </a:p>
        </p:txBody>
      </p:sp>
    </p:spTree>
    <p:extLst>
      <p:ext uri="{BB962C8B-B14F-4D97-AF65-F5344CB8AC3E}">
        <p14:creationId xmlns:p14="http://schemas.microsoft.com/office/powerpoint/2010/main" val="37601990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9F9F1-ADEA-43FA-843B-403AB26F0C8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149FB9A-D2A1-4AE9-A254-6C639E38B750}"/>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B98BAC1-A068-4411-BE9A-417483ADF62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67DD6CDE-1993-4DA6-97C4-CD04F189EDC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202E51F-634B-49C0-9CA1-7BB3452E930E}"/>
              </a:ext>
            </a:extLst>
          </p:cNvPr>
          <p:cNvSpPr>
            <a:spLocks noGrp="1"/>
          </p:cNvSpPr>
          <p:nvPr>
            <p:ph type="sldNum" sz="quarter" idx="12"/>
          </p:nvPr>
        </p:nvSpPr>
        <p:spPr>
          <a:xfrm>
            <a:off x="8610600" y="6356350"/>
            <a:ext cx="2743200" cy="365125"/>
          </a:xfrm>
          <a:prstGeom prst="rect">
            <a:avLst/>
          </a:prstGeom>
        </p:spPr>
        <p:txBody>
          <a:bodyPr/>
          <a:lstStyle/>
          <a:p>
            <a:fld id="{DEAABB4B-B7FE-4F54-9EF3-4A934A90687F}" type="slidenum">
              <a:rPr lang="en-US" smtClean="0"/>
              <a:t>‹#›</a:t>
            </a:fld>
            <a:endParaRPr lang="en-US"/>
          </a:p>
        </p:txBody>
      </p:sp>
    </p:spTree>
    <p:extLst>
      <p:ext uri="{BB962C8B-B14F-4D97-AF65-F5344CB8AC3E}">
        <p14:creationId xmlns:p14="http://schemas.microsoft.com/office/powerpoint/2010/main" val="17724301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5D466-98E4-4591-B691-9487944F3DC4}"/>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841B2C2-B28A-4289-80C5-D36AF6DC78BF}"/>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3838F87-FA44-4454-88AC-AACF0718C48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68B0F60E-6F02-454A-A1D3-4F4AE6D293C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C282F6B-41CA-4065-B364-8D5143CEF18A}"/>
              </a:ext>
            </a:extLst>
          </p:cNvPr>
          <p:cNvSpPr>
            <a:spLocks noGrp="1"/>
          </p:cNvSpPr>
          <p:nvPr>
            <p:ph type="sldNum" sz="quarter" idx="12"/>
          </p:nvPr>
        </p:nvSpPr>
        <p:spPr>
          <a:xfrm>
            <a:off x="8610600" y="6356350"/>
            <a:ext cx="2743200" cy="365125"/>
          </a:xfrm>
          <a:prstGeom prst="rect">
            <a:avLst/>
          </a:prstGeom>
        </p:spPr>
        <p:txBody>
          <a:bodyPr/>
          <a:lstStyle/>
          <a:p>
            <a:fld id="{DEAABB4B-B7FE-4F54-9EF3-4A934A90687F}" type="slidenum">
              <a:rPr lang="en-US" smtClean="0"/>
              <a:t>‹#›</a:t>
            </a:fld>
            <a:endParaRPr lang="en-US"/>
          </a:p>
        </p:txBody>
      </p:sp>
    </p:spTree>
    <p:extLst>
      <p:ext uri="{BB962C8B-B14F-4D97-AF65-F5344CB8AC3E}">
        <p14:creationId xmlns:p14="http://schemas.microsoft.com/office/powerpoint/2010/main" val="38422100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60312-30E2-4915-A6CD-B137F15231A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0FADC2D-1BFE-476F-96A8-5477B18E8E7F}"/>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8D7B612A-A41D-4DAD-AC72-1B85593B3AA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9D6DAC4-BCFC-4965-B9F1-7ECC81AEF3D2}"/>
              </a:ext>
            </a:extLst>
          </p:cNvPr>
          <p:cNvSpPr>
            <a:spLocks noGrp="1"/>
          </p:cNvSpPr>
          <p:nvPr>
            <p:ph type="sldNum" sz="quarter" idx="12"/>
          </p:nvPr>
        </p:nvSpPr>
        <p:spPr>
          <a:xfrm>
            <a:off x="8610600" y="6356350"/>
            <a:ext cx="2743200" cy="365125"/>
          </a:xfrm>
          <a:prstGeom prst="rect">
            <a:avLst/>
          </a:prstGeom>
        </p:spPr>
        <p:txBody>
          <a:bodyPr/>
          <a:lstStyle/>
          <a:p>
            <a:fld id="{DEAABB4B-B7FE-4F54-9EF3-4A934A90687F}" type="slidenum">
              <a:rPr lang="en-US" smtClean="0"/>
              <a:t>‹#›</a:t>
            </a:fld>
            <a:endParaRPr lang="en-US"/>
          </a:p>
        </p:txBody>
      </p:sp>
    </p:spTree>
    <p:extLst>
      <p:ext uri="{BB962C8B-B14F-4D97-AF65-F5344CB8AC3E}">
        <p14:creationId xmlns:p14="http://schemas.microsoft.com/office/powerpoint/2010/main" val="37419634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FFD76CE-0001-449E-B549-1413AA2CAFAB}"/>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A7AA05D-3E96-4A54-A699-9DAEF341D378}"/>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74ECA7E-C502-4A62-A138-8970A77487F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CBB6D11-9EA4-4A25-B711-D84864227C29}"/>
              </a:ext>
            </a:extLst>
          </p:cNvPr>
          <p:cNvSpPr>
            <a:spLocks noGrp="1"/>
          </p:cNvSpPr>
          <p:nvPr>
            <p:ph type="sldNum" sz="quarter" idx="12"/>
          </p:nvPr>
        </p:nvSpPr>
        <p:spPr>
          <a:xfrm>
            <a:off x="8610600" y="6356350"/>
            <a:ext cx="2743200" cy="365125"/>
          </a:xfrm>
          <a:prstGeom prst="rect">
            <a:avLst/>
          </a:prstGeom>
        </p:spPr>
        <p:txBody>
          <a:bodyPr/>
          <a:lstStyle/>
          <a:p>
            <a:fld id="{DEAABB4B-B7FE-4F54-9EF3-4A934A90687F}" type="slidenum">
              <a:rPr lang="en-US" smtClean="0"/>
              <a:t>‹#›</a:t>
            </a:fld>
            <a:endParaRPr lang="en-US"/>
          </a:p>
        </p:txBody>
      </p:sp>
    </p:spTree>
    <p:extLst>
      <p:ext uri="{BB962C8B-B14F-4D97-AF65-F5344CB8AC3E}">
        <p14:creationId xmlns:p14="http://schemas.microsoft.com/office/powerpoint/2010/main" val="38002639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1433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CFC8D-FAC4-4880-9373-C4D5AD998EE4}"/>
              </a:ext>
            </a:extLst>
          </p:cNvPr>
          <p:cNvSpPr>
            <a:spLocks noGrp="1"/>
          </p:cNvSpPr>
          <p:nvPr>
            <p:ph type="ctrTitle"/>
          </p:nvPr>
        </p:nvSpPr>
        <p:spPr>
          <a:xfrm>
            <a:off x="1524000" y="1812925"/>
            <a:ext cx="9144000" cy="1381125"/>
          </a:xfrm>
          <a:prstGeom prst="rect">
            <a:avLst/>
          </a:prstGeom>
        </p:spPr>
        <p:txBody>
          <a:bodyPr anchor="b"/>
          <a:lstStyle>
            <a:lvl1pPr algn="ctr">
              <a:defRPr sz="3600"/>
            </a:lvl1pPr>
          </a:lstStyle>
          <a:p>
            <a:r>
              <a:rPr lang="en-US"/>
              <a:t>Click to edit Master title style</a:t>
            </a:r>
          </a:p>
        </p:txBody>
      </p:sp>
      <p:sp>
        <p:nvSpPr>
          <p:cNvPr id="3" name="Subtitle 2">
            <a:extLst>
              <a:ext uri="{FF2B5EF4-FFF2-40B4-BE49-F238E27FC236}">
                <a16:creationId xmlns:a16="http://schemas.microsoft.com/office/drawing/2014/main" id="{93D2219A-6810-4BBB-BB70-7005CC1E574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5F05C51-B209-4AF4-A68D-B977A22300D3}"/>
              </a:ext>
            </a:extLst>
          </p:cNvPr>
          <p:cNvSpPr>
            <a:spLocks noGrp="1"/>
          </p:cNvSpPr>
          <p:nvPr>
            <p:ph type="dt" sz="half" idx="10"/>
          </p:nvPr>
        </p:nvSpPr>
        <p:spPr>
          <a:xfrm>
            <a:off x="838200" y="6356350"/>
            <a:ext cx="2743200" cy="365125"/>
          </a:xfrm>
          <a:prstGeom prst="rect">
            <a:avLst/>
          </a:prstGeom>
        </p:spPr>
        <p:txBody>
          <a:bodyPr/>
          <a:lstStyle/>
          <a:p>
            <a:fld id="{B787BDBF-4B56-4187-8D30-4D0B5C912ECE}" type="datetimeFigureOut">
              <a:rPr lang="en-US" smtClean="0"/>
              <a:t>10/20/2024</a:t>
            </a:fld>
            <a:endParaRPr lang="en-US"/>
          </a:p>
        </p:txBody>
      </p:sp>
      <p:sp>
        <p:nvSpPr>
          <p:cNvPr id="5" name="Footer Placeholder 4">
            <a:extLst>
              <a:ext uri="{FF2B5EF4-FFF2-40B4-BE49-F238E27FC236}">
                <a16:creationId xmlns:a16="http://schemas.microsoft.com/office/drawing/2014/main" id="{8AC03980-8E73-44A4-A6C0-9FC92EA6050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FA60794-8A42-43BE-A706-169A361947CE}"/>
              </a:ext>
            </a:extLst>
          </p:cNvPr>
          <p:cNvSpPr>
            <a:spLocks noGrp="1"/>
          </p:cNvSpPr>
          <p:nvPr>
            <p:ph type="sldNum" sz="quarter" idx="12"/>
          </p:nvPr>
        </p:nvSpPr>
        <p:spPr>
          <a:xfrm>
            <a:off x="8610600" y="6356350"/>
            <a:ext cx="2743200" cy="365125"/>
          </a:xfrm>
          <a:prstGeom prst="rect">
            <a:avLst/>
          </a:prstGeom>
        </p:spPr>
        <p:txBody>
          <a:bodyPr/>
          <a:lstStyle/>
          <a:p>
            <a:fld id="{DEAABB4B-B7FE-4F54-9EF3-4A934A90687F}" type="slidenum">
              <a:rPr lang="en-US" smtClean="0"/>
              <a:t>‹#›</a:t>
            </a:fld>
            <a:endParaRPr lang="en-US"/>
          </a:p>
        </p:txBody>
      </p:sp>
      <p:pic>
        <p:nvPicPr>
          <p:cNvPr id="8" name="Picture 7" descr="Rectangle&#10;&#10;Description automatically generated with medium confidence">
            <a:extLst>
              <a:ext uri="{FF2B5EF4-FFF2-40B4-BE49-F238E27FC236}">
                <a16:creationId xmlns:a16="http://schemas.microsoft.com/office/drawing/2014/main" id="{8CE9E921-0597-4FF4-94CC-D20ADC7E252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85"/>
            <a:ext cx="12192000" cy="6854430"/>
          </a:xfrm>
          <a:prstGeom prst="rect">
            <a:avLst/>
          </a:prstGeom>
        </p:spPr>
      </p:pic>
      <p:pic>
        <p:nvPicPr>
          <p:cNvPr id="10" name="Picture 9" descr="A picture containing text, clipart, tableware, dishware&#10;&#10;Description automatically generated">
            <a:extLst>
              <a:ext uri="{FF2B5EF4-FFF2-40B4-BE49-F238E27FC236}">
                <a16:creationId xmlns:a16="http://schemas.microsoft.com/office/drawing/2014/main" id="{6EFF700F-D452-40A2-82D4-79EA0689EF5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0505" y="2301364"/>
            <a:ext cx="3726659" cy="1909196"/>
          </a:xfrm>
          <a:prstGeom prst="rect">
            <a:avLst/>
          </a:prstGeom>
        </p:spPr>
      </p:pic>
    </p:spTree>
    <p:extLst>
      <p:ext uri="{BB962C8B-B14F-4D97-AF65-F5344CB8AC3E}">
        <p14:creationId xmlns:p14="http://schemas.microsoft.com/office/powerpoint/2010/main" val="15985376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732E70E-167B-4E52-9956-3A3A314DA5CD}"/>
              </a:ext>
            </a:extLst>
          </p:cNvPr>
          <p:cNvSpPr>
            <a:spLocks noGrp="1"/>
          </p:cNvSpPr>
          <p:nvPr>
            <p:ph idx="1"/>
          </p:nvPr>
        </p:nvSpPr>
        <p:spPr>
          <a:xfrm>
            <a:off x="734807" y="1188720"/>
            <a:ext cx="10618993" cy="4988243"/>
          </a:xfrm>
          <a:prstGeom prst="rect">
            <a:avLst/>
          </a:prstGeom>
        </p:spPr>
        <p:txBody>
          <a:bodyPr/>
          <a:lstStyle>
            <a:lvl1pPr marL="228600" indent="-228600">
              <a:buClr>
                <a:srgbClr val="0C70AC"/>
              </a:buClr>
              <a:buFont typeface="Arial" panose="020B0604020202020204" pitchFamily="34" charset="0"/>
              <a:buChar char="•"/>
              <a:defRPr/>
            </a:lvl1pPr>
            <a:lvl2pPr marL="685800" indent="-228600">
              <a:buClr>
                <a:srgbClr val="0C70AC"/>
              </a:buClr>
              <a:buFont typeface="Arial" panose="020B0604020202020204" pitchFamily="34" charset="0"/>
              <a:buChar char="•"/>
              <a:defRPr/>
            </a:lvl2pPr>
            <a:lvl3pPr marL="1143000" indent="-228600">
              <a:buClr>
                <a:srgbClr val="0C70AC"/>
              </a:buClr>
              <a:buFont typeface="Arial" panose="020B0604020202020204" pitchFamily="34" charset="0"/>
              <a:buChar char="•"/>
              <a:defRPr/>
            </a:lvl3pPr>
            <a:lvl4pPr marL="1600200" indent="-228600">
              <a:buClr>
                <a:srgbClr val="0C70AC"/>
              </a:buClr>
              <a:buFont typeface="Arial" panose="020B0604020202020204" pitchFamily="34" charset="0"/>
              <a:buChar char="•"/>
              <a:defRPr/>
            </a:lvl4pPr>
            <a:lvl5pPr marL="2057400" indent="-228600">
              <a:buClr>
                <a:srgbClr val="0C70AC"/>
              </a:buClr>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 </a:t>
            </a:r>
          </a:p>
        </p:txBody>
      </p:sp>
      <p:sp>
        <p:nvSpPr>
          <p:cNvPr id="5" name="Footer Placeholder 4">
            <a:extLst>
              <a:ext uri="{FF2B5EF4-FFF2-40B4-BE49-F238E27FC236}">
                <a16:creationId xmlns:a16="http://schemas.microsoft.com/office/drawing/2014/main" id="{3A999DF7-E8C6-4AE4-A958-1C5EAB5B4EF3}"/>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8434E2BE-1B65-4750-996B-B5D554B54F9F}"/>
              </a:ext>
            </a:extLst>
          </p:cNvPr>
          <p:cNvSpPr>
            <a:spLocks noGrp="1"/>
          </p:cNvSpPr>
          <p:nvPr>
            <p:ph type="sldNum" sz="quarter" idx="12"/>
          </p:nvPr>
        </p:nvSpPr>
        <p:spPr>
          <a:xfrm>
            <a:off x="8610600" y="6356350"/>
            <a:ext cx="2743200" cy="365125"/>
          </a:xfrm>
          <a:prstGeom prst="rect">
            <a:avLst/>
          </a:prstGeom>
        </p:spPr>
        <p:txBody>
          <a:bodyPr/>
          <a:lstStyle>
            <a:lvl1pPr>
              <a:defRPr>
                <a:solidFill>
                  <a:srgbClr val="0C70AC"/>
                </a:solidFill>
              </a:defRPr>
            </a:lvl1pPr>
          </a:lstStyle>
          <a:p>
            <a:fld id="{DEAABB4B-B7FE-4F54-9EF3-4A934A90687F}" type="slidenum">
              <a:rPr lang="en-US" smtClean="0"/>
              <a:pPr/>
              <a:t>‹#›</a:t>
            </a:fld>
            <a:endParaRPr lang="en-US" dirty="0"/>
          </a:p>
        </p:txBody>
      </p:sp>
      <p:sp>
        <p:nvSpPr>
          <p:cNvPr id="13" name="Title 1">
            <a:extLst>
              <a:ext uri="{FF2B5EF4-FFF2-40B4-BE49-F238E27FC236}">
                <a16:creationId xmlns:a16="http://schemas.microsoft.com/office/drawing/2014/main" id="{781AF724-15D2-4C5E-B028-1617845D1E5B}"/>
              </a:ext>
            </a:extLst>
          </p:cNvPr>
          <p:cNvSpPr>
            <a:spLocks noGrp="1"/>
          </p:cNvSpPr>
          <p:nvPr>
            <p:ph type="title"/>
          </p:nvPr>
        </p:nvSpPr>
        <p:spPr>
          <a:xfrm>
            <a:off x="734807" y="59679"/>
            <a:ext cx="10515600" cy="483395"/>
          </a:xfrm>
          <a:prstGeom prst="rect">
            <a:avLst/>
          </a:prstGeom>
        </p:spPr>
        <p:txBody>
          <a:bodyPr/>
          <a:lstStyle>
            <a:lvl1pPr>
              <a:defRPr sz="3400" b="1">
                <a:solidFill>
                  <a:schemeClr val="bg1"/>
                </a:solidFill>
                <a:latin typeface="+mn-lt"/>
              </a:defRPr>
            </a:lvl1pPr>
          </a:lstStyle>
          <a:p>
            <a:r>
              <a:rPr lang="en-US" dirty="0"/>
              <a:t>Click to edit Master title style</a:t>
            </a:r>
          </a:p>
        </p:txBody>
      </p:sp>
    </p:spTree>
    <p:extLst>
      <p:ext uri="{BB962C8B-B14F-4D97-AF65-F5344CB8AC3E}">
        <p14:creationId xmlns:p14="http://schemas.microsoft.com/office/powerpoint/2010/main" val="19113534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3A999DF7-E8C6-4AE4-A958-1C5EAB5B4EF3}"/>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8434E2BE-1B65-4750-996B-B5D554B54F9F}"/>
              </a:ext>
            </a:extLst>
          </p:cNvPr>
          <p:cNvSpPr>
            <a:spLocks noGrp="1"/>
          </p:cNvSpPr>
          <p:nvPr>
            <p:ph type="sldNum" sz="quarter" idx="12"/>
          </p:nvPr>
        </p:nvSpPr>
        <p:spPr>
          <a:xfrm>
            <a:off x="8610600" y="6356350"/>
            <a:ext cx="2743200" cy="365125"/>
          </a:xfrm>
          <a:prstGeom prst="rect">
            <a:avLst/>
          </a:prstGeom>
        </p:spPr>
        <p:txBody>
          <a:bodyPr/>
          <a:lstStyle>
            <a:lvl1pPr>
              <a:defRPr>
                <a:solidFill>
                  <a:srgbClr val="0C70AC"/>
                </a:solidFill>
              </a:defRPr>
            </a:lvl1pPr>
          </a:lstStyle>
          <a:p>
            <a:fld id="{DEAABB4B-B7FE-4F54-9EF3-4A934A90687F}" type="slidenum">
              <a:rPr lang="en-US" smtClean="0"/>
              <a:pPr/>
              <a:t>‹#›</a:t>
            </a:fld>
            <a:endParaRPr lang="en-US" dirty="0"/>
          </a:p>
        </p:txBody>
      </p:sp>
      <p:sp>
        <p:nvSpPr>
          <p:cNvPr id="13" name="Title 1">
            <a:extLst>
              <a:ext uri="{FF2B5EF4-FFF2-40B4-BE49-F238E27FC236}">
                <a16:creationId xmlns:a16="http://schemas.microsoft.com/office/drawing/2014/main" id="{781AF724-15D2-4C5E-B028-1617845D1E5B}"/>
              </a:ext>
            </a:extLst>
          </p:cNvPr>
          <p:cNvSpPr>
            <a:spLocks noGrp="1"/>
          </p:cNvSpPr>
          <p:nvPr>
            <p:ph type="title"/>
          </p:nvPr>
        </p:nvSpPr>
        <p:spPr>
          <a:xfrm>
            <a:off x="734807" y="59679"/>
            <a:ext cx="10515600" cy="483395"/>
          </a:xfrm>
          <a:prstGeom prst="rect">
            <a:avLst/>
          </a:prstGeom>
        </p:spPr>
        <p:txBody>
          <a:bodyPr/>
          <a:lstStyle>
            <a:lvl1pPr>
              <a:defRPr sz="3400" b="1">
                <a:solidFill>
                  <a:schemeClr val="bg1"/>
                </a:solidFill>
                <a:latin typeface="+mn-lt"/>
              </a:defRPr>
            </a:lvl1pPr>
          </a:lstStyle>
          <a:p>
            <a:r>
              <a:rPr lang="en-US" dirty="0"/>
              <a:t>Click to edit Master title style</a:t>
            </a:r>
          </a:p>
        </p:txBody>
      </p:sp>
      <p:sp>
        <p:nvSpPr>
          <p:cNvPr id="8" name="Text Placeholder 2">
            <a:extLst>
              <a:ext uri="{FF2B5EF4-FFF2-40B4-BE49-F238E27FC236}">
                <a16:creationId xmlns:a16="http://schemas.microsoft.com/office/drawing/2014/main" id="{0661CC10-B7D2-596B-AFD0-19760D05343D}"/>
              </a:ext>
            </a:extLst>
          </p:cNvPr>
          <p:cNvSpPr>
            <a:spLocks noGrp="1"/>
          </p:cNvSpPr>
          <p:nvPr>
            <p:ph idx="1"/>
          </p:nvPr>
        </p:nvSpPr>
        <p:spPr>
          <a:xfrm>
            <a:off x="735013" y="1189038"/>
            <a:ext cx="10618787" cy="49879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066A1"/>
              </a:buClr>
              <a:buFont typeface="LucidaGrande"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066A1"/>
              </a:buClr>
              <a:buFont typeface="LucidaGrande"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066A1"/>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066A1"/>
              </a:buClr>
              <a:buFont typeface="Wingdings"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066A1"/>
              </a:buClr>
              <a:buFont typeface="Courier New" charset="0"/>
              <a:buChar char="o"/>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Please summarize your committees main activities (i.e. conferences, publications, education, member activities, etc.)</a:t>
            </a:r>
          </a:p>
          <a:p>
            <a:pPr lvl="1"/>
            <a:r>
              <a:rPr lang="en-US" dirty="0"/>
              <a:t>Please point out areas and activities that address the SWOT (Strategy, Weaknesses, Opportunities, and Threats) </a:t>
            </a:r>
          </a:p>
          <a:p>
            <a:pPr lvl="1"/>
            <a:r>
              <a:rPr lang="en-US" dirty="0"/>
              <a:t>Define areas that Cross-Committees can strengthen the Opportunities and reduce the Threats.</a:t>
            </a:r>
          </a:p>
        </p:txBody>
      </p:sp>
    </p:spTree>
    <p:extLst>
      <p:ext uri="{BB962C8B-B14F-4D97-AF65-F5344CB8AC3E}">
        <p14:creationId xmlns:p14="http://schemas.microsoft.com/office/powerpoint/2010/main" val="29155949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63A2F-B27D-4CE5-88ED-B23A8AF469D9}"/>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7B41687-F5D4-4762-9801-4DBD4A464716}"/>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AA78FE9C-0D24-46A8-B8BB-3C7AADD4490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0045FFE-81AF-4BA3-9594-A5B9D9E4F134}"/>
              </a:ext>
            </a:extLst>
          </p:cNvPr>
          <p:cNvSpPr>
            <a:spLocks noGrp="1"/>
          </p:cNvSpPr>
          <p:nvPr>
            <p:ph type="sldNum" sz="quarter" idx="12"/>
          </p:nvPr>
        </p:nvSpPr>
        <p:spPr>
          <a:xfrm>
            <a:off x="8610600" y="6356350"/>
            <a:ext cx="2743200" cy="365125"/>
          </a:xfrm>
          <a:prstGeom prst="rect">
            <a:avLst/>
          </a:prstGeom>
        </p:spPr>
        <p:txBody>
          <a:bodyPr/>
          <a:lstStyle/>
          <a:p>
            <a:fld id="{DEAABB4B-B7FE-4F54-9EF3-4A934A90687F}" type="slidenum">
              <a:rPr lang="en-US" smtClean="0"/>
              <a:t>‹#›</a:t>
            </a:fld>
            <a:endParaRPr lang="en-US"/>
          </a:p>
        </p:txBody>
      </p:sp>
    </p:spTree>
    <p:extLst>
      <p:ext uri="{BB962C8B-B14F-4D97-AF65-F5344CB8AC3E}">
        <p14:creationId xmlns:p14="http://schemas.microsoft.com/office/powerpoint/2010/main" val="35704225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1618E-C1FF-4406-B935-6E356D520E8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70B0733F-1457-4881-A03B-9AB48809BDEC}"/>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26BBB4B-C73A-43E4-A0E1-4A1AD263CCDB}"/>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0A161206-A400-4104-8090-D58A159D2B1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C6D62CD-16D6-4D1C-98B8-E2D838712363}"/>
              </a:ext>
            </a:extLst>
          </p:cNvPr>
          <p:cNvSpPr>
            <a:spLocks noGrp="1"/>
          </p:cNvSpPr>
          <p:nvPr>
            <p:ph type="sldNum" sz="quarter" idx="12"/>
          </p:nvPr>
        </p:nvSpPr>
        <p:spPr>
          <a:xfrm>
            <a:off x="8610600" y="6356350"/>
            <a:ext cx="2743200" cy="365125"/>
          </a:xfrm>
          <a:prstGeom prst="rect">
            <a:avLst/>
          </a:prstGeom>
        </p:spPr>
        <p:txBody>
          <a:bodyPr/>
          <a:lstStyle/>
          <a:p>
            <a:fld id="{DEAABB4B-B7FE-4F54-9EF3-4A934A90687F}" type="slidenum">
              <a:rPr lang="en-US" smtClean="0"/>
              <a:t>‹#›</a:t>
            </a:fld>
            <a:endParaRPr lang="en-US"/>
          </a:p>
        </p:txBody>
      </p:sp>
    </p:spTree>
    <p:extLst>
      <p:ext uri="{BB962C8B-B14F-4D97-AF65-F5344CB8AC3E}">
        <p14:creationId xmlns:p14="http://schemas.microsoft.com/office/powerpoint/2010/main" val="21877823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A1018-601A-48D0-81AB-5726FB288E64}"/>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2320EA12-77DD-4DA8-87FD-944D7E0465FC}"/>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4B12C12-81E3-4EC1-AC98-E5C3BB503D98}"/>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0B35DD1-A8A7-4C6A-9A75-0DCF4B246424}"/>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FEAF422-393A-403B-96E5-F9D80C2C9FA7}"/>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DFD8B493-3800-4240-A0E8-1727624CB0A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A12124BC-FB28-4147-9741-E91E2C782F61}"/>
              </a:ext>
            </a:extLst>
          </p:cNvPr>
          <p:cNvSpPr>
            <a:spLocks noGrp="1"/>
          </p:cNvSpPr>
          <p:nvPr>
            <p:ph type="sldNum" sz="quarter" idx="12"/>
          </p:nvPr>
        </p:nvSpPr>
        <p:spPr>
          <a:xfrm>
            <a:off x="8610600" y="6356350"/>
            <a:ext cx="2743200" cy="365125"/>
          </a:xfrm>
          <a:prstGeom prst="rect">
            <a:avLst/>
          </a:prstGeom>
        </p:spPr>
        <p:txBody>
          <a:bodyPr/>
          <a:lstStyle/>
          <a:p>
            <a:fld id="{DEAABB4B-B7FE-4F54-9EF3-4A934A90687F}" type="slidenum">
              <a:rPr lang="en-US" smtClean="0"/>
              <a:t>‹#›</a:t>
            </a:fld>
            <a:endParaRPr lang="en-US"/>
          </a:p>
        </p:txBody>
      </p:sp>
    </p:spTree>
    <p:extLst>
      <p:ext uri="{BB962C8B-B14F-4D97-AF65-F5344CB8AC3E}">
        <p14:creationId xmlns:p14="http://schemas.microsoft.com/office/powerpoint/2010/main" val="1521013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602450-776F-4F03-A967-CA91BE8758F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4" name="Footer Placeholder 3">
            <a:extLst>
              <a:ext uri="{FF2B5EF4-FFF2-40B4-BE49-F238E27FC236}">
                <a16:creationId xmlns:a16="http://schemas.microsoft.com/office/drawing/2014/main" id="{E5B12F86-C5BF-48A3-B662-E2B45C93D41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A649FFFE-ED73-47A2-AD33-3BF4A1E6AEC7}"/>
              </a:ext>
            </a:extLst>
          </p:cNvPr>
          <p:cNvSpPr>
            <a:spLocks noGrp="1"/>
          </p:cNvSpPr>
          <p:nvPr>
            <p:ph type="sldNum" sz="quarter" idx="12"/>
          </p:nvPr>
        </p:nvSpPr>
        <p:spPr>
          <a:xfrm>
            <a:off x="8610600" y="6356350"/>
            <a:ext cx="2743200" cy="365125"/>
          </a:xfrm>
          <a:prstGeom prst="rect">
            <a:avLst/>
          </a:prstGeom>
        </p:spPr>
        <p:txBody>
          <a:bodyPr/>
          <a:lstStyle/>
          <a:p>
            <a:fld id="{DEAABB4B-B7FE-4F54-9EF3-4A934A90687F}" type="slidenum">
              <a:rPr lang="en-US" smtClean="0"/>
              <a:t>‹#›</a:t>
            </a:fld>
            <a:endParaRPr lang="en-US"/>
          </a:p>
        </p:txBody>
      </p:sp>
    </p:spTree>
    <p:extLst>
      <p:ext uri="{BB962C8B-B14F-4D97-AF65-F5344CB8AC3E}">
        <p14:creationId xmlns:p14="http://schemas.microsoft.com/office/powerpoint/2010/main" val="40335099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0933FD9-3AB7-40DC-9347-AB7628391C8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0684B5FB-C298-4E3E-9403-46CA2016A00C}"/>
              </a:ext>
            </a:extLst>
          </p:cNvPr>
          <p:cNvSpPr>
            <a:spLocks noGrp="1"/>
          </p:cNvSpPr>
          <p:nvPr>
            <p:ph type="sldNum" sz="quarter" idx="12"/>
          </p:nvPr>
        </p:nvSpPr>
        <p:spPr>
          <a:xfrm>
            <a:off x="8610600" y="6356350"/>
            <a:ext cx="2743200" cy="365125"/>
          </a:xfrm>
          <a:prstGeom prst="rect">
            <a:avLst/>
          </a:prstGeom>
        </p:spPr>
        <p:txBody>
          <a:bodyPr/>
          <a:lstStyle/>
          <a:p>
            <a:fld id="{DEAABB4B-B7FE-4F54-9EF3-4A934A90687F}" type="slidenum">
              <a:rPr lang="en-US" smtClean="0"/>
              <a:t>‹#›</a:t>
            </a:fld>
            <a:endParaRPr lang="en-US"/>
          </a:p>
        </p:txBody>
      </p:sp>
    </p:spTree>
    <p:extLst>
      <p:ext uri="{BB962C8B-B14F-4D97-AF65-F5344CB8AC3E}">
        <p14:creationId xmlns:p14="http://schemas.microsoft.com/office/powerpoint/2010/main" val="1200820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descr="A picture containing background pattern&#10;&#10;Description automatically generated">
            <a:extLst>
              <a:ext uri="{FF2B5EF4-FFF2-40B4-BE49-F238E27FC236}">
                <a16:creationId xmlns:a16="http://schemas.microsoft.com/office/drawing/2014/main" id="{08C4F7AF-98CF-43AB-B43B-1DF54CF9AE19}"/>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Tree>
    <p:extLst>
      <p:ext uri="{BB962C8B-B14F-4D97-AF65-F5344CB8AC3E}">
        <p14:creationId xmlns:p14="http://schemas.microsoft.com/office/powerpoint/2010/main" val="3651651063"/>
      </p:ext>
    </p:extLst>
  </p:cSld>
  <p:clrMap bg1="lt1" tx1="dk1" bg2="lt2" tx2="dk2" accent1="accent1" accent2="accent2" accent3="accent3" accent4="accent4" accent5="accent5" accent6="accent6" hlink="hlink" folHlink="folHlink"/>
  <p:sldLayoutIdLst>
    <p:sldLayoutId id="2147483661" r:id="rId1"/>
    <p:sldLayoutId id="2147483649" r:id="rId2"/>
    <p:sldLayoutId id="2147483650" r:id="rId3"/>
    <p:sldLayoutId id="2147483662"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25.jpg"/><Relationship Id="rId4" Type="http://schemas.openxmlformats.org/officeDocument/2006/relationships/image" Target="../media/image24.jpg"/></Relationships>
</file>

<file path=ppt/slides/_rels/slide11.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26.png"/><Relationship Id="rId7" Type="http://schemas.openxmlformats.org/officeDocument/2006/relationships/diagramQuickStyle" Target="../diagrams/quickStyle1.xm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28.jpeg"/><Relationship Id="rId4" Type="http://schemas.openxmlformats.org/officeDocument/2006/relationships/image" Target="../media/image27.jpg"/><Relationship Id="rId9" Type="http://schemas.microsoft.com/office/2007/relationships/diagramDrawing" Target="../diagrams/drawing1.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jpeg"/><Relationship Id="rId7" Type="http://schemas.openxmlformats.org/officeDocument/2006/relationships/image" Target="../media/image8.jpeg"/><Relationship Id="rId12"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7.jpeg"/><Relationship Id="rId11" Type="http://schemas.openxmlformats.org/officeDocument/2006/relationships/image" Target="../media/image12.jpg"/><Relationship Id="rId5" Type="http://schemas.openxmlformats.org/officeDocument/2006/relationships/image" Target="../media/image6.jpeg"/><Relationship Id="rId10" Type="http://schemas.openxmlformats.org/officeDocument/2006/relationships/image" Target="../media/image11.jpg"/><Relationship Id="rId4" Type="http://schemas.openxmlformats.org/officeDocument/2006/relationships/image" Target="../media/image5.jpe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microsoft.com/office/2014/relationships/chartEx" Target="../charts/chartEx1.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A131C-F095-48E5-8B44-E138AD540F6F}"/>
              </a:ext>
            </a:extLst>
          </p:cNvPr>
          <p:cNvSpPr>
            <a:spLocks noGrp="1"/>
          </p:cNvSpPr>
          <p:nvPr/>
        </p:nvSpPr>
        <p:spPr>
          <a:xfrm>
            <a:off x="4827402" y="2016895"/>
            <a:ext cx="6881887" cy="99829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b="1" i="0" kern="1200">
                <a:solidFill>
                  <a:srgbClr val="0066A1"/>
                </a:solidFill>
                <a:latin typeface="Calibri" charset="0"/>
                <a:ea typeface="Calibri" charset="0"/>
                <a:cs typeface="Calibri" charset="0"/>
              </a:defRPr>
            </a:lvl1pPr>
          </a:lstStyle>
          <a:p>
            <a:r>
              <a:rPr lang="en-US" sz="3600" dirty="0">
                <a:solidFill>
                  <a:schemeClr val="bg1"/>
                </a:solidFill>
              </a:rPr>
              <a:t>IEEE Aerospace Electronic Systems</a:t>
            </a:r>
            <a:br>
              <a:rPr lang="en-US" sz="3600" dirty="0">
                <a:solidFill>
                  <a:schemeClr val="bg1"/>
                </a:solidFill>
              </a:rPr>
            </a:br>
            <a:r>
              <a:rPr lang="en-US" sz="3200" dirty="0">
                <a:solidFill>
                  <a:schemeClr val="bg1"/>
                </a:solidFill>
              </a:rPr>
              <a:t>VP Member Services</a:t>
            </a:r>
            <a:br>
              <a:rPr lang="en-US" sz="3200" dirty="0">
                <a:solidFill>
                  <a:schemeClr val="bg1"/>
                </a:solidFill>
              </a:rPr>
            </a:br>
            <a:r>
              <a:rPr lang="en-US" sz="3200" dirty="0">
                <a:solidFill>
                  <a:schemeClr val="bg1"/>
                </a:solidFill>
              </a:rPr>
              <a:t>Chapter Coordinator</a:t>
            </a:r>
            <a:endParaRPr lang="en-US" sz="3600" dirty="0">
              <a:solidFill>
                <a:schemeClr val="bg1"/>
              </a:solidFill>
            </a:endParaRPr>
          </a:p>
        </p:txBody>
      </p:sp>
      <p:sp>
        <p:nvSpPr>
          <p:cNvPr id="3" name="Subtitle 2">
            <a:extLst>
              <a:ext uri="{FF2B5EF4-FFF2-40B4-BE49-F238E27FC236}">
                <a16:creationId xmlns:a16="http://schemas.microsoft.com/office/drawing/2014/main" id="{7E1FB642-C925-470D-A2D9-02A0B8114332}"/>
              </a:ext>
            </a:extLst>
          </p:cNvPr>
          <p:cNvSpPr>
            <a:spLocks noGrp="1"/>
          </p:cNvSpPr>
          <p:nvPr/>
        </p:nvSpPr>
        <p:spPr>
          <a:xfrm>
            <a:off x="4827402" y="3222436"/>
            <a:ext cx="6881887" cy="226396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Clr>
                <a:srgbClr val="0066A1"/>
              </a:buClr>
              <a:buFont typeface="LucidaGrande" charset="0"/>
              <a:buNone/>
              <a:defRPr sz="2800" b="1" i="1" kern="1200">
                <a:solidFill>
                  <a:schemeClr val="tx1">
                    <a:lumMod val="50000"/>
                    <a:lumOff val="50000"/>
                  </a:schemeClr>
                </a:solidFill>
                <a:latin typeface="Calibri" charset="0"/>
                <a:ea typeface="Calibri" charset="0"/>
                <a:cs typeface="Calibri" charset="0"/>
              </a:defRPr>
            </a:lvl1pPr>
            <a:lvl2pPr marL="457200" indent="0" algn="ctr" defTabSz="914400" rtl="0" eaLnBrk="1" latinLnBrk="0" hangingPunct="1">
              <a:lnSpc>
                <a:spcPct val="90000"/>
              </a:lnSpc>
              <a:spcBef>
                <a:spcPts val="500"/>
              </a:spcBef>
              <a:buClr>
                <a:srgbClr val="0066A1"/>
              </a:buClr>
              <a:buFont typeface="LucidaGrande"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Clr>
                <a:srgbClr val="0066A1"/>
              </a:buClr>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Clr>
                <a:srgbClr val="0066A1"/>
              </a:buClr>
              <a:buFont typeface="Wingdings" charset="2"/>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Clr>
                <a:srgbClr val="0066A1"/>
              </a:buClr>
              <a:buFont typeface="Courier New"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900" dirty="0">
                <a:solidFill>
                  <a:schemeClr val="bg1">
                    <a:lumMod val="85000"/>
                  </a:schemeClr>
                </a:solidFill>
              </a:rPr>
              <a:t>Lorenzo Lo Monte</a:t>
            </a:r>
          </a:p>
          <a:p>
            <a:endParaRPr lang="en-US" sz="1300" dirty="0">
              <a:solidFill>
                <a:schemeClr val="bg1">
                  <a:lumMod val="85000"/>
                </a:schemeClr>
              </a:solidFill>
            </a:endParaRPr>
          </a:p>
          <a:p>
            <a:r>
              <a:rPr lang="en-US" sz="2200" dirty="0">
                <a:solidFill>
                  <a:schemeClr val="bg1">
                    <a:lumMod val="85000"/>
                  </a:schemeClr>
                </a:solidFill>
              </a:rPr>
              <a:t>AESS Board of Governors Meeting – Fall 2024</a:t>
            </a:r>
          </a:p>
          <a:p>
            <a:r>
              <a:rPr lang="en-US" sz="2200" dirty="0">
                <a:solidFill>
                  <a:schemeClr val="bg1">
                    <a:lumMod val="85000"/>
                  </a:schemeClr>
                </a:solidFill>
              </a:rPr>
              <a:t>25-26 October 2024</a:t>
            </a:r>
          </a:p>
          <a:p>
            <a:r>
              <a:rPr lang="en-US" sz="2200" dirty="0">
                <a:solidFill>
                  <a:schemeClr val="bg1">
                    <a:lumMod val="85000"/>
                  </a:schemeClr>
                </a:solidFill>
              </a:rPr>
              <a:t>Rennes, France</a:t>
            </a:r>
          </a:p>
        </p:txBody>
      </p:sp>
    </p:spTree>
    <p:extLst>
      <p:ext uri="{BB962C8B-B14F-4D97-AF65-F5344CB8AC3E}">
        <p14:creationId xmlns:p14="http://schemas.microsoft.com/office/powerpoint/2010/main" val="18422162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AA30F-0313-6897-DA23-130D4B33795A}"/>
              </a:ext>
            </a:extLst>
          </p:cNvPr>
          <p:cNvSpPr>
            <a:spLocks noGrp="1"/>
          </p:cNvSpPr>
          <p:nvPr>
            <p:ph type="title"/>
          </p:nvPr>
        </p:nvSpPr>
        <p:spPr/>
        <p:txBody>
          <a:bodyPr/>
          <a:lstStyle/>
          <a:p>
            <a:r>
              <a:rPr lang="en-US" dirty="0"/>
              <a:t>Goal: More Chapter Summits!</a:t>
            </a:r>
          </a:p>
        </p:txBody>
      </p:sp>
      <p:sp>
        <p:nvSpPr>
          <p:cNvPr id="3" name="Content Placeholder 2">
            <a:extLst>
              <a:ext uri="{FF2B5EF4-FFF2-40B4-BE49-F238E27FC236}">
                <a16:creationId xmlns:a16="http://schemas.microsoft.com/office/drawing/2014/main" id="{A97C4F0F-7877-5F06-530B-FBD030A62EF3}"/>
              </a:ext>
            </a:extLst>
          </p:cNvPr>
          <p:cNvSpPr>
            <a:spLocks noGrp="1"/>
          </p:cNvSpPr>
          <p:nvPr>
            <p:ph idx="1"/>
          </p:nvPr>
        </p:nvSpPr>
        <p:spPr/>
        <p:txBody>
          <a:bodyPr>
            <a:normAutofit/>
          </a:bodyPr>
          <a:lstStyle/>
          <a:p>
            <a:r>
              <a:rPr lang="en-US" sz="2400" dirty="0"/>
              <a:t>Chapter Summits do work!</a:t>
            </a:r>
          </a:p>
          <a:p>
            <a:pPr lvl="1"/>
            <a:r>
              <a:rPr lang="en-US" sz="2000" b="1" dirty="0"/>
              <a:t>Sharp increase</a:t>
            </a:r>
            <a:r>
              <a:rPr lang="en-US" sz="2000" dirty="0"/>
              <a:t> of funding requests and questions from places recently visited through Chapter Summits</a:t>
            </a:r>
          </a:p>
          <a:p>
            <a:pPr lvl="1"/>
            <a:r>
              <a:rPr lang="en-US" sz="2000" dirty="0"/>
              <a:t>Many are starting SBC worldwide. Many also pondered starting their own chapter</a:t>
            </a:r>
          </a:p>
          <a:p>
            <a:pPr lvl="1"/>
            <a:r>
              <a:rPr lang="en-US" sz="2000" dirty="0"/>
              <a:t>A chance for future volunteers to understand the intricacies of IEEE policies, guidelines, and inner works</a:t>
            </a:r>
          </a:p>
          <a:p>
            <a:pPr lvl="1"/>
            <a:r>
              <a:rPr lang="en-US" sz="2000" dirty="0"/>
              <a:t>A chance for volunteers to meet AESS leadership (they greatly appreciate that!!)</a:t>
            </a:r>
          </a:p>
          <a:p>
            <a:pPr lvl="1"/>
            <a:r>
              <a:rPr lang="en-US" sz="2000" dirty="0"/>
              <a:t>A chance for AESS leadership to learn the local issues and solve problems </a:t>
            </a:r>
            <a:r>
              <a:rPr lang="en-US" sz="2000" i="1" dirty="0"/>
              <a:t>on the spot.</a:t>
            </a:r>
            <a:endParaRPr lang="en-US" sz="2000" dirty="0"/>
          </a:p>
          <a:p>
            <a:r>
              <a:rPr lang="en-US" sz="2400" dirty="0"/>
              <a:t>Within budgetary constraints, we plan to organize more Chapter Summits.</a:t>
            </a:r>
          </a:p>
        </p:txBody>
      </p:sp>
      <p:grpSp>
        <p:nvGrpSpPr>
          <p:cNvPr id="7" name="Group 6">
            <a:extLst>
              <a:ext uri="{FF2B5EF4-FFF2-40B4-BE49-F238E27FC236}">
                <a16:creationId xmlns:a16="http://schemas.microsoft.com/office/drawing/2014/main" id="{C74E481A-C4F5-21CD-7D8B-E8FAFF5ABAC3}"/>
              </a:ext>
            </a:extLst>
          </p:cNvPr>
          <p:cNvGrpSpPr/>
          <p:nvPr/>
        </p:nvGrpSpPr>
        <p:grpSpPr>
          <a:xfrm>
            <a:off x="1" y="4513880"/>
            <a:ext cx="12192000" cy="2344120"/>
            <a:chOff x="0" y="4429125"/>
            <a:chExt cx="12632819" cy="2428875"/>
          </a:xfrm>
        </p:grpSpPr>
        <p:pic>
          <p:nvPicPr>
            <p:cNvPr id="5" name="Picture 4" descr="A group of people posing for a photo&#10;&#10;Description automatically generated">
              <a:extLst>
                <a:ext uri="{FF2B5EF4-FFF2-40B4-BE49-F238E27FC236}">
                  <a16:creationId xmlns:a16="http://schemas.microsoft.com/office/drawing/2014/main" id="{D8716CF9-EAC3-4C42-D09D-42B751B1DE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10226" y="4601267"/>
              <a:ext cx="4012693" cy="2256733"/>
            </a:xfrm>
            <a:prstGeom prst="rect">
              <a:avLst/>
            </a:prstGeom>
          </p:spPr>
        </p:pic>
        <p:pic>
          <p:nvPicPr>
            <p:cNvPr id="9" name="Picture 8" descr="A group of people standing on a stage&#10;&#10;Description automatically generated">
              <a:extLst>
                <a:ext uri="{FF2B5EF4-FFF2-40B4-BE49-F238E27FC236}">
                  <a16:creationId xmlns:a16="http://schemas.microsoft.com/office/drawing/2014/main" id="{3F934805-8B27-DF6D-0EDD-AB155B6E6493}"/>
                </a:ext>
              </a:extLst>
            </p:cNvPr>
            <p:cNvPicPr>
              <a:picLocks noChangeAspect="1"/>
            </p:cNvPicPr>
            <p:nvPr/>
          </p:nvPicPr>
          <p:blipFill rotWithShape="1">
            <a:blip r:embed="rId4">
              <a:extLst>
                <a:ext uri="{28A0092B-C50C-407E-A947-70E740481C1C}">
                  <a14:useLocalDpi xmlns:a14="http://schemas.microsoft.com/office/drawing/2010/main" val="0"/>
                </a:ext>
              </a:extLst>
            </a:blip>
            <a:srcRect l="13391" t="41736" r="10235" b="20563"/>
            <a:stretch/>
          </p:blipFill>
          <p:spPr>
            <a:xfrm>
              <a:off x="0" y="4780959"/>
              <a:ext cx="5610226" cy="2077041"/>
            </a:xfrm>
            <a:prstGeom prst="rect">
              <a:avLst/>
            </a:prstGeom>
          </p:spPr>
        </p:pic>
        <p:pic>
          <p:nvPicPr>
            <p:cNvPr id="6" name="Picture 5" descr="A group of people posing for a photo&#10;&#10;Description automatically generated">
              <a:extLst>
                <a:ext uri="{FF2B5EF4-FFF2-40B4-BE49-F238E27FC236}">
                  <a16:creationId xmlns:a16="http://schemas.microsoft.com/office/drawing/2014/main" id="{383D93B5-617C-E230-9B83-5DD2D732BEA1}"/>
                </a:ext>
              </a:extLst>
            </p:cNvPr>
            <p:cNvPicPr>
              <a:picLocks noChangeAspect="1"/>
            </p:cNvPicPr>
            <p:nvPr/>
          </p:nvPicPr>
          <p:blipFill rotWithShape="1">
            <a:blip r:embed="rId5">
              <a:extLst>
                <a:ext uri="{28A0092B-C50C-407E-A947-70E740481C1C}">
                  <a14:useLocalDpi xmlns:a14="http://schemas.microsoft.com/office/drawing/2010/main" val="0"/>
                </a:ext>
              </a:extLst>
            </a:blip>
            <a:srcRect l="7058"/>
            <a:stretch/>
          </p:blipFill>
          <p:spPr>
            <a:xfrm>
              <a:off x="9622919" y="4429125"/>
              <a:ext cx="3009900" cy="2428875"/>
            </a:xfrm>
            <a:prstGeom prst="rect">
              <a:avLst/>
            </a:prstGeom>
          </p:spPr>
        </p:pic>
      </p:grpSp>
    </p:spTree>
    <p:extLst>
      <p:ext uri="{BB962C8B-B14F-4D97-AF65-F5344CB8AC3E}">
        <p14:creationId xmlns:p14="http://schemas.microsoft.com/office/powerpoint/2010/main" val="6912709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A00D3DC5-2788-4712-723F-FAE0021DEA77}"/>
              </a:ext>
            </a:extLst>
          </p:cNvPr>
          <p:cNvPicPr>
            <a:picLocks noChangeAspect="1"/>
          </p:cNvPicPr>
          <p:nvPr/>
        </p:nvPicPr>
        <p:blipFill>
          <a:blip r:embed="rId3">
            <a:clrChange>
              <a:clrFrom>
                <a:srgbClr val="FFFFFE"/>
              </a:clrFrom>
              <a:clrTo>
                <a:srgbClr val="FFFFFE">
                  <a:alpha val="0"/>
                </a:srgbClr>
              </a:clrTo>
            </a:clrChange>
          </a:blip>
          <a:stretch>
            <a:fillRect/>
          </a:stretch>
        </p:blipFill>
        <p:spPr>
          <a:xfrm>
            <a:off x="8842025" y="3707425"/>
            <a:ext cx="2114059" cy="937011"/>
          </a:xfrm>
          <a:prstGeom prst="rect">
            <a:avLst/>
          </a:prstGeom>
        </p:spPr>
      </p:pic>
      <p:pic>
        <p:nvPicPr>
          <p:cNvPr id="25" name="Picture 24">
            <a:extLst>
              <a:ext uri="{FF2B5EF4-FFF2-40B4-BE49-F238E27FC236}">
                <a16:creationId xmlns:a16="http://schemas.microsoft.com/office/drawing/2014/main" id="{BB904D92-FDF5-8C09-0652-32F9B0963C3C}"/>
              </a:ext>
            </a:extLst>
          </p:cNvPr>
          <p:cNvPicPr>
            <a:picLocks noChangeAspect="1"/>
          </p:cNvPicPr>
          <p:nvPr/>
        </p:nvPicPr>
        <p:blipFill>
          <a:blip r:embed="rId3">
            <a:clrChange>
              <a:clrFrom>
                <a:srgbClr val="FFFFFE"/>
              </a:clrFrom>
              <a:clrTo>
                <a:srgbClr val="FFFFFE">
                  <a:alpha val="0"/>
                </a:srgbClr>
              </a:clrTo>
            </a:clrChange>
          </a:blip>
          <a:stretch>
            <a:fillRect/>
          </a:stretch>
        </p:blipFill>
        <p:spPr>
          <a:xfrm>
            <a:off x="6727966" y="3683190"/>
            <a:ext cx="2114059" cy="937011"/>
          </a:xfrm>
          <a:prstGeom prst="rect">
            <a:avLst/>
          </a:prstGeom>
        </p:spPr>
      </p:pic>
      <p:pic>
        <p:nvPicPr>
          <p:cNvPr id="24" name="Picture 23">
            <a:extLst>
              <a:ext uri="{FF2B5EF4-FFF2-40B4-BE49-F238E27FC236}">
                <a16:creationId xmlns:a16="http://schemas.microsoft.com/office/drawing/2014/main" id="{A557417B-0E7C-F7C6-86D7-4CB1CCABB228}"/>
              </a:ext>
            </a:extLst>
          </p:cNvPr>
          <p:cNvPicPr>
            <a:picLocks noChangeAspect="1"/>
          </p:cNvPicPr>
          <p:nvPr/>
        </p:nvPicPr>
        <p:blipFill>
          <a:blip r:embed="rId3">
            <a:clrChange>
              <a:clrFrom>
                <a:srgbClr val="FFFFFE"/>
              </a:clrFrom>
              <a:clrTo>
                <a:srgbClr val="FFFFFE">
                  <a:alpha val="0"/>
                </a:srgbClr>
              </a:clrTo>
            </a:clrChange>
          </a:blip>
          <a:stretch>
            <a:fillRect/>
          </a:stretch>
        </p:blipFill>
        <p:spPr>
          <a:xfrm>
            <a:off x="4604672" y="3631452"/>
            <a:ext cx="2114059" cy="937011"/>
          </a:xfrm>
          <a:prstGeom prst="rect">
            <a:avLst/>
          </a:prstGeom>
        </p:spPr>
      </p:pic>
      <p:pic>
        <p:nvPicPr>
          <p:cNvPr id="23" name="Picture 22">
            <a:extLst>
              <a:ext uri="{FF2B5EF4-FFF2-40B4-BE49-F238E27FC236}">
                <a16:creationId xmlns:a16="http://schemas.microsoft.com/office/drawing/2014/main" id="{AE3F7DFC-E567-285C-A610-100DA139101A}"/>
              </a:ext>
            </a:extLst>
          </p:cNvPr>
          <p:cNvPicPr>
            <a:picLocks noChangeAspect="1"/>
          </p:cNvPicPr>
          <p:nvPr/>
        </p:nvPicPr>
        <p:blipFill>
          <a:blip r:embed="rId3">
            <a:clrChange>
              <a:clrFrom>
                <a:srgbClr val="FFFFFE"/>
              </a:clrFrom>
              <a:clrTo>
                <a:srgbClr val="FFFFFE">
                  <a:alpha val="0"/>
                </a:srgbClr>
              </a:clrTo>
            </a:clrChange>
          </a:blip>
          <a:stretch>
            <a:fillRect/>
          </a:stretch>
        </p:blipFill>
        <p:spPr>
          <a:xfrm>
            <a:off x="2558818" y="3636185"/>
            <a:ext cx="2114059" cy="937011"/>
          </a:xfrm>
          <a:prstGeom prst="rect">
            <a:avLst/>
          </a:prstGeom>
        </p:spPr>
      </p:pic>
      <p:pic>
        <p:nvPicPr>
          <p:cNvPr id="22" name="Picture 21">
            <a:extLst>
              <a:ext uri="{FF2B5EF4-FFF2-40B4-BE49-F238E27FC236}">
                <a16:creationId xmlns:a16="http://schemas.microsoft.com/office/drawing/2014/main" id="{7088854D-B314-9AE4-4087-7F0374B07935}"/>
              </a:ext>
            </a:extLst>
          </p:cNvPr>
          <p:cNvPicPr>
            <a:picLocks noChangeAspect="1"/>
          </p:cNvPicPr>
          <p:nvPr/>
        </p:nvPicPr>
        <p:blipFill>
          <a:blip r:embed="rId3">
            <a:clrChange>
              <a:clrFrom>
                <a:srgbClr val="FFFFFE"/>
              </a:clrFrom>
              <a:clrTo>
                <a:srgbClr val="FFFFFE">
                  <a:alpha val="0"/>
                </a:srgbClr>
              </a:clrTo>
            </a:clrChange>
          </a:blip>
          <a:stretch>
            <a:fillRect/>
          </a:stretch>
        </p:blipFill>
        <p:spPr>
          <a:xfrm>
            <a:off x="444759" y="3653462"/>
            <a:ext cx="2114059" cy="937011"/>
          </a:xfrm>
          <a:prstGeom prst="rect">
            <a:avLst/>
          </a:prstGeom>
        </p:spPr>
      </p:pic>
      <p:grpSp>
        <p:nvGrpSpPr>
          <p:cNvPr id="16" name="Group 15">
            <a:extLst>
              <a:ext uri="{FF2B5EF4-FFF2-40B4-BE49-F238E27FC236}">
                <a16:creationId xmlns:a16="http://schemas.microsoft.com/office/drawing/2014/main" id="{51616E5D-47FE-B6FB-2F4B-F5735FF3C542}"/>
              </a:ext>
            </a:extLst>
          </p:cNvPr>
          <p:cNvGrpSpPr/>
          <p:nvPr/>
        </p:nvGrpSpPr>
        <p:grpSpPr>
          <a:xfrm>
            <a:off x="-1" y="5214509"/>
            <a:ext cx="12456365" cy="1404780"/>
            <a:chOff x="-1" y="5214509"/>
            <a:chExt cx="12456365" cy="1404780"/>
          </a:xfrm>
        </p:grpSpPr>
        <p:pic>
          <p:nvPicPr>
            <p:cNvPr id="8" name="Picture 7" descr="A group of people with their hands up&#10;&#10;Description automatically generated">
              <a:extLst>
                <a:ext uri="{FF2B5EF4-FFF2-40B4-BE49-F238E27FC236}">
                  <a16:creationId xmlns:a16="http://schemas.microsoft.com/office/drawing/2014/main" id="{BCA5E6B3-DC3E-1E82-7104-8D2D3EEE10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5214509"/>
              <a:ext cx="2491273" cy="1327051"/>
            </a:xfrm>
            <a:prstGeom prst="rect">
              <a:avLst/>
            </a:prstGeom>
          </p:spPr>
        </p:pic>
        <p:pic>
          <p:nvPicPr>
            <p:cNvPr id="9" name="Picture 8" descr="A group of people with their hands up&#10;&#10;Description automatically generated">
              <a:extLst>
                <a:ext uri="{FF2B5EF4-FFF2-40B4-BE49-F238E27FC236}">
                  <a16:creationId xmlns:a16="http://schemas.microsoft.com/office/drawing/2014/main" id="{778D6B87-96E3-D4ED-8E56-E5872576456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91272" y="5236722"/>
              <a:ext cx="2491273" cy="1327051"/>
            </a:xfrm>
            <a:prstGeom prst="rect">
              <a:avLst/>
            </a:prstGeom>
          </p:spPr>
        </p:pic>
        <p:pic>
          <p:nvPicPr>
            <p:cNvPr id="10" name="Picture 9" descr="A group of people with their hands up&#10;&#10;Description automatically generated">
              <a:extLst>
                <a:ext uri="{FF2B5EF4-FFF2-40B4-BE49-F238E27FC236}">
                  <a16:creationId xmlns:a16="http://schemas.microsoft.com/office/drawing/2014/main" id="{FA966C3C-1B78-019E-4C3B-A174FF5493C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82545" y="5222631"/>
              <a:ext cx="2491273" cy="1327051"/>
            </a:xfrm>
            <a:prstGeom prst="rect">
              <a:avLst/>
            </a:prstGeom>
          </p:spPr>
        </p:pic>
        <p:pic>
          <p:nvPicPr>
            <p:cNvPr id="11" name="Picture 10" descr="A group of people with their hands up&#10;&#10;Description automatically generated">
              <a:extLst>
                <a:ext uri="{FF2B5EF4-FFF2-40B4-BE49-F238E27FC236}">
                  <a16:creationId xmlns:a16="http://schemas.microsoft.com/office/drawing/2014/main" id="{DE58DD1B-C47E-8A24-AAA7-EC8855B98A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73818" y="5243768"/>
              <a:ext cx="2491273" cy="1327051"/>
            </a:xfrm>
            <a:prstGeom prst="rect">
              <a:avLst/>
            </a:prstGeom>
          </p:spPr>
        </p:pic>
        <p:pic>
          <p:nvPicPr>
            <p:cNvPr id="12" name="Picture 11" descr="A group of people with their hands up&#10;&#10;Description automatically generated">
              <a:extLst>
                <a:ext uri="{FF2B5EF4-FFF2-40B4-BE49-F238E27FC236}">
                  <a16:creationId xmlns:a16="http://schemas.microsoft.com/office/drawing/2014/main" id="{2DA31259-0BB4-63F1-F2FF-5DC821B436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65091" y="5243768"/>
              <a:ext cx="2491273" cy="1327051"/>
            </a:xfrm>
            <a:prstGeom prst="rect">
              <a:avLst/>
            </a:prstGeom>
          </p:spPr>
        </p:pic>
        <p:sp>
          <p:nvSpPr>
            <p:cNvPr id="13" name="TextBox 12">
              <a:extLst>
                <a:ext uri="{FF2B5EF4-FFF2-40B4-BE49-F238E27FC236}">
                  <a16:creationId xmlns:a16="http://schemas.microsoft.com/office/drawing/2014/main" id="{A1D3D515-284C-D1E6-EBAD-52AAE466226C}"/>
                </a:ext>
              </a:extLst>
            </p:cNvPr>
            <p:cNvSpPr txBox="1"/>
            <p:nvPr/>
          </p:nvSpPr>
          <p:spPr>
            <a:xfrm>
              <a:off x="902010" y="6079895"/>
              <a:ext cx="2298386" cy="461665"/>
            </a:xfrm>
            <a:prstGeom prst="rect">
              <a:avLst/>
            </a:prstGeom>
            <a:noFill/>
          </p:spPr>
          <p:txBody>
            <a:bodyPr wrap="none" rtlCol="0">
              <a:spAutoFit/>
            </a:bodyPr>
            <a:lstStyle/>
            <a:p>
              <a:r>
                <a:rPr lang="en-US" sz="2400" b="1" dirty="0">
                  <a:solidFill>
                    <a:srgbClr val="FF0000"/>
                  </a:solidFill>
                </a:rPr>
                <a:t>Happy Members</a:t>
              </a:r>
            </a:p>
          </p:txBody>
        </p:sp>
        <p:sp>
          <p:nvSpPr>
            <p:cNvPr id="14" name="TextBox 13">
              <a:extLst>
                <a:ext uri="{FF2B5EF4-FFF2-40B4-BE49-F238E27FC236}">
                  <a16:creationId xmlns:a16="http://schemas.microsoft.com/office/drawing/2014/main" id="{B875AAB7-FDD0-BDC0-DB60-A086D11B320D}"/>
                </a:ext>
              </a:extLst>
            </p:cNvPr>
            <p:cNvSpPr txBox="1"/>
            <p:nvPr/>
          </p:nvSpPr>
          <p:spPr>
            <a:xfrm>
              <a:off x="8952021" y="6130291"/>
              <a:ext cx="2298386" cy="461665"/>
            </a:xfrm>
            <a:prstGeom prst="rect">
              <a:avLst/>
            </a:prstGeom>
            <a:noFill/>
          </p:spPr>
          <p:txBody>
            <a:bodyPr wrap="none" rtlCol="0">
              <a:spAutoFit/>
            </a:bodyPr>
            <a:lstStyle/>
            <a:p>
              <a:r>
                <a:rPr lang="en-US" sz="2400" b="1" dirty="0">
                  <a:solidFill>
                    <a:srgbClr val="FF0000"/>
                  </a:solidFill>
                </a:rPr>
                <a:t>Happy Members</a:t>
              </a:r>
            </a:p>
          </p:txBody>
        </p:sp>
        <p:sp>
          <p:nvSpPr>
            <p:cNvPr id="15" name="TextBox 14">
              <a:extLst>
                <a:ext uri="{FF2B5EF4-FFF2-40B4-BE49-F238E27FC236}">
                  <a16:creationId xmlns:a16="http://schemas.microsoft.com/office/drawing/2014/main" id="{A37E62C2-9541-2593-E5DE-5461A9A1CE6D}"/>
                </a:ext>
              </a:extLst>
            </p:cNvPr>
            <p:cNvSpPr txBox="1"/>
            <p:nvPr/>
          </p:nvSpPr>
          <p:spPr>
            <a:xfrm>
              <a:off x="5311555" y="6157624"/>
              <a:ext cx="2298386" cy="461665"/>
            </a:xfrm>
            <a:prstGeom prst="rect">
              <a:avLst/>
            </a:prstGeom>
            <a:noFill/>
          </p:spPr>
          <p:txBody>
            <a:bodyPr wrap="none" rtlCol="0">
              <a:spAutoFit/>
            </a:bodyPr>
            <a:lstStyle/>
            <a:p>
              <a:r>
                <a:rPr lang="en-US" sz="2400" b="1" dirty="0">
                  <a:solidFill>
                    <a:srgbClr val="FF0000"/>
                  </a:solidFill>
                </a:rPr>
                <a:t>Happy Members</a:t>
              </a:r>
            </a:p>
          </p:txBody>
        </p:sp>
      </p:grpSp>
      <p:sp>
        <p:nvSpPr>
          <p:cNvPr id="4" name="Title 3">
            <a:extLst>
              <a:ext uri="{FF2B5EF4-FFF2-40B4-BE49-F238E27FC236}">
                <a16:creationId xmlns:a16="http://schemas.microsoft.com/office/drawing/2014/main" id="{BD5A3583-B213-899D-A615-7152B3E43277}"/>
              </a:ext>
            </a:extLst>
          </p:cNvPr>
          <p:cNvSpPr>
            <a:spLocks noGrp="1"/>
          </p:cNvSpPr>
          <p:nvPr>
            <p:ph type="title"/>
          </p:nvPr>
        </p:nvSpPr>
        <p:spPr/>
        <p:txBody>
          <a:bodyPr/>
          <a:lstStyle/>
          <a:p>
            <a:r>
              <a:rPr lang="en-US" dirty="0"/>
              <a:t>Goal: AESS Trickle Down Economics </a:t>
            </a:r>
            <a:r>
              <a:rPr lang="en-US" dirty="0">
                <a:sym typeface="Wingdings" panose="05000000000000000000" pitchFamily="2" charset="2"/>
              </a:rPr>
              <a:t></a:t>
            </a:r>
            <a:endParaRPr lang="en-US" dirty="0"/>
          </a:p>
        </p:txBody>
      </p:sp>
      <p:graphicFrame>
        <p:nvGraphicFramePr>
          <p:cNvPr id="6" name="Diagram 5">
            <a:extLst>
              <a:ext uri="{FF2B5EF4-FFF2-40B4-BE49-F238E27FC236}">
                <a16:creationId xmlns:a16="http://schemas.microsoft.com/office/drawing/2014/main" id="{B7D2EB4B-85AF-8ACE-3915-B49195532BE4}"/>
              </a:ext>
            </a:extLst>
          </p:cNvPr>
          <p:cNvGraphicFramePr/>
          <p:nvPr/>
        </p:nvGraphicFramePr>
        <p:xfrm>
          <a:off x="289249" y="914400"/>
          <a:ext cx="11457991" cy="530911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7" name="Rectangle 16">
            <a:extLst>
              <a:ext uri="{FF2B5EF4-FFF2-40B4-BE49-F238E27FC236}">
                <a16:creationId xmlns:a16="http://schemas.microsoft.com/office/drawing/2014/main" id="{6858FC8B-2762-BDFE-0D97-50F1287AD225}"/>
              </a:ext>
            </a:extLst>
          </p:cNvPr>
          <p:cNvSpPr/>
          <p:nvPr/>
        </p:nvSpPr>
        <p:spPr>
          <a:xfrm>
            <a:off x="0" y="6541560"/>
            <a:ext cx="12192000" cy="316440"/>
          </a:xfrm>
          <a:prstGeom prst="rect">
            <a:avLst/>
          </a:prstGeom>
          <a:solidFill>
            <a:schemeClr val="tx1"/>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pic>
        <p:nvPicPr>
          <p:cNvPr id="19" name="Picture 18" descr="A close-up of money&#10;&#10;Description automatically generated">
            <a:extLst>
              <a:ext uri="{FF2B5EF4-FFF2-40B4-BE49-F238E27FC236}">
                <a16:creationId xmlns:a16="http://schemas.microsoft.com/office/drawing/2014/main" id="{B804540F-FC4F-D2F1-C869-96BC5A0D0EF2}"/>
              </a:ext>
            </a:extLst>
          </p:cNvPr>
          <p:cNvPicPr>
            <a:picLocks noChangeAspect="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031033" y="1840866"/>
            <a:ext cx="2470047" cy="1218757"/>
          </a:xfrm>
          <a:prstGeom prst="rect">
            <a:avLst/>
          </a:prstGeom>
        </p:spPr>
      </p:pic>
      <p:pic>
        <p:nvPicPr>
          <p:cNvPr id="20" name="Picture 19" descr="A close-up of money&#10;&#10;Description automatically generated">
            <a:extLst>
              <a:ext uri="{FF2B5EF4-FFF2-40B4-BE49-F238E27FC236}">
                <a16:creationId xmlns:a16="http://schemas.microsoft.com/office/drawing/2014/main" id="{E4200BD1-5350-011E-6572-754E8D0EDC1F}"/>
              </a:ext>
            </a:extLst>
          </p:cNvPr>
          <p:cNvPicPr>
            <a:picLocks noChangeAspect="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flipH="1">
            <a:off x="2491272" y="1870125"/>
            <a:ext cx="2909310" cy="1218757"/>
          </a:xfrm>
          <a:prstGeom prst="rect">
            <a:avLst/>
          </a:prstGeom>
        </p:spPr>
      </p:pic>
      <p:sp>
        <p:nvSpPr>
          <p:cNvPr id="27" name="Arrow: Right 26">
            <a:extLst>
              <a:ext uri="{FF2B5EF4-FFF2-40B4-BE49-F238E27FC236}">
                <a16:creationId xmlns:a16="http://schemas.microsoft.com/office/drawing/2014/main" id="{86BFAFEE-4CDB-6FC5-D628-DE52EB745635}"/>
              </a:ext>
            </a:extLst>
          </p:cNvPr>
          <p:cNvSpPr/>
          <p:nvPr/>
        </p:nvSpPr>
        <p:spPr>
          <a:xfrm rot="1466243">
            <a:off x="8407943" y="1737002"/>
            <a:ext cx="1801091" cy="425268"/>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a:t>Major Initiatives</a:t>
            </a:r>
          </a:p>
        </p:txBody>
      </p:sp>
      <p:sp>
        <p:nvSpPr>
          <p:cNvPr id="28" name="Arrow: Right 27">
            <a:extLst>
              <a:ext uri="{FF2B5EF4-FFF2-40B4-BE49-F238E27FC236}">
                <a16:creationId xmlns:a16="http://schemas.microsoft.com/office/drawing/2014/main" id="{7C8EFEF8-D104-1204-E626-047207FFA9B7}"/>
              </a:ext>
            </a:extLst>
          </p:cNvPr>
          <p:cNvSpPr/>
          <p:nvPr/>
        </p:nvSpPr>
        <p:spPr>
          <a:xfrm rot="20133757" flipH="1">
            <a:off x="2352586" y="1852305"/>
            <a:ext cx="1801091" cy="425268"/>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a:t>Annual Funds</a:t>
            </a:r>
          </a:p>
        </p:txBody>
      </p:sp>
      <p:sp>
        <p:nvSpPr>
          <p:cNvPr id="29" name="Arrow: Right 28">
            <a:extLst>
              <a:ext uri="{FF2B5EF4-FFF2-40B4-BE49-F238E27FC236}">
                <a16:creationId xmlns:a16="http://schemas.microsoft.com/office/drawing/2014/main" id="{7F2B7E29-8FB8-1A06-F55E-42C31F8236EE}"/>
              </a:ext>
            </a:extLst>
          </p:cNvPr>
          <p:cNvSpPr/>
          <p:nvPr/>
        </p:nvSpPr>
        <p:spPr>
          <a:xfrm rot="20133757" flipH="1">
            <a:off x="4424936" y="2237609"/>
            <a:ext cx="1012903" cy="425268"/>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a:t>Awards</a:t>
            </a:r>
          </a:p>
        </p:txBody>
      </p:sp>
      <p:sp>
        <p:nvSpPr>
          <p:cNvPr id="30" name="TextBox 29">
            <a:extLst>
              <a:ext uri="{FF2B5EF4-FFF2-40B4-BE49-F238E27FC236}">
                <a16:creationId xmlns:a16="http://schemas.microsoft.com/office/drawing/2014/main" id="{8E1A887F-58D3-4C81-D5A2-9538409D09F6}"/>
              </a:ext>
            </a:extLst>
          </p:cNvPr>
          <p:cNvSpPr txBox="1"/>
          <p:nvPr/>
        </p:nvSpPr>
        <p:spPr>
          <a:xfrm>
            <a:off x="64805" y="869942"/>
            <a:ext cx="2280490" cy="1477328"/>
          </a:xfrm>
          <a:prstGeom prst="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US" dirty="0"/>
              <a:t>Goal is to Increase the awareness and usage of </a:t>
            </a:r>
            <a:r>
              <a:rPr lang="en-US" i="1" dirty="0"/>
              <a:t>existing </a:t>
            </a:r>
            <a:r>
              <a:rPr lang="en-US" dirty="0"/>
              <a:t>mechanisms to fund</a:t>
            </a:r>
          </a:p>
          <a:p>
            <a:r>
              <a:rPr lang="en-US" dirty="0"/>
              <a:t>Chapters and SBC</a:t>
            </a:r>
          </a:p>
        </p:txBody>
      </p:sp>
    </p:spTree>
    <p:extLst>
      <p:ext uri="{BB962C8B-B14F-4D97-AF65-F5344CB8AC3E}">
        <p14:creationId xmlns:p14="http://schemas.microsoft.com/office/powerpoint/2010/main" val="35312645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AD10685-5993-158D-54F9-6D48BAF41A8F}"/>
              </a:ext>
            </a:extLst>
          </p:cNvPr>
          <p:cNvSpPr>
            <a:spLocks noGrp="1"/>
          </p:cNvSpPr>
          <p:nvPr>
            <p:ph type="title"/>
          </p:nvPr>
        </p:nvSpPr>
        <p:spPr/>
        <p:txBody>
          <a:bodyPr/>
          <a:lstStyle/>
          <a:p>
            <a:r>
              <a:rPr lang="en-US" dirty="0"/>
              <a:t>Member Service Committee</a:t>
            </a:r>
          </a:p>
        </p:txBody>
      </p:sp>
      <p:grpSp>
        <p:nvGrpSpPr>
          <p:cNvPr id="22" name="Group 21">
            <a:extLst>
              <a:ext uri="{FF2B5EF4-FFF2-40B4-BE49-F238E27FC236}">
                <a16:creationId xmlns:a16="http://schemas.microsoft.com/office/drawing/2014/main" id="{49DE5155-F2CC-5164-3873-59281ADB0C76}"/>
              </a:ext>
            </a:extLst>
          </p:cNvPr>
          <p:cNvGrpSpPr/>
          <p:nvPr/>
        </p:nvGrpSpPr>
        <p:grpSpPr>
          <a:xfrm>
            <a:off x="243665" y="1414821"/>
            <a:ext cx="2161689" cy="2616983"/>
            <a:chOff x="672291" y="2127177"/>
            <a:chExt cx="1474892" cy="1785533"/>
          </a:xfrm>
        </p:grpSpPr>
        <p:sp>
          <p:nvSpPr>
            <p:cNvPr id="16" name="Rettangolo 26">
              <a:extLst>
                <a:ext uri="{FF2B5EF4-FFF2-40B4-BE49-F238E27FC236}">
                  <a16:creationId xmlns:a16="http://schemas.microsoft.com/office/drawing/2014/main" id="{17DEC351-A8A8-F933-B2F1-8026E8255757}"/>
                </a:ext>
              </a:extLst>
            </p:cNvPr>
            <p:cNvSpPr/>
            <p:nvPr/>
          </p:nvSpPr>
          <p:spPr>
            <a:xfrm>
              <a:off x="672291" y="3266379"/>
              <a:ext cx="1474892" cy="646331"/>
            </a:xfrm>
            <a:prstGeom prst="rect">
              <a:avLst/>
            </a:prstGeom>
          </p:spPr>
          <p:txBody>
            <a:bodyPr wrap="square">
              <a:spAutoFit/>
            </a:bodyPr>
            <a:lstStyle/>
            <a:p>
              <a:pPr algn="ctr"/>
              <a:r>
                <a:rPr lang="de-DE" dirty="0"/>
                <a:t>Lorenzo </a:t>
              </a:r>
            </a:p>
            <a:p>
              <a:pPr algn="ctr"/>
              <a:r>
                <a:rPr lang="de-DE" dirty="0"/>
                <a:t>Lo Monte</a:t>
              </a:r>
              <a:endParaRPr lang="en-US" dirty="0"/>
            </a:p>
          </p:txBody>
        </p:sp>
        <p:pic>
          <p:nvPicPr>
            <p:cNvPr id="20" name="Picture 2" descr="orenzo Lo Monte | Aerospace &amp;amp; Electronic Systems Society">
              <a:extLst>
                <a:ext uri="{FF2B5EF4-FFF2-40B4-BE49-F238E27FC236}">
                  <a16:creationId xmlns:a16="http://schemas.microsoft.com/office/drawing/2014/main" id="{C4296679-4E97-ED22-756D-B6AB2570A422}"/>
                </a:ext>
              </a:extLst>
            </p:cNvPr>
            <p:cNvPicPr>
              <a:picLocks noChangeAspect="1" noChangeArrowheads="1"/>
            </p:cNvPicPr>
            <p:nvPr/>
          </p:nvPicPr>
          <p:blipFill rotWithShape="1">
            <a:blip r:embed="rId3">
              <a:extLst>
                <a:ext uri="{28A0092B-C50C-407E-A947-70E740481C1C}">
                  <a14:useLocalDpi xmlns:a14="http://schemas.microsoft.com/office/drawing/2010/main"/>
                </a:ext>
              </a:extLst>
            </a:blip>
            <a:srcRect l="-36" t="427" r="36" b="19359"/>
            <a:stretch/>
          </p:blipFill>
          <p:spPr bwMode="auto">
            <a:xfrm>
              <a:off x="839098" y="2127177"/>
              <a:ext cx="1141279" cy="114127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7" name="Group 26">
            <a:extLst>
              <a:ext uri="{FF2B5EF4-FFF2-40B4-BE49-F238E27FC236}">
                <a16:creationId xmlns:a16="http://schemas.microsoft.com/office/drawing/2014/main" id="{365C2802-AD6A-41F4-9D37-C60CD21226D6}"/>
              </a:ext>
            </a:extLst>
          </p:cNvPr>
          <p:cNvGrpSpPr/>
          <p:nvPr/>
        </p:nvGrpSpPr>
        <p:grpSpPr>
          <a:xfrm>
            <a:off x="1437211" y="3992320"/>
            <a:ext cx="1742270" cy="2553464"/>
            <a:chOff x="1590057" y="4647950"/>
            <a:chExt cx="1188728" cy="1742195"/>
          </a:xfrm>
        </p:grpSpPr>
        <p:sp>
          <p:nvSpPr>
            <p:cNvPr id="26" name="Rettangolo 18">
              <a:extLst>
                <a:ext uri="{FF2B5EF4-FFF2-40B4-BE49-F238E27FC236}">
                  <a16:creationId xmlns:a16="http://schemas.microsoft.com/office/drawing/2014/main" id="{918E3E97-5D37-FCAB-9626-2732ADD2F842}"/>
                </a:ext>
              </a:extLst>
            </p:cNvPr>
            <p:cNvSpPr/>
            <p:nvPr/>
          </p:nvSpPr>
          <p:spPr>
            <a:xfrm>
              <a:off x="1590057" y="5743814"/>
              <a:ext cx="1188728" cy="646331"/>
            </a:xfrm>
            <a:prstGeom prst="rect">
              <a:avLst/>
            </a:prstGeom>
          </p:spPr>
          <p:txBody>
            <a:bodyPr wrap="square">
              <a:spAutoFit/>
            </a:bodyPr>
            <a:lstStyle/>
            <a:p>
              <a:pPr algn="ctr"/>
              <a:r>
                <a:rPr lang="en-US" dirty="0"/>
                <a:t>Francesca</a:t>
              </a:r>
              <a:br>
                <a:rPr lang="en-US" dirty="0"/>
              </a:br>
              <a:r>
                <a:rPr lang="en-US" dirty="0"/>
                <a:t>Filippini</a:t>
              </a:r>
            </a:p>
          </p:txBody>
        </p:sp>
        <p:pic>
          <p:nvPicPr>
            <p:cNvPr id="32" name="Picture 31" descr="A person with long hair&#10;&#10;Description automatically generated with low confidence">
              <a:extLst>
                <a:ext uri="{FF2B5EF4-FFF2-40B4-BE49-F238E27FC236}">
                  <a16:creationId xmlns:a16="http://schemas.microsoft.com/office/drawing/2014/main" id="{B6E3DA45-B8E4-8869-9D5C-BCE38750DE9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01224" y="4647950"/>
              <a:ext cx="1091917" cy="1091917"/>
            </a:xfrm>
            <a:prstGeom prst="rect">
              <a:avLst/>
            </a:prstGeom>
          </p:spPr>
        </p:pic>
      </p:grpSp>
      <p:grpSp>
        <p:nvGrpSpPr>
          <p:cNvPr id="56" name="Group 55">
            <a:extLst>
              <a:ext uri="{FF2B5EF4-FFF2-40B4-BE49-F238E27FC236}">
                <a16:creationId xmlns:a16="http://schemas.microsoft.com/office/drawing/2014/main" id="{D2BFDDCB-1368-145A-32E4-6349CB0E8CAE}"/>
              </a:ext>
            </a:extLst>
          </p:cNvPr>
          <p:cNvGrpSpPr/>
          <p:nvPr/>
        </p:nvGrpSpPr>
        <p:grpSpPr>
          <a:xfrm>
            <a:off x="7246585" y="3992320"/>
            <a:ext cx="1742270" cy="2559772"/>
            <a:chOff x="7855202" y="3985777"/>
            <a:chExt cx="1188728" cy="1746499"/>
          </a:xfrm>
        </p:grpSpPr>
        <p:sp>
          <p:nvSpPr>
            <p:cNvPr id="24" name="Rettangolo 18">
              <a:extLst>
                <a:ext uri="{FF2B5EF4-FFF2-40B4-BE49-F238E27FC236}">
                  <a16:creationId xmlns:a16="http://schemas.microsoft.com/office/drawing/2014/main" id="{964FA05E-E5A9-D431-D0ED-8752DF63CF3E}"/>
                </a:ext>
              </a:extLst>
            </p:cNvPr>
            <p:cNvSpPr/>
            <p:nvPr/>
          </p:nvSpPr>
          <p:spPr>
            <a:xfrm>
              <a:off x="7855202" y="5085945"/>
              <a:ext cx="1188728" cy="646331"/>
            </a:xfrm>
            <a:prstGeom prst="rect">
              <a:avLst/>
            </a:prstGeom>
          </p:spPr>
          <p:txBody>
            <a:bodyPr wrap="square">
              <a:spAutoFit/>
            </a:bodyPr>
            <a:lstStyle/>
            <a:p>
              <a:pPr algn="ctr"/>
              <a:r>
                <a:rPr lang="en-US" dirty="0"/>
                <a:t>Puneet Mishra</a:t>
              </a:r>
            </a:p>
          </p:txBody>
        </p:sp>
        <p:pic>
          <p:nvPicPr>
            <p:cNvPr id="34" name="Picture 33" descr="A person smiling for the camera&#10;&#10;Description automatically generated with medium confidence">
              <a:extLst>
                <a:ext uri="{FF2B5EF4-FFF2-40B4-BE49-F238E27FC236}">
                  <a16:creationId xmlns:a16="http://schemas.microsoft.com/office/drawing/2014/main" id="{98421933-BE5B-1E60-01A0-DB0138038E2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906868" y="3985777"/>
              <a:ext cx="1085397" cy="1085397"/>
            </a:xfrm>
            <a:prstGeom prst="rect">
              <a:avLst/>
            </a:prstGeom>
          </p:spPr>
        </p:pic>
      </p:grpSp>
      <p:grpSp>
        <p:nvGrpSpPr>
          <p:cNvPr id="51" name="Group 50">
            <a:extLst>
              <a:ext uri="{FF2B5EF4-FFF2-40B4-BE49-F238E27FC236}">
                <a16:creationId xmlns:a16="http://schemas.microsoft.com/office/drawing/2014/main" id="{D4CB7AE8-CCE0-C824-3E17-B5CA38093047}"/>
              </a:ext>
            </a:extLst>
          </p:cNvPr>
          <p:cNvGrpSpPr/>
          <p:nvPr/>
        </p:nvGrpSpPr>
        <p:grpSpPr>
          <a:xfrm>
            <a:off x="3278280" y="3992320"/>
            <a:ext cx="2161689" cy="2585750"/>
            <a:chOff x="10007579" y="2734760"/>
            <a:chExt cx="1474892" cy="1764223"/>
          </a:xfrm>
        </p:grpSpPr>
        <p:sp>
          <p:nvSpPr>
            <p:cNvPr id="14" name="Rettangolo 26">
              <a:extLst>
                <a:ext uri="{FF2B5EF4-FFF2-40B4-BE49-F238E27FC236}">
                  <a16:creationId xmlns:a16="http://schemas.microsoft.com/office/drawing/2014/main" id="{2BAFAAA4-6473-6F40-BFD2-D1CB533A3911}"/>
                </a:ext>
              </a:extLst>
            </p:cNvPr>
            <p:cNvSpPr/>
            <p:nvPr/>
          </p:nvSpPr>
          <p:spPr>
            <a:xfrm>
              <a:off x="10007579" y="3852652"/>
              <a:ext cx="1474892" cy="646331"/>
            </a:xfrm>
            <a:prstGeom prst="rect">
              <a:avLst/>
            </a:prstGeom>
          </p:spPr>
          <p:txBody>
            <a:bodyPr wrap="square">
              <a:spAutoFit/>
            </a:bodyPr>
            <a:lstStyle/>
            <a:p>
              <a:pPr algn="ctr"/>
              <a:r>
                <a:rPr lang="de-DE" dirty="0"/>
                <a:t>Philipp Markiton</a:t>
              </a:r>
              <a:endParaRPr lang="en-US" dirty="0"/>
            </a:p>
          </p:txBody>
        </p:sp>
        <p:pic>
          <p:nvPicPr>
            <p:cNvPr id="36" name="Picture 35" descr="A person wearing glasses&#10;&#10;Description automatically generated with medium confidence">
              <a:extLst>
                <a:ext uri="{FF2B5EF4-FFF2-40B4-BE49-F238E27FC236}">
                  <a16:creationId xmlns:a16="http://schemas.microsoft.com/office/drawing/2014/main" id="{C0E446AF-132B-9680-18AE-88AFE26381B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189782" y="2734760"/>
              <a:ext cx="1110487" cy="1110487"/>
            </a:xfrm>
            <a:prstGeom prst="rect">
              <a:avLst/>
            </a:prstGeom>
          </p:spPr>
        </p:pic>
      </p:grpSp>
      <p:grpSp>
        <p:nvGrpSpPr>
          <p:cNvPr id="48" name="Group 47">
            <a:extLst>
              <a:ext uri="{FF2B5EF4-FFF2-40B4-BE49-F238E27FC236}">
                <a16:creationId xmlns:a16="http://schemas.microsoft.com/office/drawing/2014/main" id="{6E904B69-6C77-5967-5D7F-2D2B317E305A}"/>
              </a:ext>
            </a:extLst>
          </p:cNvPr>
          <p:cNvGrpSpPr/>
          <p:nvPr/>
        </p:nvGrpSpPr>
        <p:grpSpPr>
          <a:xfrm>
            <a:off x="3917699" y="1414821"/>
            <a:ext cx="2161689" cy="2674966"/>
            <a:chOff x="3475478" y="2104199"/>
            <a:chExt cx="1474892" cy="1825094"/>
          </a:xfrm>
        </p:grpSpPr>
        <p:sp>
          <p:nvSpPr>
            <p:cNvPr id="12" name="Rettangolo 26">
              <a:extLst>
                <a:ext uri="{FF2B5EF4-FFF2-40B4-BE49-F238E27FC236}">
                  <a16:creationId xmlns:a16="http://schemas.microsoft.com/office/drawing/2014/main" id="{D2F9B647-EDF9-78C1-7590-7544EDBC57FD}"/>
                </a:ext>
              </a:extLst>
            </p:cNvPr>
            <p:cNvSpPr/>
            <p:nvPr/>
          </p:nvSpPr>
          <p:spPr>
            <a:xfrm>
              <a:off x="3475478" y="3282962"/>
              <a:ext cx="1474892" cy="646331"/>
            </a:xfrm>
            <a:prstGeom prst="rect">
              <a:avLst/>
            </a:prstGeom>
          </p:spPr>
          <p:txBody>
            <a:bodyPr wrap="square">
              <a:spAutoFit/>
            </a:bodyPr>
            <a:lstStyle/>
            <a:p>
              <a:pPr algn="ctr"/>
              <a:r>
                <a:rPr lang="en-US" dirty="0"/>
                <a:t>Michael</a:t>
              </a:r>
              <a:br>
                <a:rPr lang="en-US" dirty="0"/>
              </a:br>
              <a:r>
                <a:rPr lang="en-US" dirty="0"/>
                <a:t>Braasch</a:t>
              </a:r>
            </a:p>
          </p:txBody>
        </p:sp>
        <p:pic>
          <p:nvPicPr>
            <p:cNvPr id="4" name="Picture 3" descr="A person in a suit smiling&#10;&#10;Description automatically generated">
              <a:extLst>
                <a:ext uri="{FF2B5EF4-FFF2-40B4-BE49-F238E27FC236}">
                  <a16:creationId xmlns:a16="http://schemas.microsoft.com/office/drawing/2014/main" id="{603EF92C-621F-78A3-D2B0-ED701D73763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18561" y="2104199"/>
              <a:ext cx="1188727" cy="1188727"/>
            </a:xfrm>
            <a:prstGeom prst="rect">
              <a:avLst/>
            </a:prstGeom>
          </p:spPr>
        </p:pic>
      </p:grpSp>
      <p:grpSp>
        <p:nvGrpSpPr>
          <p:cNvPr id="50" name="Group 49">
            <a:extLst>
              <a:ext uri="{FF2B5EF4-FFF2-40B4-BE49-F238E27FC236}">
                <a16:creationId xmlns:a16="http://schemas.microsoft.com/office/drawing/2014/main" id="{801FA5BD-57D8-6FDC-18FE-5F23ADAE408D}"/>
              </a:ext>
            </a:extLst>
          </p:cNvPr>
          <p:cNvGrpSpPr/>
          <p:nvPr/>
        </p:nvGrpSpPr>
        <p:grpSpPr>
          <a:xfrm>
            <a:off x="9857996" y="1414820"/>
            <a:ext cx="2161689" cy="2547679"/>
            <a:chOff x="7354838" y="4788015"/>
            <a:chExt cx="1474892" cy="1738248"/>
          </a:xfrm>
        </p:grpSpPr>
        <p:sp>
          <p:nvSpPr>
            <p:cNvPr id="8" name="Rettangolo 16">
              <a:extLst>
                <a:ext uri="{FF2B5EF4-FFF2-40B4-BE49-F238E27FC236}">
                  <a16:creationId xmlns:a16="http://schemas.microsoft.com/office/drawing/2014/main" id="{6E3C9DFC-5254-B416-D2F0-A9F1DB570CB1}"/>
                </a:ext>
              </a:extLst>
            </p:cNvPr>
            <p:cNvSpPr/>
            <p:nvPr/>
          </p:nvSpPr>
          <p:spPr>
            <a:xfrm>
              <a:off x="7354838" y="5879932"/>
              <a:ext cx="1474892" cy="646331"/>
            </a:xfrm>
            <a:prstGeom prst="rect">
              <a:avLst/>
            </a:prstGeom>
          </p:spPr>
          <p:txBody>
            <a:bodyPr wrap="square">
              <a:spAutoFit/>
            </a:bodyPr>
            <a:lstStyle/>
            <a:p>
              <a:pPr algn="ctr"/>
              <a:r>
                <a:rPr lang="en-US" dirty="0"/>
                <a:t>Fabiola</a:t>
              </a:r>
              <a:br>
                <a:rPr lang="en-US" dirty="0"/>
              </a:br>
              <a:r>
                <a:rPr lang="en-US" dirty="0"/>
                <a:t>Colone</a:t>
              </a:r>
            </a:p>
          </p:txBody>
        </p:sp>
        <p:pic>
          <p:nvPicPr>
            <p:cNvPr id="6" name="Picture 5" descr="A person smiling at camera&#10;&#10;Description automatically generated">
              <a:extLst>
                <a:ext uri="{FF2B5EF4-FFF2-40B4-BE49-F238E27FC236}">
                  <a16:creationId xmlns:a16="http://schemas.microsoft.com/office/drawing/2014/main" id="{C18943BE-77BE-AC42-BCE7-D3C26418F31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546326" y="4788015"/>
              <a:ext cx="1091917" cy="1091917"/>
            </a:xfrm>
            <a:prstGeom prst="rect">
              <a:avLst/>
            </a:prstGeom>
          </p:spPr>
        </p:pic>
      </p:grpSp>
      <p:grpSp>
        <p:nvGrpSpPr>
          <p:cNvPr id="55" name="Group 54">
            <a:extLst>
              <a:ext uri="{FF2B5EF4-FFF2-40B4-BE49-F238E27FC236}">
                <a16:creationId xmlns:a16="http://schemas.microsoft.com/office/drawing/2014/main" id="{A1743E3C-1A36-DAA4-EE44-A92F7BABD757}"/>
              </a:ext>
            </a:extLst>
          </p:cNvPr>
          <p:cNvGrpSpPr/>
          <p:nvPr/>
        </p:nvGrpSpPr>
        <p:grpSpPr>
          <a:xfrm>
            <a:off x="9087655" y="3992319"/>
            <a:ext cx="1742270" cy="2587527"/>
            <a:chOff x="5917226" y="4375388"/>
            <a:chExt cx="1188728" cy="1765436"/>
          </a:xfrm>
        </p:grpSpPr>
        <p:sp>
          <p:nvSpPr>
            <p:cNvPr id="23" name="Rettangolo 18">
              <a:extLst>
                <a:ext uri="{FF2B5EF4-FFF2-40B4-BE49-F238E27FC236}">
                  <a16:creationId xmlns:a16="http://schemas.microsoft.com/office/drawing/2014/main" id="{70C58D0B-B5CB-D0DB-0D77-4D2FBBEF15C5}"/>
                </a:ext>
              </a:extLst>
            </p:cNvPr>
            <p:cNvSpPr/>
            <p:nvPr/>
          </p:nvSpPr>
          <p:spPr>
            <a:xfrm>
              <a:off x="5917226" y="5494493"/>
              <a:ext cx="1188728" cy="646331"/>
            </a:xfrm>
            <a:prstGeom prst="rect">
              <a:avLst/>
            </a:prstGeom>
          </p:spPr>
          <p:txBody>
            <a:bodyPr wrap="square">
              <a:spAutoFit/>
            </a:bodyPr>
            <a:lstStyle/>
            <a:p>
              <a:pPr algn="ctr"/>
              <a:r>
                <a:rPr lang="en-US" dirty="0"/>
                <a:t>Abir Tabarki</a:t>
              </a:r>
            </a:p>
          </p:txBody>
        </p:sp>
        <p:pic>
          <p:nvPicPr>
            <p:cNvPr id="9" name="Picture 8" descr="A person with long hair wearing a black coat&#10;&#10;Description automatically generated">
              <a:extLst>
                <a:ext uri="{FF2B5EF4-FFF2-40B4-BE49-F238E27FC236}">
                  <a16:creationId xmlns:a16="http://schemas.microsoft.com/office/drawing/2014/main" id="{4E27DF12-A62C-6024-28AF-BFDC12E3EB1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958196" y="4375388"/>
              <a:ext cx="1106789" cy="1106789"/>
            </a:xfrm>
            <a:prstGeom prst="rect">
              <a:avLst/>
            </a:prstGeom>
          </p:spPr>
        </p:pic>
      </p:grpSp>
      <p:grpSp>
        <p:nvGrpSpPr>
          <p:cNvPr id="49" name="Group 48">
            <a:extLst>
              <a:ext uri="{FF2B5EF4-FFF2-40B4-BE49-F238E27FC236}">
                <a16:creationId xmlns:a16="http://schemas.microsoft.com/office/drawing/2014/main" id="{CCBC1F1B-151F-2D16-9532-3679C41E43FD}"/>
              </a:ext>
            </a:extLst>
          </p:cNvPr>
          <p:cNvGrpSpPr/>
          <p:nvPr/>
        </p:nvGrpSpPr>
        <p:grpSpPr>
          <a:xfrm>
            <a:off x="5897798" y="1414821"/>
            <a:ext cx="2161689" cy="2631006"/>
            <a:chOff x="4676366" y="2120074"/>
            <a:chExt cx="1474892" cy="1795101"/>
          </a:xfrm>
        </p:grpSpPr>
        <p:pic>
          <p:nvPicPr>
            <p:cNvPr id="19" name="Picture 18" descr="A person in a suit smiling&#10;&#10;Description automatically generated">
              <a:extLst>
                <a:ext uri="{FF2B5EF4-FFF2-40B4-BE49-F238E27FC236}">
                  <a16:creationId xmlns:a16="http://schemas.microsoft.com/office/drawing/2014/main" id="{08FC42FB-9868-0C8C-CBC4-1BF1A1683D1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843173" y="2120074"/>
              <a:ext cx="1141279" cy="1141279"/>
            </a:xfrm>
            <a:prstGeom prst="rect">
              <a:avLst/>
            </a:prstGeom>
          </p:spPr>
        </p:pic>
        <p:sp>
          <p:nvSpPr>
            <p:cNvPr id="21" name="Rettangolo 26">
              <a:extLst>
                <a:ext uri="{FF2B5EF4-FFF2-40B4-BE49-F238E27FC236}">
                  <a16:creationId xmlns:a16="http://schemas.microsoft.com/office/drawing/2014/main" id="{5D1D20A4-5DB5-29B8-2419-5B504D755510}"/>
                </a:ext>
              </a:extLst>
            </p:cNvPr>
            <p:cNvSpPr/>
            <p:nvPr/>
          </p:nvSpPr>
          <p:spPr>
            <a:xfrm>
              <a:off x="4676366" y="3268844"/>
              <a:ext cx="1474892" cy="646331"/>
            </a:xfrm>
            <a:prstGeom prst="rect">
              <a:avLst/>
            </a:prstGeom>
          </p:spPr>
          <p:txBody>
            <a:bodyPr wrap="square">
              <a:spAutoFit/>
            </a:bodyPr>
            <a:lstStyle/>
            <a:p>
              <a:pPr algn="ctr"/>
              <a:r>
                <a:rPr lang="en-US" dirty="0"/>
                <a:t>Arik</a:t>
              </a:r>
            </a:p>
            <a:p>
              <a:pPr algn="ctr"/>
              <a:r>
                <a:rPr lang="en-US" dirty="0"/>
                <a:t>Brown</a:t>
              </a:r>
            </a:p>
          </p:txBody>
        </p:sp>
      </p:grpSp>
      <p:grpSp>
        <p:nvGrpSpPr>
          <p:cNvPr id="31" name="Group 30">
            <a:extLst>
              <a:ext uri="{FF2B5EF4-FFF2-40B4-BE49-F238E27FC236}">
                <a16:creationId xmlns:a16="http://schemas.microsoft.com/office/drawing/2014/main" id="{29F9F05A-87EB-B2EC-801D-CE99920CCAE1}"/>
              </a:ext>
            </a:extLst>
          </p:cNvPr>
          <p:cNvGrpSpPr/>
          <p:nvPr/>
        </p:nvGrpSpPr>
        <p:grpSpPr>
          <a:xfrm>
            <a:off x="7877897" y="1414821"/>
            <a:ext cx="2161689" cy="2681696"/>
            <a:chOff x="3743802" y="4496552"/>
            <a:chExt cx="1474892" cy="1829686"/>
          </a:xfrm>
        </p:grpSpPr>
        <p:pic>
          <p:nvPicPr>
            <p:cNvPr id="17" name="Picture 16" descr="A person in a suit and tie&#10;&#10;Description automatically generated">
              <a:extLst>
                <a:ext uri="{FF2B5EF4-FFF2-40B4-BE49-F238E27FC236}">
                  <a16:creationId xmlns:a16="http://schemas.microsoft.com/office/drawing/2014/main" id="{14397DF7-F864-33ED-5C01-8C3DA42DE98D}"/>
                </a:ext>
              </a:extLst>
            </p:cNvPr>
            <p:cNvPicPr>
              <a:picLocks noChangeAspect="1"/>
            </p:cNvPicPr>
            <p:nvPr/>
          </p:nvPicPr>
          <p:blipFill rotWithShape="1">
            <a:blip r:embed="rId11">
              <a:extLst>
                <a:ext uri="{28A0092B-C50C-407E-A947-70E740481C1C}">
                  <a14:useLocalDpi xmlns:a14="http://schemas.microsoft.com/office/drawing/2010/main" val="0"/>
                </a:ext>
              </a:extLst>
            </a:blip>
            <a:srcRect b="17165"/>
            <a:stretch/>
          </p:blipFill>
          <p:spPr>
            <a:xfrm>
              <a:off x="3920473" y="4496552"/>
              <a:ext cx="1121551" cy="1161297"/>
            </a:xfrm>
            <a:prstGeom prst="rect">
              <a:avLst/>
            </a:prstGeom>
          </p:spPr>
        </p:pic>
        <p:sp>
          <p:nvSpPr>
            <p:cNvPr id="29" name="Rettangolo 26">
              <a:extLst>
                <a:ext uri="{FF2B5EF4-FFF2-40B4-BE49-F238E27FC236}">
                  <a16:creationId xmlns:a16="http://schemas.microsoft.com/office/drawing/2014/main" id="{ABD7F2F0-CEEA-3CC6-AB08-A2A1AE54E122}"/>
                </a:ext>
              </a:extLst>
            </p:cNvPr>
            <p:cNvSpPr/>
            <p:nvPr/>
          </p:nvSpPr>
          <p:spPr>
            <a:xfrm>
              <a:off x="3743802" y="5679907"/>
              <a:ext cx="1474892" cy="646331"/>
            </a:xfrm>
            <a:prstGeom prst="rect">
              <a:avLst/>
            </a:prstGeom>
          </p:spPr>
          <p:txBody>
            <a:bodyPr wrap="square">
              <a:spAutoFit/>
            </a:bodyPr>
            <a:lstStyle/>
            <a:p>
              <a:pPr algn="ctr"/>
              <a:r>
                <a:rPr lang="en-US" dirty="0"/>
                <a:t>Steve</a:t>
              </a:r>
              <a:br>
                <a:rPr lang="en-US" dirty="0"/>
              </a:br>
              <a:r>
                <a:rPr lang="en-US" dirty="0"/>
                <a:t>Butler</a:t>
              </a:r>
            </a:p>
          </p:txBody>
        </p:sp>
      </p:grpSp>
      <p:grpSp>
        <p:nvGrpSpPr>
          <p:cNvPr id="47" name="Group 46">
            <a:extLst>
              <a:ext uri="{FF2B5EF4-FFF2-40B4-BE49-F238E27FC236}">
                <a16:creationId xmlns:a16="http://schemas.microsoft.com/office/drawing/2014/main" id="{4C0988CD-D79E-7B1C-AAA9-D7994C082263}"/>
              </a:ext>
            </a:extLst>
          </p:cNvPr>
          <p:cNvGrpSpPr/>
          <p:nvPr/>
        </p:nvGrpSpPr>
        <p:grpSpPr>
          <a:xfrm>
            <a:off x="2223765" y="1414821"/>
            <a:ext cx="1742270" cy="2644769"/>
            <a:chOff x="2178395" y="2117187"/>
            <a:chExt cx="1188728" cy="1804491"/>
          </a:xfrm>
        </p:grpSpPr>
        <p:sp>
          <p:nvSpPr>
            <p:cNvPr id="25" name="Rettangolo 18">
              <a:extLst>
                <a:ext uri="{FF2B5EF4-FFF2-40B4-BE49-F238E27FC236}">
                  <a16:creationId xmlns:a16="http://schemas.microsoft.com/office/drawing/2014/main" id="{5056BD6D-F150-3B26-1F7F-CEE92DDE3185}"/>
                </a:ext>
              </a:extLst>
            </p:cNvPr>
            <p:cNvSpPr/>
            <p:nvPr/>
          </p:nvSpPr>
          <p:spPr>
            <a:xfrm>
              <a:off x="2178395" y="3275347"/>
              <a:ext cx="1188728" cy="646331"/>
            </a:xfrm>
            <a:prstGeom prst="rect">
              <a:avLst/>
            </a:prstGeom>
          </p:spPr>
          <p:txBody>
            <a:bodyPr wrap="square">
              <a:spAutoFit/>
            </a:bodyPr>
            <a:lstStyle/>
            <a:p>
              <a:pPr algn="ctr"/>
              <a:r>
                <a:rPr lang="en-US" dirty="0"/>
                <a:t>Laura Anitori</a:t>
              </a:r>
            </a:p>
          </p:txBody>
        </p:sp>
        <p:pic>
          <p:nvPicPr>
            <p:cNvPr id="42" name="Picture 41" descr="A person smiling at the camera&#10;&#10;Description automatically generated">
              <a:extLst>
                <a:ext uri="{FF2B5EF4-FFF2-40B4-BE49-F238E27FC236}">
                  <a16:creationId xmlns:a16="http://schemas.microsoft.com/office/drawing/2014/main" id="{9AEA2927-B358-C39D-C3FC-55339C0E1282}"/>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193679" y="2117187"/>
              <a:ext cx="1158160" cy="1158160"/>
            </a:xfrm>
            <a:prstGeom prst="rect">
              <a:avLst/>
            </a:prstGeom>
          </p:spPr>
        </p:pic>
      </p:grpSp>
      <p:grpSp>
        <p:nvGrpSpPr>
          <p:cNvPr id="53" name="Group 52">
            <a:extLst>
              <a:ext uri="{FF2B5EF4-FFF2-40B4-BE49-F238E27FC236}">
                <a16:creationId xmlns:a16="http://schemas.microsoft.com/office/drawing/2014/main" id="{986B30D9-8188-4D32-AB83-5287C2312C1F}"/>
              </a:ext>
            </a:extLst>
          </p:cNvPr>
          <p:cNvGrpSpPr/>
          <p:nvPr/>
        </p:nvGrpSpPr>
        <p:grpSpPr>
          <a:xfrm>
            <a:off x="5405515" y="3992319"/>
            <a:ext cx="1742270" cy="2702725"/>
            <a:chOff x="7965211" y="4737683"/>
            <a:chExt cx="1188728" cy="1844034"/>
          </a:xfrm>
        </p:grpSpPr>
        <p:pic>
          <p:nvPicPr>
            <p:cNvPr id="13" name="Picture 12" descr="A person wearing glasses and smiling&#10;&#10;Description automatically generated">
              <a:extLst>
                <a:ext uri="{FF2B5EF4-FFF2-40B4-BE49-F238E27FC236}">
                  <a16:creationId xmlns:a16="http://schemas.microsoft.com/office/drawing/2014/main" id="{CA1DB925-BC78-D826-4A41-7A47C75C534F}"/>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978209" y="4737683"/>
              <a:ext cx="1147758" cy="1147758"/>
            </a:xfrm>
            <a:prstGeom prst="rect">
              <a:avLst/>
            </a:prstGeom>
          </p:spPr>
        </p:pic>
        <p:sp>
          <p:nvSpPr>
            <p:cNvPr id="52" name="Rettangolo 18">
              <a:extLst>
                <a:ext uri="{FF2B5EF4-FFF2-40B4-BE49-F238E27FC236}">
                  <a16:creationId xmlns:a16="http://schemas.microsoft.com/office/drawing/2014/main" id="{ECE79B61-D199-B845-CB00-EF0B7B0A0FD2}"/>
                </a:ext>
              </a:extLst>
            </p:cNvPr>
            <p:cNvSpPr/>
            <p:nvPr/>
          </p:nvSpPr>
          <p:spPr>
            <a:xfrm>
              <a:off x="7965211" y="5935386"/>
              <a:ext cx="1188728" cy="646331"/>
            </a:xfrm>
            <a:prstGeom prst="rect">
              <a:avLst/>
            </a:prstGeom>
          </p:spPr>
          <p:txBody>
            <a:bodyPr wrap="square">
              <a:spAutoFit/>
            </a:bodyPr>
            <a:lstStyle/>
            <a:p>
              <a:pPr algn="ctr"/>
              <a:r>
                <a:rPr lang="en-US" dirty="0"/>
                <a:t>Jemma</a:t>
              </a:r>
            </a:p>
            <a:p>
              <a:pPr algn="ctr"/>
              <a:r>
                <a:rPr lang="en-US" dirty="0"/>
                <a:t>Mallia</a:t>
              </a:r>
            </a:p>
          </p:txBody>
        </p:sp>
      </p:grpSp>
    </p:spTree>
    <p:extLst>
      <p:ext uri="{BB962C8B-B14F-4D97-AF65-F5344CB8AC3E}">
        <p14:creationId xmlns:p14="http://schemas.microsoft.com/office/powerpoint/2010/main" val="39663576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D47732B-573E-C55D-E6E0-F46374613290}"/>
              </a:ext>
            </a:extLst>
          </p:cNvPr>
          <p:cNvSpPr>
            <a:spLocks noGrp="1"/>
          </p:cNvSpPr>
          <p:nvPr>
            <p:ph type="title"/>
          </p:nvPr>
        </p:nvSpPr>
        <p:spPr/>
        <p:txBody>
          <a:bodyPr/>
          <a:lstStyle/>
          <a:p>
            <a:r>
              <a:rPr lang="en-US" dirty="0"/>
              <a:t>Membership Overview (Oct 2024)</a:t>
            </a:r>
          </a:p>
        </p:txBody>
      </p:sp>
      <p:sp>
        <p:nvSpPr>
          <p:cNvPr id="4" name="Content Placeholder 3">
            <a:extLst>
              <a:ext uri="{FF2B5EF4-FFF2-40B4-BE49-F238E27FC236}">
                <a16:creationId xmlns:a16="http://schemas.microsoft.com/office/drawing/2014/main" id="{4F2AC245-09E3-089C-790E-17D0ECEFAA07}"/>
              </a:ext>
            </a:extLst>
          </p:cNvPr>
          <p:cNvSpPr>
            <a:spLocks noGrp="1"/>
          </p:cNvSpPr>
          <p:nvPr>
            <p:ph idx="1"/>
          </p:nvPr>
        </p:nvSpPr>
        <p:spPr/>
        <p:txBody>
          <a:bodyPr/>
          <a:lstStyle/>
          <a:p>
            <a:endParaRPr lang="en-US"/>
          </a:p>
        </p:txBody>
      </p:sp>
      <p:pic>
        <p:nvPicPr>
          <p:cNvPr id="7" name="Picture 6">
            <a:extLst>
              <a:ext uri="{FF2B5EF4-FFF2-40B4-BE49-F238E27FC236}">
                <a16:creationId xmlns:a16="http://schemas.microsoft.com/office/drawing/2014/main" id="{C0F2A81C-7067-E9FD-A34F-AC3CD58D0985}"/>
              </a:ext>
            </a:extLst>
          </p:cNvPr>
          <p:cNvPicPr>
            <a:picLocks noChangeAspect="1"/>
          </p:cNvPicPr>
          <p:nvPr/>
        </p:nvPicPr>
        <p:blipFill>
          <a:blip r:embed="rId3"/>
          <a:stretch>
            <a:fillRect/>
          </a:stretch>
        </p:blipFill>
        <p:spPr>
          <a:xfrm>
            <a:off x="0" y="636494"/>
            <a:ext cx="12192000" cy="6221506"/>
          </a:xfrm>
          <a:prstGeom prst="rect">
            <a:avLst/>
          </a:prstGeom>
        </p:spPr>
      </p:pic>
    </p:spTree>
    <p:extLst>
      <p:ext uri="{BB962C8B-B14F-4D97-AF65-F5344CB8AC3E}">
        <p14:creationId xmlns:p14="http://schemas.microsoft.com/office/powerpoint/2010/main" val="12927182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C13B343-FFA6-3184-98F1-7EF64C99A486}"/>
              </a:ext>
            </a:extLst>
          </p:cNvPr>
          <p:cNvSpPr>
            <a:spLocks noGrp="1"/>
          </p:cNvSpPr>
          <p:nvPr>
            <p:ph type="title"/>
          </p:nvPr>
        </p:nvSpPr>
        <p:spPr/>
        <p:txBody>
          <a:bodyPr/>
          <a:lstStyle/>
          <a:p>
            <a:r>
              <a:rPr lang="en-US" dirty="0"/>
              <a:t>Potential Chapter Opportunities</a:t>
            </a:r>
          </a:p>
        </p:txBody>
      </p:sp>
      <p:sp>
        <p:nvSpPr>
          <p:cNvPr id="4" name="Content Placeholder 3">
            <a:extLst>
              <a:ext uri="{FF2B5EF4-FFF2-40B4-BE49-F238E27FC236}">
                <a16:creationId xmlns:a16="http://schemas.microsoft.com/office/drawing/2014/main" id="{C8F30C7F-7C99-6E4C-59C1-E2FD5A7475B4}"/>
              </a:ext>
            </a:extLst>
          </p:cNvPr>
          <p:cNvSpPr>
            <a:spLocks noGrp="1"/>
          </p:cNvSpPr>
          <p:nvPr>
            <p:ph idx="1"/>
          </p:nvPr>
        </p:nvSpPr>
        <p:spPr/>
        <p:txBody>
          <a:bodyPr/>
          <a:lstStyle/>
          <a:p>
            <a:endParaRPr lang="en-US"/>
          </a:p>
        </p:txBody>
      </p:sp>
      <p:pic>
        <p:nvPicPr>
          <p:cNvPr id="7" name="Picture 6">
            <a:extLst>
              <a:ext uri="{FF2B5EF4-FFF2-40B4-BE49-F238E27FC236}">
                <a16:creationId xmlns:a16="http://schemas.microsoft.com/office/drawing/2014/main" id="{9C52367B-B580-E5DC-433F-AD4893F90CC0}"/>
              </a:ext>
            </a:extLst>
          </p:cNvPr>
          <p:cNvPicPr>
            <a:picLocks noChangeAspect="1"/>
          </p:cNvPicPr>
          <p:nvPr/>
        </p:nvPicPr>
        <p:blipFill>
          <a:blip r:embed="rId3"/>
          <a:stretch>
            <a:fillRect/>
          </a:stretch>
        </p:blipFill>
        <p:spPr>
          <a:xfrm>
            <a:off x="0" y="827642"/>
            <a:ext cx="12192000" cy="5970679"/>
          </a:xfrm>
          <a:prstGeom prst="rect">
            <a:avLst/>
          </a:prstGeom>
        </p:spPr>
      </p:pic>
    </p:spTree>
    <p:extLst>
      <p:ext uri="{BB962C8B-B14F-4D97-AF65-F5344CB8AC3E}">
        <p14:creationId xmlns:p14="http://schemas.microsoft.com/office/powerpoint/2010/main" val="42933253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985178D-EB65-447C-A203-28465A2F2C34}"/>
              </a:ext>
            </a:extLst>
          </p:cNvPr>
          <p:cNvSpPr>
            <a:spLocks noGrp="1"/>
          </p:cNvSpPr>
          <p:nvPr>
            <p:ph type="title"/>
          </p:nvPr>
        </p:nvSpPr>
        <p:spPr/>
        <p:txBody>
          <a:bodyPr/>
          <a:lstStyle/>
          <a:p>
            <a:r>
              <a:rPr lang="en-US" dirty="0"/>
              <a:t>AESS Membership Monthly Statistics</a:t>
            </a:r>
          </a:p>
        </p:txBody>
      </p:sp>
      <p:grpSp>
        <p:nvGrpSpPr>
          <p:cNvPr id="6" name="Group 5">
            <a:extLst>
              <a:ext uri="{FF2B5EF4-FFF2-40B4-BE49-F238E27FC236}">
                <a16:creationId xmlns:a16="http://schemas.microsoft.com/office/drawing/2014/main" id="{6603317B-68E5-7EE2-555F-681189B42844}"/>
              </a:ext>
            </a:extLst>
          </p:cNvPr>
          <p:cNvGrpSpPr/>
          <p:nvPr/>
        </p:nvGrpSpPr>
        <p:grpSpPr>
          <a:xfrm>
            <a:off x="55212" y="642026"/>
            <a:ext cx="10083729" cy="6215973"/>
            <a:chOff x="531867" y="1284050"/>
            <a:chExt cx="9042219" cy="5573949"/>
          </a:xfrm>
        </p:grpSpPr>
        <p:pic>
          <p:nvPicPr>
            <p:cNvPr id="5" name="Picture 4">
              <a:extLst>
                <a:ext uri="{FF2B5EF4-FFF2-40B4-BE49-F238E27FC236}">
                  <a16:creationId xmlns:a16="http://schemas.microsoft.com/office/drawing/2014/main" id="{47994B60-94DB-BCFB-3724-EE044079BB03}"/>
                </a:ext>
              </a:extLst>
            </p:cNvPr>
            <p:cNvPicPr>
              <a:picLocks noChangeAspect="1"/>
            </p:cNvPicPr>
            <p:nvPr/>
          </p:nvPicPr>
          <p:blipFill>
            <a:blip r:embed="rId3"/>
            <a:stretch>
              <a:fillRect/>
            </a:stretch>
          </p:blipFill>
          <p:spPr>
            <a:xfrm>
              <a:off x="535796" y="1284050"/>
              <a:ext cx="9038290" cy="5573949"/>
            </a:xfrm>
            <a:prstGeom prst="rect">
              <a:avLst/>
            </a:prstGeom>
          </p:spPr>
        </p:pic>
        <p:grpSp>
          <p:nvGrpSpPr>
            <p:cNvPr id="26" name="Group 25">
              <a:extLst>
                <a:ext uri="{FF2B5EF4-FFF2-40B4-BE49-F238E27FC236}">
                  <a16:creationId xmlns:a16="http://schemas.microsoft.com/office/drawing/2014/main" id="{D0E1E7F6-CFC3-2407-6763-66B1CA198FCE}"/>
                </a:ext>
              </a:extLst>
            </p:cNvPr>
            <p:cNvGrpSpPr/>
            <p:nvPr/>
          </p:nvGrpSpPr>
          <p:grpSpPr>
            <a:xfrm>
              <a:off x="868157" y="1905000"/>
              <a:ext cx="3732418" cy="3532762"/>
              <a:chOff x="868157" y="1790700"/>
              <a:chExt cx="3732418" cy="3924300"/>
            </a:xfrm>
          </p:grpSpPr>
          <p:cxnSp>
            <p:nvCxnSpPr>
              <p:cNvPr id="11" name="Straight Connector 10">
                <a:extLst>
                  <a:ext uri="{FF2B5EF4-FFF2-40B4-BE49-F238E27FC236}">
                    <a16:creationId xmlns:a16="http://schemas.microsoft.com/office/drawing/2014/main" id="{B6B21316-C7C5-37C3-EE16-545171CC1470}"/>
                  </a:ext>
                </a:extLst>
              </p:cNvPr>
              <p:cNvCxnSpPr>
                <a:cxnSpLocks/>
              </p:cNvCxnSpPr>
              <p:nvPr/>
            </p:nvCxnSpPr>
            <p:spPr>
              <a:xfrm>
                <a:off x="868157" y="1790700"/>
                <a:ext cx="373241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4D5DB3C-2679-08D6-AD61-2BE4DD72DC9C}"/>
                  </a:ext>
                </a:extLst>
              </p:cNvPr>
              <p:cNvCxnSpPr>
                <a:cxnSpLocks/>
              </p:cNvCxnSpPr>
              <p:nvPr/>
            </p:nvCxnSpPr>
            <p:spPr>
              <a:xfrm>
                <a:off x="868157" y="2444750"/>
                <a:ext cx="373241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7583394-DBCB-1EA5-4A89-1D14B2123B64}"/>
                  </a:ext>
                </a:extLst>
              </p:cNvPr>
              <p:cNvCxnSpPr>
                <a:cxnSpLocks/>
              </p:cNvCxnSpPr>
              <p:nvPr/>
            </p:nvCxnSpPr>
            <p:spPr>
              <a:xfrm>
                <a:off x="868157" y="3098800"/>
                <a:ext cx="373241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2807BB6-2430-E73E-63B6-B75908D051A8}"/>
                  </a:ext>
                </a:extLst>
              </p:cNvPr>
              <p:cNvCxnSpPr>
                <a:cxnSpLocks/>
              </p:cNvCxnSpPr>
              <p:nvPr/>
            </p:nvCxnSpPr>
            <p:spPr>
              <a:xfrm>
                <a:off x="868157" y="3752850"/>
                <a:ext cx="373241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5A1048C-D6A9-7F83-343A-A4A4C7FB8941}"/>
                  </a:ext>
                </a:extLst>
              </p:cNvPr>
              <p:cNvCxnSpPr>
                <a:cxnSpLocks/>
              </p:cNvCxnSpPr>
              <p:nvPr/>
            </p:nvCxnSpPr>
            <p:spPr>
              <a:xfrm>
                <a:off x="868157" y="4406900"/>
                <a:ext cx="373241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842D54D-E4D6-D7A7-3EFF-B4EA217C0BE9}"/>
                  </a:ext>
                </a:extLst>
              </p:cNvPr>
              <p:cNvCxnSpPr>
                <a:cxnSpLocks/>
              </p:cNvCxnSpPr>
              <p:nvPr/>
            </p:nvCxnSpPr>
            <p:spPr>
              <a:xfrm>
                <a:off x="868157" y="5060950"/>
                <a:ext cx="373241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B06F668-518D-8E21-CCCF-4C9EA39AB799}"/>
                  </a:ext>
                </a:extLst>
              </p:cNvPr>
              <p:cNvCxnSpPr>
                <a:cxnSpLocks/>
              </p:cNvCxnSpPr>
              <p:nvPr/>
            </p:nvCxnSpPr>
            <p:spPr>
              <a:xfrm>
                <a:off x="868157" y="5715000"/>
                <a:ext cx="3732418"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18" name="TextBox 17">
              <a:extLst>
                <a:ext uri="{FF2B5EF4-FFF2-40B4-BE49-F238E27FC236}">
                  <a16:creationId xmlns:a16="http://schemas.microsoft.com/office/drawing/2014/main" id="{2C8CA37D-1EAB-6D50-CB14-95408A8559D4}"/>
                </a:ext>
              </a:extLst>
            </p:cNvPr>
            <p:cNvSpPr txBox="1"/>
            <p:nvPr/>
          </p:nvSpPr>
          <p:spPr>
            <a:xfrm>
              <a:off x="531867" y="1728312"/>
              <a:ext cx="405880" cy="369332"/>
            </a:xfrm>
            <a:prstGeom prst="rect">
              <a:avLst/>
            </a:prstGeom>
            <a:noFill/>
          </p:spPr>
          <p:txBody>
            <a:bodyPr wrap="none" rtlCol="0">
              <a:spAutoFit/>
            </a:bodyPr>
            <a:lstStyle/>
            <a:p>
              <a:r>
                <a:rPr lang="en-US" dirty="0"/>
                <a:t>6k</a:t>
              </a:r>
            </a:p>
          </p:txBody>
        </p:sp>
        <p:sp>
          <p:nvSpPr>
            <p:cNvPr id="19" name="TextBox 18">
              <a:extLst>
                <a:ext uri="{FF2B5EF4-FFF2-40B4-BE49-F238E27FC236}">
                  <a16:creationId xmlns:a16="http://schemas.microsoft.com/office/drawing/2014/main" id="{A66A4208-760D-028A-456D-D6CD4935B90A}"/>
                </a:ext>
              </a:extLst>
            </p:cNvPr>
            <p:cNvSpPr txBox="1"/>
            <p:nvPr/>
          </p:nvSpPr>
          <p:spPr>
            <a:xfrm>
              <a:off x="531867" y="2269134"/>
              <a:ext cx="405880" cy="369332"/>
            </a:xfrm>
            <a:prstGeom prst="rect">
              <a:avLst/>
            </a:prstGeom>
            <a:noFill/>
          </p:spPr>
          <p:txBody>
            <a:bodyPr wrap="none" rtlCol="0">
              <a:spAutoFit/>
            </a:bodyPr>
            <a:lstStyle/>
            <a:p>
              <a:r>
                <a:rPr lang="en-US" dirty="0"/>
                <a:t>5k</a:t>
              </a:r>
            </a:p>
          </p:txBody>
        </p:sp>
        <p:sp>
          <p:nvSpPr>
            <p:cNvPr id="20" name="TextBox 19">
              <a:extLst>
                <a:ext uri="{FF2B5EF4-FFF2-40B4-BE49-F238E27FC236}">
                  <a16:creationId xmlns:a16="http://schemas.microsoft.com/office/drawing/2014/main" id="{23E5DA98-4B9A-E4D3-9965-BE15FFEC85C4}"/>
                </a:ext>
              </a:extLst>
            </p:cNvPr>
            <p:cNvSpPr txBox="1"/>
            <p:nvPr/>
          </p:nvSpPr>
          <p:spPr>
            <a:xfrm>
              <a:off x="531867" y="2873417"/>
              <a:ext cx="405880" cy="369332"/>
            </a:xfrm>
            <a:prstGeom prst="rect">
              <a:avLst/>
            </a:prstGeom>
            <a:noFill/>
          </p:spPr>
          <p:txBody>
            <a:bodyPr wrap="none" rtlCol="0">
              <a:spAutoFit/>
            </a:bodyPr>
            <a:lstStyle/>
            <a:p>
              <a:r>
                <a:rPr lang="en-US" dirty="0"/>
                <a:t>4k</a:t>
              </a:r>
            </a:p>
          </p:txBody>
        </p:sp>
        <p:sp>
          <p:nvSpPr>
            <p:cNvPr id="21" name="TextBox 20">
              <a:extLst>
                <a:ext uri="{FF2B5EF4-FFF2-40B4-BE49-F238E27FC236}">
                  <a16:creationId xmlns:a16="http://schemas.microsoft.com/office/drawing/2014/main" id="{E4543A53-C9F3-DA52-D242-8CCBBAB1DF93}"/>
                </a:ext>
              </a:extLst>
            </p:cNvPr>
            <p:cNvSpPr txBox="1"/>
            <p:nvPr/>
          </p:nvSpPr>
          <p:spPr>
            <a:xfrm>
              <a:off x="531867" y="3477700"/>
              <a:ext cx="405880" cy="369332"/>
            </a:xfrm>
            <a:prstGeom prst="rect">
              <a:avLst/>
            </a:prstGeom>
            <a:noFill/>
          </p:spPr>
          <p:txBody>
            <a:bodyPr wrap="none" rtlCol="0">
              <a:spAutoFit/>
            </a:bodyPr>
            <a:lstStyle/>
            <a:p>
              <a:r>
                <a:rPr lang="en-US" dirty="0"/>
                <a:t>3k</a:t>
              </a:r>
            </a:p>
          </p:txBody>
        </p:sp>
        <p:sp>
          <p:nvSpPr>
            <p:cNvPr id="22" name="TextBox 21">
              <a:extLst>
                <a:ext uri="{FF2B5EF4-FFF2-40B4-BE49-F238E27FC236}">
                  <a16:creationId xmlns:a16="http://schemas.microsoft.com/office/drawing/2014/main" id="{E2D263A6-F4CB-4B65-ED48-0DFAA81228D3}"/>
                </a:ext>
              </a:extLst>
            </p:cNvPr>
            <p:cNvSpPr txBox="1"/>
            <p:nvPr/>
          </p:nvSpPr>
          <p:spPr>
            <a:xfrm>
              <a:off x="531867" y="4078465"/>
              <a:ext cx="405880" cy="369332"/>
            </a:xfrm>
            <a:prstGeom prst="rect">
              <a:avLst/>
            </a:prstGeom>
            <a:noFill/>
          </p:spPr>
          <p:txBody>
            <a:bodyPr wrap="none" rtlCol="0">
              <a:spAutoFit/>
            </a:bodyPr>
            <a:lstStyle/>
            <a:p>
              <a:r>
                <a:rPr lang="en-US" dirty="0"/>
                <a:t>2k</a:t>
              </a:r>
            </a:p>
          </p:txBody>
        </p:sp>
        <p:sp>
          <p:nvSpPr>
            <p:cNvPr id="23" name="TextBox 22">
              <a:extLst>
                <a:ext uri="{FF2B5EF4-FFF2-40B4-BE49-F238E27FC236}">
                  <a16:creationId xmlns:a16="http://schemas.microsoft.com/office/drawing/2014/main" id="{8E4DDD39-230F-802E-7001-B0785212AC3A}"/>
                </a:ext>
              </a:extLst>
            </p:cNvPr>
            <p:cNvSpPr txBox="1"/>
            <p:nvPr/>
          </p:nvSpPr>
          <p:spPr>
            <a:xfrm>
              <a:off x="531867" y="4660149"/>
              <a:ext cx="405880" cy="369332"/>
            </a:xfrm>
            <a:prstGeom prst="rect">
              <a:avLst/>
            </a:prstGeom>
            <a:noFill/>
          </p:spPr>
          <p:txBody>
            <a:bodyPr wrap="none" rtlCol="0">
              <a:spAutoFit/>
            </a:bodyPr>
            <a:lstStyle/>
            <a:p>
              <a:r>
                <a:rPr lang="en-US" dirty="0"/>
                <a:t>1k</a:t>
              </a:r>
            </a:p>
          </p:txBody>
        </p:sp>
        <p:sp>
          <p:nvSpPr>
            <p:cNvPr id="24" name="TextBox 23">
              <a:extLst>
                <a:ext uri="{FF2B5EF4-FFF2-40B4-BE49-F238E27FC236}">
                  <a16:creationId xmlns:a16="http://schemas.microsoft.com/office/drawing/2014/main" id="{DFBCCE3E-3A50-C7FE-DC58-AE67A416CD35}"/>
                </a:ext>
              </a:extLst>
            </p:cNvPr>
            <p:cNvSpPr txBox="1"/>
            <p:nvPr/>
          </p:nvSpPr>
          <p:spPr>
            <a:xfrm>
              <a:off x="531867" y="5248942"/>
              <a:ext cx="405880" cy="369332"/>
            </a:xfrm>
            <a:prstGeom prst="rect">
              <a:avLst/>
            </a:prstGeom>
            <a:noFill/>
          </p:spPr>
          <p:txBody>
            <a:bodyPr wrap="none" rtlCol="0">
              <a:spAutoFit/>
            </a:bodyPr>
            <a:lstStyle/>
            <a:p>
              <a:r>
                <a:rPr lang="en-US" dirty="0"/>
                <a:t>0k</a:t>
              </a:r>
            </a:p>
          </p:txBody>
        </p:sp>
      </p:grpSp>
    </p:spTree>
    <p:extLst>
      <p:ext uri="{BB962C8B-B14F-4D97-AF65-F5344CB8AC3E}">
        <p14:creationId xmlns:p14="http://schemas.microsoft.com/office/powerpoint/2010/main" val="28336782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33EFA84-F4A7-4DD6-4840-67EBF237E08A}"/>
              </a:ext>
            </a:extLst>
          </p:cNvPr>
          <p:cNvSpPr>
            <a:spLocks noGrp="1"/>
          </p:cNvSpPr>
          <p:nvPr>
            <p:ph type="title"/>
          </p:nvPr>
        </p:nvSpPr>
        <p:spPr/>
        <p:txBody>
          <a:bodyPr/>
          <a:lstStyle/>
          <a:p>
            <a:r>
              <a:rPr lang="en-US" dirty="0"/>
              <a:t>Most Populous AESS Chapters</a:t>
            </a:r>
          </a:p>
        </p:txBody>
      </p:sp>
      <p:pic>
        <p:nvPicPr>
          <p:cNvPr id="4" name="Picture 3">
            <a:extLst>
              <a:ext uri="{FF2B5EF4-FFF2-40B4-BE49-F238E27FC236}">
                <a16:creationId xmlns:a16="http://schemas.microsoft.com/office/drawing/2014/main" id="{B15BE91F-6D3B-0D4D-F471-96F3110B042F}"/>
              </a:ext>
            </a:extLst>
          </p:cNvPr>
          <p:cNvPicPr>
            <a:picLocks noChangeAspect="1"/>
          </p:cNvPicPr>
          <p:nvPr/>
        </p:nvPicPr>
        <p:blipFill>
          <a:blip r:embed="rId3"/>
          <a:stretch>
            <a:fillRect/>
          </a:stretch>
        </p:blipFill>
        <p:spPr>
          <a:xfrm>
            <a:off x="0" y="658981"/>
            <a:ext cx="12192000" cy="6199019"/>
          </a:xfrm>
          <a:prstGeom prst="rect">
            <a:avLst/>
          </a:prstGeom>
        </p:spPr>
      </p:pic>
    </p:spTree>
    <p:extLst>
      <p:ext uri="{BB962C8B-B14F-4D97-AF65-F5344CB8AC3E}">
        <p14:creationId xmlns:p14="http://schemas.microsoft.com/office/powerpoint/2010/main" val="39719249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B862D19-4D8E-63EB-3823-F9E51B846D13}"/>
              </a:ext>
            </a:extLst>
          </p:cNvPr>
          <p:cNvPicPr>
            <a:picLocks noChangeAspect="1"/>
          </p:cNvPicPr>
          <p:nvPr/>
        </p:nvPicPr>
        <p:blipFill>
          <a:blip r:embed="rId3"/>
          <a:stretch>
            <a:fillRect/>
          </a:stretch>
        </p:blipFill>
        <p:spPr>
          <a:xfrm>
            <a:off x="26877" y="942149"/>
            <a:ext cx="12165123" cy="5915851"/>
          </a:xfrm>
          <a:prstGeom prst="rect">
            <a:avLst/>
          </a:prstGeom>
        </p:spPr>
      </p:pic>
      <p:sp>
        <p:nvSpPr>
          <p:cNvPr id="3" name="Title 2">
            <a:extLst>
              <a:ext uri="{FF2B5EF4-FFF2-40B4-BE49-F238E27FC236}">
                <a16:creationId xmlns:a16="http://schemas.microsoft.com/office/drawing/2014/main" id="{1147259C-4A67-775D-E213-54C3E8CA4776}"/>
              </a:ext>
            </a:extLst>
          </p:cNvPr>
          <p:cNvSpPr>
            <a:spLocks noGrp="1"/>
          </p:cNvSpPr>
          <p:nvPr>
            <p:ph type="title"/>
          </p:nvPr>
        </p:nvSpPr>
        <p:spPr/>
        <p:txBody>
          <a:bodyPr/>
          <a:lstStyle/>
          <a:p>
            <a:r>
              <a:rPr lang="en-US" dirty="0"/>
              <a:t>Most Populous Student Branch Chapters</a:t>
            </a:r>
          </a:p>
        </p:txBody>
      </p:sp>
      <p:pic>
        <p:nvPicPr>
          <p:cNvPr id="32" name="Picture 31">
            <a:extLst>
              <a:ext uri="{FF2B5EF4-FFF2-40B4-BE49-F238E27FC236}">
                <a16:creationId xmlns:a16="http://schemas.microsoft.com/office/drawing/2014/main" id="{E6A85C1B-0638-72EE-DAB1-399593588EE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606178" y="5805597"/>
            <a:ext cx="1183292" cy="638105"/>
          </a:xfrm>
          <a:prstGeom prst="rect">
            <a:avLst/>
          </a:prstGeom>
        </p:spPr>
      </p:pic>
      <p:sp>
        <p:nvSpPr>
          <p:cNvPr id="54" name="Multiplication Sign 53">
            <a:extLst>
              <a:ext uri="{FF2B5EF4-FFF2-40B4-BE49-F238E27FC236}">
                <a16:creationId xmlns:a16="http://schemas.microsoft.com/office/drawing/2014/main" id="{82D03A34-844B-4F8D-A93A-651E8C31624C}"/>
              </a:ext>
            </a:extLst>
          </p:cNvPr>
          <p:cNvSpPr/>
          <p:nvPr/>
        </p:nvSpPr>
        <p:spPr>
          <a:xfrm>
            <a:off x="9811107" y="5468350"/>
            <a:ext cx="785301" cy="1312598"/>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3" name="Picture 62">
            <a:extLst>
              <a:ext uri="{FF2B5EF4-FFF2-40B4-BE49-F238E27FC236}">
                <a16:creationId xmlns:a16="http://schemas.microsoft.com/office/drawing/2014/main" id="{623F5B56-7121-47F1-A107-F03BFE002C5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75032" y="4704183"/>
            <a:ext cx="1214438" cy="809625"/>
          </a:xfrm>
          <a:prstGeom prst="rect">
            <a:avLst/>
          </a:prstGeom>
        </p:spPr>
      </p:pic>
      <p:sp>
        <p:nvSpPr>
          <p:cNvPr id="64" name="Multiplication Sign 63">
            <a:extLst>
              <a:ext uri="{FF2B5EF4-FFF2-40B4-BE49-F238E27FC236}">
                <a16:creationId xmlns:a16="http://schemas.microsoft.com/office/drawing/2014/main" id="{F19C2251-7351-4D15-B2C1-96135BA91B16}"/>
              </a:ext>
            </a:extLst>
          </p:cNvPr>
          <p:cNvSpPr/>
          <p:nvPr/>
        </p:nvSpPr>
        <p:spPr>
          <a:xfrm>
            <a:off x="9831688" y="4394142"/>
            <a:ext cx="785301" cy="1312598"/>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2DE45309-520F-C4E1-C543-3A1EAB49E7F7}"/>
              </a:ext>
            </a:extLst>
          </p:cNvPr>
          <p:cNvSpPr txBox="1"/>
          <p:nvPr/>
        </p:nvSpPr>
        <p:spPr>
          <a:xfrm>
            <a:off x="2062708" y="1097667"/>
            <a:ext cx="569387" cy="261610"/>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rtlCol="0">
            <a:spAutoFit/>
          </a:bodyPr>
          <a:lstStyle/>
          <a:p>
            <a:r>
              <a:rPr lang="en-US" sz="1100" dirty="0">
                <a:solidFill>
                  <a:schemeClr val="tx1"/>
                </a:solidFill>
                <a:latin typeface="Arial Black" panose="020B0A04020102020204" pitchFamily="34" charset="0"/>
              </a:rPr>
              <a:t>India</a:t>
            </a:r>
          </a:p>
        </p:txBody>
      </p:sp>
      <p:sp>
        <p:nvSpPr>
          <p:cNvPr id="13" name="TextBox 12">
            <a:extLst>
              <a:ext uri="{FF2B5EF4-FFF2-40B4-BE49-F238E27FC236}">
                <a16:creationId xmlns:a16="http://schemas.microsoft.com/office/drawing/2014/main" id="{8EDC42BA-23C8-903D-39A5-C23669301FC6}"/>
              </a:ext>
            </a:extLst>
          </p:cNvPr>
          <p:cNvSpPr txBox="1"/>
          <p:nvPr/>
        </p:nvSpPr>
        <p:spPr>
          <a:xfrm>
            <a:off x="2055088" y="1292383"/>
            <a:ext cx="569387" cy="261610"/>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rtlCol="0">
            <a:spAutoFit/>
          </a:bodyPr>
          <a:lstStyle/>
          <a:p>
            <a:r>
              <a:rPr lang="en-US" sz="1100" dirty="0">
                <a:solidFill>
                  <a:schemeClr val="tx1"/>
                </a:solidFill>
                <a:latin typeface="Arial Black" panose="020B0A04020102020204" pitchFamily="34" charset="0"/>
              </a:rPr>
              <a:t>India</a:t>
            </a:r>
          </a:p>
        </p:txBody>
      </p:sp>
      <p:sp>
        <p:nvSpPr>
          <p:cNvPr id="14" name="TextBox 13">
            <a:extLst>
              <a:ext uri="{FF2B5EF4-FFF2-40B4-BE49-F238E27FC236}">
                <a16:creationId xmlns:a16="http://schemas.microsoft.com/office/drawing/2014/main" id="{8168568E-B52D-DFEF-2C65-EE26E10C777A}"/>
              </a:ext>
            </a:extLst>
          </p:cNvPr>
          <p:cNvSpPr txBox="1"/>
          <p:nvPr/>
        </p:nvSpPr>
        <p:spPr>
          <a:xfrm>
            <a:off x="2032228" y="1468455"/>
            <a:ext cx="720069" cy="261610"/>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rtlCol="0">
            <a:spAutoFit/>
          </a:bodyPr>
          <a:lstStyle/>
          <a:p>
            <a:r>
              <a:rPr lang="en-US" sz="1100" dirty="0">
                <a:solidFill>
                  <a:schemeClr val="tx1"/>
                </a:solidFill>
                <a:latin typeface="Arial Black" panose="020B0A04020102020204" pitchFamily="34" charset="0"/>
              </a:rPr>
              <a:t>Jordan</a:t>
            </a:r>
          </a:p>
        </p:txBody>
      </p:sp>
      <p:sp>
        <p:nvSpPr>
          <p:cNvPr id="15" name="TextBox 14">
            <a:extLst>
              <a:ext uri="{FF2B5EF4-FFF2-40B4-BE49-F238E27FC236}">
                <a16:creationId xmlns:a16="http://schemas.microsoft.com/office/drawing/2014/main" id="{947692D4-09B1-4A01-2C8A-F69900F27CF3}"/>
              </a:ext>
            </a:extLst>
          </p:cNvPr>
          <p:cNvSpPr txBox="1"/>
          <p:nvPr/>
        </p:nvSpPr>
        <p:spPr>
          <a:xfrm>
            <a:off x="2026778" y="1680593"/>
            <a:ext cx="1088760" cy="261610"/>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rtlCol="0">
            <a:spAutoFit/>
          </a:bodyPr>
          <a:lstStyle/>
          <a:p>
            <a:r>
              <a:rPr lang="en-US" sz="1100" dirty="0">
                <a:solidFill>
                  <a:schemeClr val="tx1"/>
                </a:solidFill>
                <a:latin typeface="Arial Black" panose="020B0A04020102020204" pitchFamily="34" charset="0"/>
              </a:rPr>
              <a:t>Bangladesh</a:t>
            </a:r>
          </a:p>
        </p:txBody>
      </p:sp>
      <p:sp>
        <p:nvSpPr>
          <p:cNvPr id="18" name="TextBox 17">
            <a:extLst>
              <a:ext uri="{FF2B5EF4-FFF2-40B4-BE49-F238E27FC236}">
                <a16:creationId xmlns:a16="http://schemas.microsoft.com/office/drawing/2014/main" id="{BEF56611-43A8-7284-C9ED-05059293A949}"/>
              </a:ext>
            </a:extLst>
          </p:cNvPr>
          <p:cNvSpPr txBox="1"/>
          <p:nvPr/>
        </p:nvSpPr>
        <p:spPr>
          <a:xfrm>
            <a:off x="2016998" y="1866912"/>
            <a:ext cx="569387" cy="261610"/>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rtlCol="0">
            <a:spAutoFit/>
          </a:bodyPr>
          <a:lstStyle/>
          <a:p>
            <a:r>
              <a:rPr lang="en-US" sz="1100" dirty="0">
                <a:solidFill>
                  <a:schemeClr val="tx1"/>
                </a:solidFill>
                <a:latin typeface="Arial Black" panose="020B0A04020102020204" pitchFamily="34" charset="0"/>
              </a:rPr>
              <a:t>India</a:t>
            </a:r>
          </a:p>
        </p:txBody>
      </p:sp>
      <p:sp>
        <p:nvSpPr>
          <p:cNvPr id="19" name="TextBox 18">
            <a:extLst>
              <a:ext uri="{FF2B5EF4-FFF2-40B4-BE49-F238E27FC236}">
                <a16:creationId xmlns:a16="http://schemas.microsoft.com/office/drawing/2014/main" id="{94142DDA-25D4-D45B-2818-20437D8C2913}"/>
              </a:ext>
            </a:extLst>
          </p:cNvPr>
          <p:cNvSpPr txBox="1"/>
          <p:nvPr/>
        </p:nvSpPr>
        <p:spPr>
          <a:xfrm>
            <a:off x="2012147" y="2254442"/>
            <a:ext cx="750526" cy="261610"/>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rtlCol="0">
            <a:spAutoFit/>
          </a:bodyPr>
          <a:lstStyle/>
          <a:p>
            <a:r>
              <a:rPr lang="en-US" sz="1100" dirty="0">
                <a:solidFill>
                  <a:schemeClr val="tx1"/>
                </a:solidFill>
                <a:latin typeface="Arial Black" panose="020B0A04020102020204" pitchFamily="34" charset="0"/>
              </a:rPr>
              <a:t>Tunisia</a:t>
            </a:r>
          </a:p>
        </p:txBody>
      </p:sp>
      <p:sp>
        <p:nvSpPr>
          <p:cNvPr id="20" name="TextBox 19">
            <a:extLst>
              <a:ext uri="{FF2B5EF4-FFF2-40B4-BE49-F238E27FC236}">
                <a16:creationId xmlns:a16="http://schemas.microsoft.com/office/drawing/2014/main" id="{0A0E9CD9-CF92-1CF5-4360-FFB872FDD54E}"/>
              </a:ext>
            </a:extLst>
          </p:cNvPr>
          <p:cNvSpPr txBox="1"/>
          <p:nvPr/>
        </p:nvSpPr>
        <p:spPr>
          <a:xfrm>
            <a:off x="2024607" y="2443698"/>
            <a:ext cx="569387" cy="261610"/>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rtlCol="0">
            <a:spAutoFit/>
          </a:bodyPr>
          <a:lstStyle/>
          <a:p>
            <a:r>
              <a:rPr lang="en-US" sz="1100" dirty="0">
                <a:solidFill>
                  <a:schemeClr val="tx1"/>
                </a:solidFill>
                <a:latin typeface="Arial Black" panose="020B0A04020102020204" pitchFamily="34" charset="0"/>
              </a:rPr>
              <a:t>India</a:t>
            </a:r>
          </a:p>
        </p:txBody>
      </p:sp>
      <p:sp>
        <p:nvSpPr>
          <p:cNvPr id="23" name="TextBox 22">
            <a:extLst>
              <a:ext uri="{FF2B5EF4-FFF2-40B4-BE49-F238E27FC236}">
                <a16:creationId xmlns:a16="http://schemas.microsoft.com/office/drawing/2014/main" id="{B7AF893E-D662-5447-193A-5FA543DD1825}"/>
              </a:ext>
            </a:extLst>
          </p:cNvPr>
          <p:cNvSpPr txBox="1"/>
          <p:nvPr/>
        </p:nvSpPr>
        <p:spPr>
          <a:xfrm>
            <a:off x="2039848" y="2038106"/>
            <a:ext cx="569387" cy="261610"/>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rtlCol="0">
            <a:spAutoFit/>
          </a:bodyPr>
          <a:lstStyle/>
          <a:p>
            <a:r>
              <a:rPr lang="en-US" sz="1100" dirty="0">
                <a:solidFill>
                  <a:schemeClr val="tx1"/>
                </a:solidFill>
                <a:latin typeface="Arial Black" panose="020B0A04020102020204" pitchFamily="34" charset="0"/>
              </a:rPr>
              <a:t>India</a:t>
            </a:r>
          </a:p>
        </p:txBody>
      </p:sp>
      <p:sp>
        <p:nvSpPr>
          <p:cNvPr id="24" name="TextBox 23">
            <a:extLst>
              <a:ext uri="{FF2B5EF4-FFF2-40B4-BE49-F238E27FC236}">
                <a16:creationId xmlns:a16="http://schemas.microsoft.com/office/drawing/2014/main" id="{9C6F0FD8-4D61-1163-8DA3-F9781F698D70}"/>
              </a:ext>
            </a:extLst>
          </p:cNvPr>
          <p:cNvSpPr txBox="1"/>
          <p:nvPr/>
        </p:nvSpPr>
        <p:spPr>
          <a:xfrm>
            <a:off x="2026778" y="3593450"/>
            <a:ext cx="742511" cy="261610"/>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rtlCol="0">
            <a:spAutoFit/>
          </a:bodyPr>
          <a:lstStyle/>
          <a:p>
            <a:r>
              <a:rPr lang="en-US" sz="1100" dirty="0">
                <a:solidFill>
                  <a:schemeClr val="tx1"/>
                </a:solidFill>
                <a:latin typeface="Arial Black" panose="020B0A04020102020204" pitchFamily="34" charset="0"/>
              </a:rPr>
              <a:t>Mexico</a:t>
            </a:r>
          </a:p>
        </p:txBody>
      </p:sp>
      <p:sp>
        <p:nvSpPr>
          <p:cNvPr id="26" name="TextBox 25">
            <a:extLst>
              <a:ext uri="{FF2B5EF4-FFF2-40B4-BE49-F238E27FC236}">
                <a16:creationId xmlns:a16="http://schemas.microsoft.com/office/drawing/2014/main" id="{C4096D57-8C86-93B9-198A-9505C27CD13C}"/>
              </a:ext>
            </a:extLst>
          </p:cNvPr>
          <p:cNvSpPr txBox="1"/>
          <p:nvPr/>
        </p:nvSpPr>
        <p:spPr>
          <a:xfrm>
            <a:off x="2023327" y="4343659"/>
            <a:ext cx="569387" cy="261610"/>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rtlCol="0">
            <a:spAutoFit/>
          </a:bodyPr>
          <a:lstStyle/>
          <a:p>
            <a:r>
              <a:rPr lang="en-US" sz="1100" dirty="0">
                <a:solidFill>
                  <a:schemeClr val="tx1"/>
                </a:solidFill>
                <a:latin typeface="Arial Black" panose="020B0A04020102020204" pitchFamily="34" charset="0"/>
              </a:rPr>
              <a:t>India</a:t>
            </a:r>
          </a:p>
        </p:txBody>
      </p:sp>
      <p:sp>
        <p:nvSpPr>
          <p:cNvPr id="27" name="TextBox 26">
            <a:extLst>
              <a:ext uri="{FF2B5EF4-FFF2-40B4-BE49-F238E27FC236}">
                <a16:creationId xmlns:a16="http://schemas.microsoft.com/office/drawing/2014/main" id="{CA4E99F5-7FBD-2BCE-79DB-2F4F4C39C9CC}"/>
              </a:ext>
            </a:extLst>
          </p:cNvPr>
          <p:cNvSpPr txBox="1"/>
          <p:nvPr/>
        </p:nvSpPr>
        <p:spPr>
          <a:xfrm>
            <a:off x="2024607" y="2810173"/>
            <a:ext cx="569387" cy="261610"/>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rtlCol="0">
            <a:spAutoFit/>
          </a:bodyPr>
          <a:lstStyle/>
          <a:p>
            <a:r>
              <a:rPr lang="en-US" sz="1100" dirty="0">
                <a:solidFill>
                  <a:schemeClr val="tx1"/>
                </a:solidFill>
                <a:latin typeface="Arial Black" panose="020B0A04020102020204" pitchFamily="34" charset="0"/>
              </a:rPr>
              <a:t>India</a:t>
            </a:r>
          </a:p>
        </p:txBody>
      </p:sp>
      <p:sp>
        <p:nvSpPr>
          <p:cNvPr id="30" name="TextBox 29">
            <a:extLst>
              <a:ext uri="{FF2B5EF4-FFF2-40B4-BE49-F238E27FC236}">
                <a16:creationId xmlns:a16="http://schemas.microsoft.com/office/drawing/2014/main" id="{4E4087F5-B622-B829-0F28-85FEA278CA36}"/>
              </a:ext>
            </a:extLst>
          </p:cNvPr>
          <p:cNvSpPr txBox="1"/>
          <p:nvPr/>
        </p:nvSpPr>
        <p:spPr>
          <a:xfrm>
            <a:off x="2026778" y="3972821"/>
            <a:ext cx="538930" cy="261610"/>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rtlCol="0">
            <a:spAutoFit/>
          </a:bodyPr>
          <a:lstStyle/>
          <a:p>
            <a:r>
              <a:rPr lang="en-US" sz="1100" dirty="0">
                <a:solidFill>
                  <a:schemeClr val="tx1"/>
                </a:solidFill>
                <a:latin typeface="Arial Black" panose="020B0A04020102020204" pitchFamily="34" charset="0"/>
              </a:rPr>
              <a:t>Peru</a:t>
            </a:r>
          </a:p>
        </p:txBody>
      </p:sp>
      <p:sp>
        <p:nvSpPr>
          <p:cNvPr id="31" name="TextBox 30">
            <a:extLst>
              <a:ext uri="{FF2B5EF4-FFF2-40B4-BE49-F238E27FC236}">
                <a16:creationId xmlns:a16="http://schemas.microsoft.com/office/drawing/2014/main" id="{563C102F-6F07-3AFD-5310-30A7B0A8AA72}"/>
              </a:ext>
            </a:extLst>
          </p:cNvPr>
          <p:cNvSpPr txBox="1"/>
          <p:nvPr/>
        </p:nvSpPr>
        <p:spPr>
          <a:xfrm>
            <a:off x="2012147" y="4527835"/>
            <a:ext cx="720069" cy="261610"/>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rtlCol="0">
            <a:spAutoFit/>
          </a:bodyPr>
          <a:lstStyle/>
          <a:p>
            <a:r>
              <a:rPr lang="en-US" sz="1100" dirty="0">
                <a:solidFill>
                  <a:schemeClr val="tx1"/>
                </a:solidFill>
                <a:latin typeface="Arial Black" panose="020B0A04020102020204" pitchFamily="34" charset="0"/>
              </a:rPr>
              <a:t>Jordan</a:t>
            </a:r>
          </a:p>
        </p:txBody>
      </p:sp>
      <p:sp>
        <p:nvSpPr>
          <p:cNvPr id="33" name="TextBox 32">
            <a:extLst>
              <a:ext uri="{FF2B5EF4-FFF2-40B4-BE49-F238E27FC236}">
                <a16:creationId xmlns:a16="http://schemas.microsoft.com/office/drawing/2014/main" id="{BCE915AD-7989-DE1E-2F87-26A6C3C97D6B}"/>
              </a:ext>
            </a:extLst>
          </p:cNvPr>
          <p:cNvSpPr txBox="1"/>
          <p:nvPr/>
        </p:nvSpPr>
        <p:spPr>
          <a:xfrm>
            <a:off x="2037358" y="4153262"/>
            <a:ext cx="1056700" cy="261610"/>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rtlCol="0">
            <a:spAutoFit/>
          </a:bodyPr>
          <a:lstStyle/>
          <a:p>
            <a:r>
              <a:rPr lang="en-US" sz="1100" dirty="0">
                <a:solidFill>
                  <a:schemeClr val="tx1"/>
                </a:solidFill>
                <a:latin typeface="Arial Black" panose="020B0A04020102020204" pitchFamily="34" charset="0"/>
              </a:rPr>
              <a:t>El Salvador</a:t>
            </a:r>
          </a:p>
        </p:txBody>
      </p:sp>
      <p:sp>
        <p:nvSpPr>
          <p:cNvPr id="37" name="TextBox 36">
            <a:extLst>
              <a:ext uri="{FF2B5EF4-FFF2-40B4-BE49-F238E27FC236}">
                <a16:creationId xmlns:a16="http://schemas.microsoft.com/office/drawing/2014/main" id="{6FBB298A-06FD-B3A8-4CDD-A4141A7FCEE3}"/>
              </a:ext>
            </a:extLst>
          </p:cNvPr>
          <p:cNvSpPr txBox="1"/>
          <p:nvPr/>
        </p:nvSpPr>
        <p:spPr>
          <a:xfrm>
            <a:off x="2039848" y="3404923"/>
            <a:ext cx="569387" cy="261610"/>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rtlCol="0">
            <a:spAutoFit/>
          </a:bodyPr>
          <a:lstStyle/>
          <a:p>
            <a:r>
              <a:rPr lang="en-US" sz="1100" dirty="0">
                <a:solidFill>
                  <a:schemeClr val="tx1"/>
                </a:solidFill>
                <a:latin typeface="Arial Black" panose="020B0A04020102020204" pitchFamily="34" charset="0"/>
              </a:rPr>
              <a:t>India</a:t>
            </a:r>
          </a:p>
        </p:txBody>
      </p:sp>
      <p:sp>
        <p:nvSpPr>
          <p:cNvPr id="38" name="TextBox 37">
            <a:extLst>
              <a:ext uri="{FF2B5EF4-FFF2-40B4-BE49-F238E27FC236}">
                <a16:creationId xmlns:a16="http://schemas.microsoft.com/office/drawing/2014/main" id="{524670C2-921C-DF2F-3B25-AAC0D5E09AAD}"/>
              </a:ext>
            </a:extLst>
          </p:cNvPr>
          <p:cNvSpPr txBox="1"/>
          <p:nvPr/>
        </p:nvSpPr>
        <p:spPr>
          <a:xfrm>
            <a:off x="2016998" y="3791027"/>
            <a:ext cx="569387" cy="261610"/>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rtlCol="0">
            <a:spAutoFit/>
          </a:bodyPr>
          <a:lstStyle/>
          <a:p>
            <a:r>
              <a:rPr lang="en-US" sz="1100" dirty="0">
                <a:solidFill>
                  <a:schemeClr val="tx1"/>
                </a:solidFill>
                <a:latin typeface="Arial Black" panose="020B0A04020102020204" pitchFamily="34" charset="0"/>
              </a:rPr>
              <a:t>India</a:t>
            </a:r>
          </a:p>
        </p:txBody>
      </p:sp>
      <p:sp>
        <p:nvSpPr>
          <p:cNvPr id="39" name="TextBox 38">
            <a:extLst>
              <a:ext uri="{FF2B5EF4-FFF2-40B4-BE49-F238E27FC236}">
                <a16:creationId xmlns:a16="http://schemas.microsoft.com/office/drawing/2014/main" id="{9873F184-9616-AD4D-3468-329745FEB54D}"/>
              </a:ext>
            </a:extLst>
          </p:cNvPr>
          <p:cNvSpPr txBox="1"/>
          <p:nvPr/>
        </p:nvSpPr>
        <p:spPr>
          <a:xfrm>
            <a:off x="2012147" y="2619776"/>
            <a:ext cx="906017" cy="261610"/>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rtlCol="0">
            <a:spAutoFit/>
          </a:bodyPr>
          <a:lstStyle/>
          <a:p>
            <a:r>
              <a:rPr lang="en-US" sz="1100" dirty="0">
                <a:solidFill>
                  <a:schemeClr val="tx1"/>
                </a:solidFill>
                <a:latin typeface="Arial Black" panose="020B0A04020102020204" pitchFamily="34" charset="0"/>
              </a:rPr>
              <a:t>Colombia</a:t>
            </a:r>
          </a:p>
        </p:txBody>
      </p:sp>
      <p:sp>
        <p:nvSpPr>
          <p:cNvPr id="7" name="TextBox 6">
            <a:extLst>
              <a:ext uri="{FF2B5EF4-FFF2-40B4-BE49-F238E27FC236}">
                <a16:creationId xmlns:a16="http://schemas.microsoft.com/office/drawing/2014/main" id="{817F22C3-847D-6E5D-426F-056251C99901}"/>
              </a:ext>
            </a:extLst>
          </p:cNvPr>
          <p:cNvSpPr txBox="1"/>
          <p:nvPr/>
        </p:nvSpPr>
        <p:spPr>
          <a:xfrm>
            <a:off x="2024606" y="3018851"/>
            <a:ext cx="569387" cy="261610"/>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rtlCol="0">
            <a:spAutoFit/>
          </a:bodyPr>
          <a:lstStyle/>
          <a:p>
            <a:r>
              <a:rPr lang="en-US" sz="1100" dirty="0">
                <a:solidFill>
                  <a:schemeClr val="tx1"/>
                </a:solidFill>
                <a:latin typeface="Arial Black" panose="020B0A04020102020204" pitchFamily="34" charset="0"/>
              </a:rPr>
              <a:t>India</a:t>
            </a:r>
          </a:p>
        </p:txBody>
      </p:sp>
      <p:sp>
        <p:nvSpPr>
          <p:cNvPr id="9" name="TextBox 8">
            <a:extLst>
              <a:ext uri="{FF2B5EF4-FFF2-40B4-BE49-F238E27FC236}">
                <a16:creationId xmlns:a16="http://schemas.microsoft.com/office/drawing/2014/main" id="{F0DDD6F1-9781-2788-BC17-0BD4CF6BD98D}"/>
              </a:ext>
            </a:extLst>
          </p:cNvPr>
          <p:cNvSpPr txBox="1"/>
          <p:nvPr/>
        </p:nvSpPr>
        <p:spPr>
          <a:xfrm>
            <a:off x="2019208" y="3214079"/>
            <a:ext cx="569387" cy="261610"/>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rtlCol="0">
            <a:spAutoFit/>
          </a:bodyPr>
          <a:lstStyle/>
          <a:p>
            <a:r>
              <a:rPr lang="en-US" sz="1100" dirty="0">
                <a:solidFill>
                  <a:schemeClr val="tx1"/>
                </a:solidFill>
                <a:latin typeface="Arial Black" panose="020B0A04020102020204" pitchFamily="34" charset="0"/>
              </a:rPr>
              <a:t>India</a:t>
            </a:r>
          </a:p>
        </p:txBody>
      </p:sp>
    </p:spTree>
    <p:extLst>
      <p:ext uri="{BB962C8B-B14F-4D97-AF65-F5344CB8AC3E}">
        <p14:creationId xmlns:p14="http://schemas.microsoft.com/office/powerpoint/2010/main" val="25919621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0779BEF-262B-8230-2634-F58443D43A3A}"/>
              </a:ext>
            </a:extLst>
          </p:cNvPr>
          <p:cNvSpPr>
            <a:spLocks noGrp="1"/>
          </p:cNvSpPr>
          <p:nvPr>
            <p:ph type="title"/>
          </p:nvPr>
        </p:nvSpPr>
        <p:spPr/>
        <p:txBody>
          <a:bodyPr/>
          <a:lstStyle/>
          <a:p>
            <a:r>
              <a:rPr lang="en-US" dirty="0"/>
              <a:t>Chapter Activities YTD</a:t>
            </a:r>
          </a:p>
        </p:txBody>
      </p:sp>
      <p:graphicFrame>
        <p:nvGraphicFramePr>
          <p:cNvPr id="2" name="Chart 1">
            <a:extLst>
              <a:ext uri="{FF2B5EF4-FFF2-40B4-BE49-F238E27FC236}">
                <a16:creationId xmlns:a16="http://schemas.microsoft.com/office/drawing/2014/main" id="{858F2DA5-E2A8-58F3-95BC-724C68344015}"/>
              </a:ext>
            </a:extLst>
          </p:cNvPr>
          <p:cNvGraphicFramePr>
            <a:graphicFrameLocks/>
          </p:cNvGraphicFramePr>
          <p:nvPr>
            <p:extLst>
              <p:ext uri="{D42A27DB-BD31-4B8C-83A1-F6EECF244321}">
                <p14:modId xmlns:p14="http://schemas.microsoft.com/office/powerpoint/2010/main" val="569363313"/>
              </p:ext>
            </p:extLst>
          </p:nvPr>
        </p:nvGraphicFramePr>
        <p:xfrm>
          <a:off x="174005" y="1077776"/>
          <a:ext cx="5623680" cy="498959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Chart 2">
            <a:extLst>
              <a:ext uri="{FF2B5EF4-FFF2-40B4-BE49-F238E27FC236}">
                <a16:creationId xmlns:a16="http://schemas.microsoft.com/office/drawing/2014/main" id="{8D72BC5E-19C8-A453-3221-A8ECAEAF47C1}"/>
              </a:ext>
            </a:extLst>
          </p:cNvPr>
          <p:cNvGraphicFramePr>
            <a:graphicFrameLocks/>
          </p:cNvGraphicFramePr>
          <p:nvPr>
            <p:extLst>
              <p:ext uri="{D42A27DB-BD31-4B8C-83A1-F6EECF244321}">
                <p14:modId xmlns:p14="http://schemas.microsoft.com/office/powerpoint/2010/main" val="993927829"/>
              </p:ext>
            </p:extLst>
          </p:nvPr>
        </p:nvGraphicFramePr>
        <p:xfrm>
          <a:off x="5307980" y="1077776"/>
          <a:ext cx="5806068" cy="498959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86142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F48027E-B745-AE47-7856-1FF829010F3E}"/>
              </a:ext>
            </a:extLst>
          </p:cNvPr>
          <p:cNvSpPr>
            <a:spLocks noGrp="1"/>
          </p:cNvSpPr>
          <p:nvPr>
            <p:ph idx="1"/>
          </p:nvPr>
        </p:nvSpPr>
        <p:spPr/>
        <p:txBody>
          <a:bodyPr/>
          <a:lstStyle/>
          <a:p>
            <a:r>
              <a:rPr lang="en-US" dirty="0"/>
              <a:t>Median number of attendees: 43</a:t>
            </a:r>
          </a:p>
          <a:p>
            <a:r>
              <a:rPr lang="en-US" dirty="0"/>
              <a:t>Max number of </a:t>
            </a:r>
            <a:r>
              <a:rPr lang="en-US" i="1" dirty="0"/>
              <a:t>In Person </a:t>
            </a:r>
            <a:r>
              <a:rPr lang="en-US" dirty="0"/>
              <a:t>attendees: </a:t>
            </a:r>
          </a:p>
          <a:p>
            <a:pPr lvl="1"/>
            <a:r>
              <a:rPr lang="en-US" dirty="0"/>
              <a:t>3080 (BIG TECH, Tunisia)</a:t>
            </a:r>
          </a:p>
          <a:p>
            <a:pPr lvl="1"/>
            <a:r>
              <a:rPr lang="en-US" dirty="0"/>
              <a:t>750 (IEEE SPACE 2024, Bangalore, India)</a:t>
            </a:r>
          </a:p>
          <a:p>
            <a:pPr lvl="1"/>
            <a:r>
              <a:rPr lang="en-US" dirty="0"/>
              <a:t>210 (AESS Distinguished Lecture, Kenya)</a:t>
            </a:r>
          </a:p>
          <a:p>
            <a:pPr lvl="1"/>
            <a:r>
              <a:rPr lang="en-US" dirty="0"/>
              <a:t>125 (TEC Week, Tunisia)</a:t>
            </a:r>
          </a:p>
          <a:p>
            <a:pPr lvl="1"/>
            <a:endParaRPr lang="en-US" dirty="0"/>
          </a:p>
          <a:p>
            <a:pPr lvl="1"/>
            <a:endParaRPr lang="en-US" dirty="0"/>
          </a:p>
        </p:txBody>
      </p:sp>
      <p:sp>
        <p:nvSpPr>
          <p:cNvPr id="3" name="Title 2">
            <a:extLst>
              <a:ext uri="{FF2B5EF4-FFF2-40B4-BE49-F238E27FC236}">
                <a16:creationId xmlns:a16="http://schemas.microsoft.com/office/drawing/2014/main" id="{F3975914-5841-7CDF-7AA0-1541B1F675BF}"/>
              </a:ext>
            </a:extLst>
          </p:cNvPr>
          <p:cNvSpPr>
            <a:spLocks noGrp="1"/>
          </p:cNvSpPr>
          <p:nvPr>
            <p:ph type="title"/>
          </p:nvPr>
        </p:nvSpPr>
        <p:spPr/>
        <p:txBody>
          <a:bodyPr/>
          <a:lstStyle/>
          <a:p>
            <a:r>
              <a:rPr lang="en-US" dirty="0"/>
              <a:t>Chapter Events – Attendee Statistics</a:t>
            </a:r>
          </a:p>
        </p:txBody>
      </p:sp>
      <mc:AlternateContent xmlns:mc="http://schemas.openxmlformats.org/markup-compatibility/2006">
        <mc:Choice xmlns:cx1="http://schemas.microsoft.com/office/drawing/2015/9/8/chartex" Requires="cx1">
          <p:graphicFrame>
            <p:nvGraphicFramePr>
              <p:cNvPr id="5" name="Chart 4">
                <a:extLst>
                  <a:ext uri="{FF2B5EF4-FFF2-40B4-BE49-F238E27FC236}">
                    <a16:creationId xmlns:a16="http://schemas.microsoft.com/office/drawing/2014/main" id="{0F342318-C8E5-A44F-5AA8-ED830B9E58D0}"/>
                  </a:ext>
                </a:extLst>
              </p:cNvPr>
              <p:cNvGraphicFramePr/>
              <p:nvPr>
                <p:extLst>
                  <p:ext uri="{D42A27DB-BD31-4B8C-83A1-F6EECF244321}">
                    <p14:modId xmlns:p14="http://schemas.microsoft.com/office/powerpoint/2010/main" val="3150750828"/>
                  </p:ext>
                </p:extLst>
              </p:nvPr>
            </p:nvGraphicFramePr>
            <p:xfrm>
              <a:off x="157618" y="3448456"/>
              <a:ext cx="11719855" cy="3025403"/>
            </p:xfrm>
            <a:graphic>
              <a:graphicData uri="http://schemas.microsoft.com/office/drawing/2014/chartex">
                <cx:chart xmlns:cx="http://schemas.microsoft.com/office/drawing/2014/chartex" xmlns:r="http://schemas.openxmlformats.org/officeDocument/2006/relationships" r:id="rId2"/>
              </a:graphicData>
            </a:graphic>
          </p:graphicFrame>
        </mc:Choice>
        <mc:Fallback>
          <p:pic>
            <p:nvPicPr>
              <p:cNvPr id="5" name="Chart 4">
                <a:extLst>
                  <a:ext uri="{FF2B5EF4-FFF2-40B4-BE49-F238E27FC236}">
                    <a16:creationId xmlns:a16="http://schemas.microsoft.com/office/drawing/2014/main" id="{0F342318-C8E5-A44F-5AA8-ED830B9E58D0}"/>
                  </a:ext>
                </a:extLst>
              </p:cNvPr>
              <p:cNvPicPr>
                <a:picLocks noGrp="1" noRot="1" noChangeAspect="1" noMove="1" noResize="1" noEditPoints="1" noAdjustHandles="1" noChangeArrowheads="1" noChangeShapeType="1"/>
              </p:cNvPicPr>
              <p:nvPr/>
            </p:nvPicPr>
            <p:blipFill>
              <a:blip r:embed="rId3"/>
              <a:stretch>
                <a:fillRect/>
              </a:stretch>
            </p:blipFill>
            <p:spPr>
              <a:xfrm>
                <a:off x="157618" y="3448456"/>
                <a:ext cx="11719855" cy="3025403"/>
              </a:xfrm>
              <a:prstGeom prst="rect">
                <a:avLst/>
              </a:prstGeom>
            </p:spPr>
          </p:pic>
        </mc:Fallback>
      </mc:AlternateContent>
    </p:spTree>
    <p:extLst>
      <p:ext uri="{BB962C8B-B14F-4D97-AF65-F5344CB8AC3E}">
        <p14:creationId xmlns:p14="http://schemas.microsoft.com/office/powerpoint/2010/main" val="34021229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776</TotalTime>
  <Words>910</Words>
  <Application>Microsoft Office PowerPoint</Application>
  <PresentationFormat>Widescreen</PresentationFormat>
  <Paragraphs>141</Paragraphs>
  <Slides>11</Slides>
  <Notes>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Aptos Narrow</vt:lpstr>
      <vt:lpstr>Arial</vt:lpstr>
      <vt:lpstr>Arial Black</vt:lpstr>
      <vt:lpstr>Benton Sans</vt:lpstr>
      <vt:lpstr>Calibri</vt:lpstr>
      <vt:lpstr>Courier New</vt:lpstr>
      <vt:lpstr>LucidaGrande</vt:lpstr>
      <vt:lpstr>Wingdings</vt:lpstr>
      <vt:lpstr>Office Theme</vt:lpstr>
      <vt:lpstr>PowerPoint Presentation</vt:lpstr>
      <vt:lpstr>Member Service Committee</vt:lpstr>
      <vt:lpstr>Membership Overview (Oct 2024)</vt:lpstr>
      <vt:lpstr>Potential Chapter Opportunities</vt:lpstr>
      <vt:lpstr>AESS Membership Monthly Statistics</vt:lpstr>
      <vt:lpstr>Most Populous AESS Chapters</vt:lpstr>
      <vt:lpstr>Most Populous Student Branch Chapters</vt:lpstr>
      <vt:lpstr>Chapter Activities YTD</vt:lpstr>
      <vt:lpstr>Chapter Events – Attendee Statistics</vt:lpstr>
      <vt:lpstr>Goal: More Chapter Summits!</vt:lpstr>
      <vt:lpstr>Goal: AESS Trickle Down Economics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Hough,Mackenzie C</dc:creator>
  <cp:lastModifiedBy>Lorenzo Lo Monte</cp:lastModifiedBy>
  <cp:revision>50</cp:revision>
  <dcterms:created xsi:type="dcterms:W3CDTF">2020-06-23T20:53:44Z</dcterms:created>
  <dcterms:modified xsi:type="dcterms:W3CDTF">2024-10-20T20:00:32Z</dcterms:modified>
</cp:coreProperties>
</file>