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45" r:id="rId2"/>
    <p:sldId id="4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21" d="100"/>
          <a:sy n="121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233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3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64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33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661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95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299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190775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4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6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8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1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6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cs typeface="Calibri" charset="0"/>
              </a:rPr>
              <a:t>IEEE Aerospace Electronic Systems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cs typeface="Calibri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cs typeface="Calibri" charset="0"/>
              </a:rPr>
              <a:t>President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charset="0"/>
              <a:cs typeface="Calibri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/>
            </a:pPr>
            <a:r>
              <a:rPr kumimoji="0" lang="en-US" sz="29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 charset="0"/>
                <a:cs typeface="Calibri" charset="0"/>
              </a:rPr>
              <a:t>Maria Sabrina Greco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/>
            </a:pP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Calibri" charset="0"/>
              <a:cs typeface="Calibri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 charset="0"/>
                <a:cs typeface="Calibri" charset="0"/>
              </a:rPr>
              <a:t>AESS Board of Governors Meeting – Fall 2024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 charset="0"/>
                <a:cs typeface="Calibri" charset="0"/>
              </a:rPr>
              <a:t>25 and 26 October 2024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66A1"/>
              </a:buClr>
              <a:buSzTx/>
              <a:buFont typeface="LucidaGrande" charset="0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 charset="0"/>
                <a:cs typeface="Calibri" charset="0"/>
              </a:rPr>
              <a:t>Rennes, France</a:t>
            </a:r>
          </a:p>
        </p:txBody>
      </p:sp>
    </p:spTree>
    <p:extLst>
      <p:ext uri="{BB962C8B-B14F-4D97-AF65-F5344CB8AC3E}">
        <p14:creationId xmlns:p14="http://schemas.microsoft.com/office/powerpoint/2010/main" val="234057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2"/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</p:spPr>
        <p:txBody>
          <a:bodyPr/>
          <a:lstStyle/>
          <a:p>
            <a:r>
              <a:rPr lang="it-IT" dirty="0"/>
              <a:t>ISAC: on </a:t>
            </a:r>
            <a:r>
              <a:rPr lang="it-IT" dirty="0" err="1"/>
              <a:t>going</a:t>
            </a:r>
            <a:r>
              <a:rPr lang="it-IT" dirty="0"/>
              <a:t> </a:t>
            </a:r>
            <a:r>
              <a:rPr lang="it-IT" dirty="0" err="1"/>
              <a:t>activities</a:t>
            </a:r>
            <a:r>
              <a:rPr lang="it-IT" dirty="0"/>
              <a:t> </a:t>
            </a:r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734807" y="1945217"/>
            <a:ext cx="9834771" cy="270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Signed MoU with SPS and </a:t>
            </a:r>
            <a:r>
              <a:rPr lang="en-US" sz="20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ComSoc</a:t>
            </a: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joint activities and events (action closed)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Initial agreement on organizing the first joint symposium/workshop on ISAC in 2026 (cooperation with VP conferences necessary)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of a separate MoU for the organization of this joint workshop (cooperation with VP conferences necessary)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meantime, end of 2025, organization of a  “light” event, maybe in conjunction with another conference, branded AESS, </a:t>
            </a:r>
            <a:r>
              <a:rPr lang="en-US" sz="20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ComSoc</a:t>
            </a: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SPS</a:t>
            </a:r>
          </a:p>
        </p:txBody>
      </p:sp>
    </p:spTree>
    <p:extLst>
      <p:ext uri="{BB962C8B-B14F-4D97-AF65-F5344CB8AC3E}">
        <p14:creationId xmlns:p14="http://schemas.microsoft.com/office/powerpoint/2010/main" val="1151773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114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LucidaGrande</vt:lpstr>
      <vt:lpstr>Times New Roman</vt:lpstr>
      <vt:lpstr>Wingdings</vt:lpstr>
      <vt:lpstr>1_Office Theme</vt:lpstr>
      <vt:lpstr>PowerPoint Presentation</vt:lpstr>
      <vt:lpstr>ISAC: on going activities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Osborn</dc:creator>
  <cp:lastModifiedBy>Amanda Osborn</cp:lastModifiedBy>
  <cp:revision>1</cp:revision>
  <dcterms:created xsi:type="dcterms:W3CDTF">2024-10-22T19:19:40Z</dcterms:created>
  <dcterms:modified xsi:type="dcterms:W3CDTF">2024-10-22T19:26:58Z</dcterms:modified>
</cp:coreProperties>
</file>