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45" r:id="rId2"/>
    <p:sldId id="446" r:id="rId3"/>
    <p:sldId id="447" r:id="rId4"/>
    <p:sldId id="452" r:id="rId5"/>
    <p:sldId id="448" r:id="rId6"/>
    <p:sldId id="449" r:id="rId7"/>
    <p:sldId id="453" r:id="rId8"/>
    <p:sldId id="455" r:id="rId9"/>
    <p:sldId id="454" r:id="rId10"/>
    <p:sldId id="45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7ED04-CC3E-494F-8B56-F3E2E1145019}" v="10" dt="2024-10-15T18:51:20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aluppi, Stefano" userId="949cbe1f-f638-4d8b-8890-7bbcf354ea6d" providerId="ADAL" clId="{EC724ED3-72D2-4E39-A094-9B9E5B2FD692}"/>
    <pc:docChg chg="custSel addSld delSld modSld sldOrd">
      <pc:chgData name="Coraluppi, Stefano" userId="949cbe1f-f638-4d8b-8890-7bbcf354ea6d" providerId="ADAL" clId="{EC724ED3-72D2-4E39-A094-9B9E5B2FD692}" dt="2024-05-01T14:35:43.035" v="2592"/>
      <pc:docMkLst>
        <pc:docMk/>
      </pc:docMkLst>
      <pc:sldChg chg="modSp del mod">
        <pc:chgData name="Coraluppi, Stefano" userId="949cbe1f-f638-4d8b-8890-7bbcf354ea6d" providerId="ADAL" clId="{EC724ED3-72D2-4E39-A094-9B9E5B2FD692}" dt="2024-04-25T22:33:39.113" v="424" actId="47"/>
        <pc:sldMkLst>
          <pc:docMk/>
          <pc:sldMk cId="1200419143" sldId="440"/>
        </pc:sldMkLst>
        <pc:spChg chg="mod">
          <ac:chgData name="Coraluppi, Stefano" userId="949cbe1f-f638-4d8b-8890-7bbcf354ea6d" providerId="ADAL" clId="{EC724ED3-72D2-4E39-A094-9B9E5B2FD692}" dt="2024-04-25T22:27:21.546" v="229" actId="20577"/>
          <ac:spMkLst>
            <pc:docMk/>
            <pc:sldMk cId="1200419143" sldId="440"/>
            <ac:spMk id="3" creationId="{6876EE9E-558D-C8B0-29DA-980C65599507}"/>
          </ac:spMkLst>
        </pc:spChg>
      </pc:sldChg>
      <pc:sldChg chg="del">
        <pc:chgData name="Coraluppi, Stefano" userId="949cbe1f-f638-4d8b-8890-7bbcf354ea6d" providerId="ADAL" clId="{EC724ED3-72D2-4E39-A094-9B9E5B2FD692}" dt="2024-04-26T14:52:02.544" v="2460" actId="47"/>
        <pc:sldMkLst>
          <pc:docMk/>
          <pc:sldMk cId="3663362088" sldId="443"/>
        </pc:sldMkLst>
      </pc:sldChg>
      <pc:sldChg chg="del">
        <pc:chgData name="Coraluppi, Stefano" userId="949cbe1f-f638-4d8b-8890-7bbcf354ea6d" providerId="ADAL" clId="{EC724ED3-72D2-4E39-A094-9B9E5B2FD692}" dt="2024-04-25T23:00:03.799" v="1522" actId="47"/>
        <pc:sldMkLst>
          <pc:docMk/>
          <pc:sldMk cId="895550094" sldId="444"/>
        </pc:sldMkLst>
      </pc:sldChg>
      <pc:sldChg chg="modSp mod">
        <pc:chgData name="Coraluppi, Stefano" userId="949cbe1f-f638-4d8b-8890-7bbcf354ea6d" providerId="ADAL" clId="{EC724ED3-72D2-4E39-A094-9B9E5B2FD692}" dt="2024-04-25T22:23:15.842" v="37" actId="20577"/>
        <pc:sldMkLst>
          <pc:docMk/>
          <pc:sldMk cId="1842216233" sldId="445"/>
        </pc:sldMkLst>
        <pc:spChg chg="mod">
          <ac:chgData name="Coraluppi, Stefano" userId="949cbe1f-f638-4d8b-8890-7bbcf354ea6d" providerId="ADAL" clId="{EC724ED3-72D2-4E39-A094-9B9E5B2FD692}" dt="2024-04-25T22:23:15.842" v="37" actId="20577"/>
          <ac:spMkLst>
            <pc:docMk/>
            <pc:sldMk cId="1842216233" sldId="445"/>
            <ac:spMk id="2" creationId="{194A131C-F095-48E5-8B44-E138AD540F6F}"/>
          </ac:spMkLst>
        </pc:spChg>
        <pc:spChg chg="mod">
          <ac:chgData name="Coraluppi, Stefano" userId="949cbe1f-f638-4d8b-8890-7bbcf354ea6d" providerId="ADAL" clId="{EC724ED3-72D2-4E39-A094-9B9E5B2FD692}" dt="2024-04-25T22:23:02.603" v="16" actId="20577"/>
          <ac:spMkLst>
            <pc:docMk/>
            <pc:sldMk cId="1842216233" sldId="445"/>
            <ac:spMk id="3" creationId="{7E1FB642-C925-470D-A2D9-02A0B8114332}"/>
          </ac:spMkLst>
        </pc:spChg>
      </pc:sldChg>
      <pc:sldChg chg="modSp new mod ord">
        <pc:chgData name="Coraluppi, Stefano" userId="949cbe1f-f638-4d8b-8890-7bbcf354ea6d" providerId="ADAL" clId="{EC724ED3-72D2-4E39-A094-9B9E5B2FD692}" dt="2024-04-26T14:13:16.121" v="1559" actId="20577"/>
        <pc:sldMkLst>
          <pc:docMk/>
          <pc:sldMk cId="3133430455" sldId="446"/>
        </pc:sldMkLst>
        <pc:spChg chg="mod">
          <ac:chgData name="Coraluppi, Stefano" userId="949cbe1f-f638-4d8b-8890-7bbcf354ea6d" providerId="ADAL" clId="{EC724ED3-72D2-4E39-A094-9B9E5B2FD692}" dt="2024-04-25T22:50:53.157" v="1174" actId="20577"/>
          <ac:spMkLst>
            <pc:docMk/>
            <pc:sldMk cId="3133430455" sldId="446"/>
            <ac:spMk id="2" creationId="{F5F2416D-6898-ECC6-9BD2-7C50DA717B1A}"/>
          </ac:spMkLst>
        </pc:spChg>
        <pc:spChg chg="mod">
          <ac:chgData name="Coraluppi, Stefano" userId="949cbe1f-f638-4d8b-8890-7bbcf354ea6d" providerId="ADAL" clId="{EC724ED3-72D2-4E39-A094-9B9E5B2FD692}" dt="2024-04-26T14:13:16.121" v="1559" actId="20577"/>
          <ac:spMkLst>
            <pc:docMk/>
            <pc:sldMk cId="3133430455" sldId="446"/>
            <ac:spMk id="3" creationId="{1D08C7FF-6608-AF4C-366E-4F20D680EDC6}"/>
          </ac:spMkLst>
        </pc:spChg>
      </pc:sldChg>
      <pc:sldChg chg="addSp modSp new mod">
        <pc:chgData name="Coraluppi, Stefano" userId="949cbe1f-f638-4d8b-8890-7bbcf354ea6d" providerId="ADAL" clId="{EC724ED3-72D2-4E39-A094-9B9E5B2FD692}" dt="2024-04-26T14:15:26.160" v="1615" actId="1036"/>
        <pc:sldMkLst>
          <pc:docMk/>
          <pc:sldMk cId="771929316" sldId="447"/>
        </pc:sldMkLst>
        <pc:spChg chg="mod">
          <ac:chgData name="Coraluppi, Stefano" userId="949cbe1f-f638-4d8b-8890-7bbcf354ea6d" providerId="ADAL" clId="{EC724ED3-72D2-4E39-A094-9B9E5B2FD692}" dt="2024-04-26T14:15:16.088" v="1588" actId="20577"/>
          <ac:spMkLst>
            <pc:docMk/>
            <pc:sldMk cId="771929316" sldId="447"/>
            <ac:spMk id="2" creationId="{D32B9CBA-FD3A-898F-A3AE-23A7A1D80BE7}"/>
          </ac:spMkLst>
        </pc:spChg>
        <pc:spChg chg="mod">
          <ac:chgData name="Coraluppi, Stefano" userId="949cbe1f-f638-4d8b-8890-7bbcf354ea6d" providerId="ADAL" clId="{EC724ED3-72D2-4E39-A094-9B9E5B2FD692}" dt="2024-04-25T22:38:20.945" v="577" actId="20577"/>
          <ac:spMkLst>
            <pc:docMk/>
            <pc:sldMk cId="771929316" sldId="447"/>
            <ac:spMk id="3" creationId="{9BAC3A00-F9EA-1E6E-83E6-08F8583CB166}"/>
          </ac:spMkLst>
        </pc:spChg>
        <pc:picChg chg="add mod">
          <ac:chgData name="Coraluppi, Stefano" userId="949cbe1f-f638-4d8b-8890-7bbcf354ea6d" providerId="ADAL" clId="{EC724ED3-72D2-4E39-A094-9B9E5B2FD692}" dt="2024-04-26T14:15:26.160" v="1615" actId="1036"/>
          <ac:picMkLst>
            <pc:docMk/>
            <pc:sldMk cId="771929316" sldId="447"/>
            <ac:picMk id="5" creationId="{27253128-F9DB-B937-57B2-6045195A8D06}"/>
          </ac:picMkLst>
        </pc:picChg>
      </pc:sldChg>
      <pc:sldChg chg="modSp new mod">
        <pc:chgData name="Coraluppi, Stefano" userId="949cbe1f-f638-4d8b-8890-7bbcf354ea6d" providerId="ADAL" clId="{EC724ED3-72D2-4E39-A094-9B9E5B2FD692}" dt="2024-04-26T14:31:06.437" v="1818" actId="20577"/>
        <pc:sldMkLst>
          <pc:docMk/>
          <pc:sldMk cId="1421680511" sldId="448"/>
        </pc:sldMkLst>
        <pc:spChg chg="mod">
          <ac:chgData name="Coraluppi, Stefano" userId="949cbe1f-f638-4d8b-8890-7bbcf354ea6d" providerId="ADAL" clId="{EC724ED3-72D2-4E39-A094-9B9E5B2FD692}" dt="2024-04-26T14:31:06.437" v="1818" actId="20577"/>
          <ac:spMkLst>
            <pc:docMk/>
            <pc:sldMk cId="1421680511" sldId="448"/>
            <ac:spMk id="2" creationId="{D3041494-2BC8-FE43-4F18-A4881405DC0B}"/>
          </ac:spMkLst>
        </pc:spChg>
        <pc:spChg chg="mod">
          <ac:chgData name="Coraluppi, Stefano" userId="949cbe1f-f638-4d8b-8890-7bbcf354ea6d" providerId="ADAL" clId="{EC724ED3-72D2-4E39-A094-9B9E5B2FD692}" dt="2024-04-26T14:12:19.697" v="1523" actId="20577"/>
          <ac:spMkLst>
            <pc:docMk/>
            <pc:sldMk cId="1421680511" sldId="448"/>
            <ac:spMk id="3" creationId="{B33C7CC4-5C48-DEFF-8D43-442D0E78F964}"/>
          </ac:spMkLst>
        </pc:spChg>
      </pc:sldChg>
      <pc:sldChg chg="modSp new mod">
        <pc:chgData name="Coraluppi, Stefano" userId="949cbe1f-f638-4d8b-8890-7bbcf354ea6d" providerId="ADAL" clId="{EC724ED3-72D2-4E39-A094-9B9E5B2FD692}" dt="2024-05-01T14:34:14.583" v="2545" actId="20577"/>
        <pc:sldMkLst>
          <pc:docMk/>
          <pc:sldMk cId="2973718042" sldId="449"/>
        </pc:sldMkLst>
        <pc:spChg chg="mod">
          <ac:chgData name="Coraluppi, Stefano" userId="949cbe1f-f638-4d8b-8890-7bbcf354ea6d" providerId="ADAL" clId="{EC724ED3-72D2-4E39-A094-9B9E5B2FD692}" dt="2024-05-01T14:34:14.583" v="2545" actId="20577"/>
          <ac:spMkLst>
            <pc:docMk/>
            <pc:sldMk cId="2973718042" sldId="449"/>
            <ac:spMk id="2" creationId="{0D1CDAC5-30A1-F7F5-C9F9-5F8233BED9DD}"/>
          </ac:spMkLst>
        </pc:spChg>
        <pc:spChg chg="mod">
          <ac:chgData name="Coraluppi, Stefano" userId="949cbe1f-f638-4d8b-8890-7bbcf354ea6d" providerId="ADAL" clId="{EC724ED3-72D2-4E39-A094-9B9E5B2FD692}" dt="2024-04-26T14:35:49.749" v="1856" actId="20577"/>
          <ac:spMkLst>
            <pc:docMk/>
            <pc:sldMk cId="2973718042" sldId="449"/>
            <ac:spMk id="3" creationId="{2A8F5CD9-7530-FE47-AEA7-B2281609308D}"/>
          </ac:spMkLst>
        </pc:spChg>
      </pc:sldChg>
      <pc:sldChg chg="modSp new mod">
        <pc:chgData name="Coraluppi, Stefano" userId="949cbe1f-f638-4d8b-8890-7bbcf354ea6d" providerId="ADAL" clId="{EC724ED3-72D2-4E39-A094-9B9E5B2FD692}" dt="2024-05-01T14:35:43.035" v="2592"/>
        <pc:sldMkLst>
          <pc:docMk/>
          <pc:sldMk cId="173610743" sldId="450"/>
        </pc:sldMkLst>
        <pc:spChg chg="mod">
          <ac:chgData name="Coraluppi, Stefano" userId="949cbe1f-f638-4d8b-8890-7bbcf354ea6d" providerId="ADAL" clId="{EC724ED3-72D2-4E39-A094-9B9E5B2FD692}" dt="2024-05-01T14:35:43.035" v="2592"/>
          <ac:spMkLst>
            <pc:docMk/>
            <pc:sldMk cId="173610743" sldId="450"/>
            <ac:spMk id="2" creationId="{4D077412-9E7E-6BEC-14A6-F8B6797C805A}"/>
          </ac:spMkLst>
        </pc:spChg>
        <pc:spChg chg="mod">
          <ac:chgData name="Coraluppi, Stefano" userId="949cbe1f-f638-4d8b-8890-7bbcf354ea6d" providerId="ADAL" clId="{EC724ED3-72D2-4E39-A094-9B9E5B2FD692}" dt="2024-04-26T14:39:04.833" v="1877" actId="20577"/>
          <ac:spMkLst>
            <pc:docMk/>
            <pc:sldMk cId="173610743" sldId="450"/>
            <ac:spMk id="3" creationId="{FAC9F92A-3E83-80A0-E1A0-08A8DE3222C2}"/>
          </ac:spMkLst>
        </pc:spChg>
      </pc:sldChg>
    </pc:docChg>
  </pc:docChgLst>
  <pc:docChgLst>
    <pc:chgData name="Coraluppi, Stefano" userId="949cbe1f-f638-4d8b-8890-7bbcf354ea6d" providerId="ADAL" clId="{66069323-484C-4A5E-AD8F-7262F3A309AD}"/>
    <pc:docChg chg="custSel modSld">
      <pc:chgData name="Coraluppi, Stefano" userId="949cbe1f-f638-4d8b-8890-7bbcf354ea6d" providerId="ADAL" clId="{66069323-484C-4A5E-AD8F-7262F3A309AD}" dt="2024-08-22T21:56:42.086" v="236" actId="20577"/>
      <pc:docMkLst>
        <pc:docMk/>
      </pc:docMkLst>
      <pc:sldChg chg="modSp mod">
        <pc:chgData name="Coraluppi, Stefano" userId="949cbe1f-f638-4d8b-8890-7bbcf354ea6d" providerId="ADAL" clId="{66069323-484C-4A5E-AD8F-7262F3A309AD}" dt="2024-08-22T21:52:17.838" v="48" actId="20577"/>
        <pc:sldMkLst>
          <pc:docMk/>
          <pc:sldMk cId="1842216233" sldId="445"/>
        </pc:sldMkLst>
        <pc:spChg chg="mod">
          <ac:chgData name="Coraluppi, Stefano" userId="949cbe1f-f638-4d8b-8890-7bbcf354ea6d" providerId="ADAL" clId="{66069323-484C-4A5E-AD8F-7262F3A309AD}" dt="2024-08-22T21:52:17.838" v="48" actId="20577"/>
          <ac:spMkLst>
            <pc:docMk/>
            <pc:sldMk cId="1842216233" sldId="445"/>
            <ac:spMk id="3" creationId="{7E1FB642-C925-470D-A2D9-02A0B8114332}"/>
          </ac:spMkLst>
        </pc:spChg>
      </pc:sldChg>
      <pc:sldChg chg="modSp mod">
        <pc:chgData name="Coraluppi, Stefano" userId="949cbe1f-f638-4d8b-8890-7bbcf354ea6d" providerId="ADAL" clId="{66069323-484C-4A5E-AD8F-7262F3A309AD}" dt="2024-08-22T21:56:42.086" v="236" actId="20577"/>
        <pc:sldMkLst>
          <pc:docMk/>
          <pc:sldMk cId="3133430455" sldId="446"/>
        </pc:sldMkLst>
        <pc:spChg chg="mod">
          <ac:chgData name="Coraluppi, Stefano" userId="949cbe1f-f638-4d8b-8890-7bbcf354ea6d" providerId="ADAL" clId="{66069323-484C-4A5E-AD8F-7262F3A309AD}" dt="2024-08-22T21:56:42.086" v="236" actId="20577"/>
          <ac:spMkLst>
            <pc:docMk/>
            <pc:sldMk cId="3133430455" sldId="446"/>
            <ac:spMk id="2" creationId="{F5F2416D-6898-ECC6-9BD2-7C50DA717B1A}"/>
          </ac:spMkLst>
        </pc:spChg>
      </pc:sldChg>
    </pc:docChg>
  </pc:docChgLst>
  <pc:docChgLst>
    <pc:chgData name="Coraluppi, Stefano" userId="949cbe1f-f638-4d8b-8890-7bbcf354ea6d" providerId="ADAL" clId="{C747ED04-CC3E-494F-8B56-F3E2E1145019}"/>
    <pc:docChg chg="undo custSel addSld delSld modSld sldOrd">
      <pc:chgData name="Coraluppi, Stefano" userId="949cbe1f-f638-4d8b-8890-7bbcf354ea6d" providerId="ADAL" clId="{C747ED04-CC3E-494F-8B56-F3E2E1145019}" dt="2024-10-15T19:07:38.985" v="3296" actId="20577"/>
      <pc:docMkLst>
        <pc:docMk/>
      </pc:docMkLst>
      <pc:sldChg chg="modSp mod">
        <pc:chgData name="Coraluppi, Stefano" userId="949cbe1f-f638-4d8b-8890-7bbcf354ea6d" providerId="ADAL" clId="{C747ED04-CC3E-494F-8B56-F3E2E1145019}" dt="2024-10-10T18:50:38.173" v="1148" actId="20577"/>
        <pc:sldMkLst>
          <pc:docMk/>
          <pc:sldMk cId="1842216233" sldId="445"/>
        </pc:sldMkLst>
        <pc:spChg chg="mod">
          <ac:chgData name="Coraluppi, Stefano" userId="949cbe1f-f638-4d8b-8890-7bbcf354ea6d" providerId="ADAL" clId="{C747ED04-CC3E-494F-8B56-F3E2E1145019}" dt="2024-10-10T18:50:38.173" v="1148" actId="20577"/>
          <ac:spMkLst>
            <pc:docMk/>
            <pc:sldMk cId="1842216233" sldId="445"/>
            <ac:spMk id="3" creationId="{7E1FB642-C925-470D-A2D9-02A0B8114332}"/>
          </ac:spMkLst>
        </pc:spChg>
      </pc:sldChg>
      <pc:sldChg chg="modSp mod">
        <pc:chgData name="Coraluppi, Stefano" userId="949cbe1f-f638-4d8b-8890-7bbcf354ea6d" providerId="ADAL" clId="{C747ED04-CC3E-494F-8B56-F3E2E1145019}" dt="2024-10-10T18:03:43.427" v="293" actId="21"/>
        <pc:sldMkLst>
          <pc:docMk/>
          <pc:sldMk cId="3133430455" sldId="446"/>
        </pc:sldMkLst>
        <pc:spChg chg="mod">
          <ac:chgData name="Coraluppi, Stefano" userId="949cbe1f-f638-4d8b-8890-7bbcf354ea6d" providerId="ADAL" clId="{C747ED04-CC3E-494F-8B56-F3E2E1145019}" dt="2024-10-10T18:03:43.427" v="293" actId="21"/>
          <ac:spMkLst>
            <pc:docMk/>
            <pc:sldMk cId="3133430455" sldId="446"/>
            <ac:spMk id="2" creationId="{F5F2416D-6898-ECC6-9BD2-7C50DA717B1A}"/>
          </ac:spMkLst>
        </pc:spChg>
        <pc:spChg chg="mod">
          <ac:chgData name="Coraluppi, Stefano" userId="949cbe1f-f638-4d8b-8890-7bbcf354ea6d" providerId="ADAL" clId="{C747ED04-CC3E-494F-8B56-F3E2E1145019}" dt="2024-10-10T17:49:34.705" v="73" actId="20577"/>
          <ac:spMkLst>
            <pc:docMk/>
            <pc:sldMk cId="3133430455" sldId="446"/>
            <ac:spMk id="3" creationId="{1D08C7FF-6608-AF4C-366E-4F20D680EDC6}"/>
          </ac:spMkLst>
        </pc:spChg>
      </pc:sldChg>
      <pc:sldChg chg="addSp delSp modSp mod">
        <pc:chgData name="Coraluppi, Stefano" userId="949cbe1f-f638-4d8b-8890-7bbcf354ea6d" providerId="ADAL" clId="{C747ED04-CC3E-494F-8B56-F3E2E1145019}" dt="2024-10-10T18:37:10.100" v="714" actId="1035"/>
        <pc:sldMkLst>
          <pc:docMk/>
          <pc:sldMk cId="771929316" sldId="447"/>
        </pc:sldMkLst>
        <pc:spChg chg="mod">
          <ac:chgData name="Coraluppi, Stefano" userId="949cbe1f-f638-4d8b-8890-7bbcf354ea6d" providerId="ADAL" clId="{C747ED04-CC3E-494F-8B56-F3E2E1145019}" dt="2024-10-10T18:33:16.166" v="540" actId="113"/>
          <ac:spMkLst>
            <pc:docMk/>
            <pc:sldMk cId="771929316" sldId="447"/>
            <ac:spMk id="2" creationId="{D32B9CBA-FD3A-898F-A3AE-23A7A1D80BE7}"/>
          </ac:spMkLst>
        </pc:spChg>
        <pc:spChg chg="mod">
          <ac:chgData name="Coraluppi, Stefano" userId="949cbe1f-f638-4d8b-8890-7bbcf354ea6d" providerId="ADAL" clId="{C747ED04-CC3E-494F-8B56-F3E2E1145019}" dt="2024-10-10T17:51:20.610" v="97" actId="20577"/>
          <ac:spMkLst>
            <pc:docMk/>
            <pc:sldMk cId="771929316" sldId="447"/>
            <ac:spMk id="3" creationId="{9BAC3A00-F9EA-1E6E-83E6-08F8583CB166}"/>
          </ac:spMkLst>
        </pc:spChg>
        <pc:spChg chg="add mod">
          <ac:chgData name="Coraluppi, Stefano" userId="949cbe1f-f638-4d8b-8890-7bbcf354ea6d" providerId="ADAL" clId="{C747ED04-CC3E-494F-8B56-F3E2E1145019}" dt="2024-10-10T18:37:10.100" v="714" actId="1035"/>
          <ac:spMkLst>
            <pc:docMk/>
            <pc:sldMk cId="771929316" sldId="447"/>
            <ac:spMk id="9" creationId="{1930AC8D-CA06-E9A6-1A33-BD32D6B3EDDA}"/>
          </ac:spMkLst>
        </pc:spChg>
        <pc:spChg chg="add mod">
          <ac:chgData name="Coraluppi, Stefano" userId="949cbe1f-f638-4d8b-8890-7bbcf354ea6d" providerId="ADAL" clId="{C747ED04-CC3E-494F-8B56-F3E2E1145019}" dt="2024-10-10T18:36:58.285" v="713" actId="1035"/>
          <ac:spMkLst>
            <pc:docMk/>
            <pc:sldMk cId="771929316" sldId="447"/>
            <ac:spMk id="10" creationId="{CA643BE1-06B6-E80F-C5AA-1B484601C405}"/>
          </ac:spMkLst>
        </pc:spChg>
        <pc:picChg chg="del mod">
          <ac:chgData name="Coraluppi, Stefano" userId="949cbe1f-f638-4d8b-8890-7bbcf354ea6d" providerId="ADAL" clId="{C747ED04-CC3E-494F-8B56-F3E2E1145019}" dt="2024-10-10T18:22:25.968" v="507" actId="21"/>
          <ac:picMkLst>
            <pc:docMk/>
            <pc:sldMk cId="771929316" sldId="447"/>
            <ac:picMk id="5" creationId="{27253128-F9DB-B937-57B2-6045195A8D06}"/>
          </ac:picMkLst>
        </pc:picChg>
        <pc:picChg chg="add mod">
          <ac:chgData name="Coraluppi, Stefano" userId="949cbe1f-f638-4d8b-8890-7bbcf354ea6d" providerId="ADAL" clId="{C747ED04-CC3E-494F-8B56-F3E2E1145019}" dt="2024-10-10T18:36:58.285" v="713" actId="1035"/>
          <ac:picMkLst>
            <pc:docMk/>
            <pc:sldMk cId="771929316" sldId="447"/>
            <ac:picMk id="6" creationId="{B01C2752-16FC-43B8-C970-EA3EEA1A41C0}"/>
          </ac:picMkLst>
        </pc:picChg>
        <pc:picChg chg="add mod">
          <ac:chgData name="Coraluppi, Stefano" userId="949cbe1f-f638-4d8b-8890-7bbcf354ea6d" providerId="ADAL" clId="{C747ED04-CC3E-494F-8B56-F3E2E1145019}" dt="2024-10-10T18:36:58.285" v="713" actId="1035"/>
          <ac:picMkLst>
            <pc:docMk/>
            <pc:sldMk cId="771929316" sldId="447"/>
            <ac:picMk id="8" creationId="{C67934B5-F5F3-D0D2-5D9F-FD4407B220BF}"/>
          </ac:picMkLst>
        </pc:picChg>
      </pc:sldChg>
      <pc:sldChg chg="modSp mod">
        <pc:chgData name="Coraluppi, Stefano" userId="949cbe1f-f638-4d8b-8890-7bbcf354ea6d" providerId="ADAL" clId="{C747ED04-CC3E-494F-8B56-F3E2E1145019}" dt="2024-10-11T23:41:06.940" v="1214" actId="20577"/>
        <pc:sldMkLst>
          <pc:docMk/>
          <pc:sldMk cId="1421680511" sldId="448"/>
        </pc:sldMkLst>
        <pc:spChg chg="mod">
          <ac:chgData name="Coraluppi, Stefano" userId="949cbe1f-f638-4d8b-8890-7bbcf354ea6d" providerId="ADAL" clId="{C747ED04-CC3E-494F-8B56-F3E2E1145019}" dt="2024-10-11T23:41:06.940" v="1214" actId="20577"/>
          <ac:spMkLst>
            <pc:docMk/>
            <pc:sldMk cId="1421680511" sldId="448"/>
            <ac:spMk id="2" creationId="{D3041494-2BC8-FE43-4F18-A4881405DC0B}"/>
          </ac:spMkLst>
        </pc:spChg>
        <pc:spChg chg="mod">
          <ac:chgData name="Coraluppi, Stefano" userId="949cbe1f-f638-4d8b-8890-7bbcf354ea6d" providerId="ADAL" clId="{C747ED04-CC3E-494F-8B56-F3E2E1145019}" dt="2024-10-10T17:55:21.079" v="193" actId="20577"/>
          <ac:spMkLst>
            <pc:docMk/>
            <pc:sldMk cId="1421680511" sldId="448"/>
            <ac:spMk id="3" creationId="{B33C7CC4-5C48-DEFF-8D43-442D0E78F964}"/>
          </ac:spMkLst>
        </pc:spChg>
      </pc:sldChg>
      <pc:sldChg chg="modSp mod">
        <pc:chgData name="Coraluppi, Stefano" userId="949cbe1f-f638-4d8b-8890-7bbcf354ea6d" providerId="ADAL" clId="{C747ED04-CC3E-494F-8B56-F3E2E1145019}" dt="2024-10-15T19:01:21.833" v="3201" actId="20577"/>
        <pc:sldMkLst>
          <pc:docMk/>
          <pc:sldMk cId="2973718042" sldId="449"/>
        </pc:sldMkLst>
        <pc:spChg chg="mod">
          <ac:chgData name="Coraluppi, Stefano" userId="949cbe1f-f638-4d8b-8890-7bbcf354ea6d" providerId="ADAL" clId="{C747ED04-CC3E-494F-8B56-F3E2E1145019}" dt="2024-10-15T19:01:21.833" v="3201" actId="20577"/>
          <ac:spMkLst>
            <pc:docMk/>
            <pc:sldMk cId="2973718042" sldId="449"/>
            <ac:spMk id="2" creationId="{0D1CDAC5-30A1-F7F5-C9F9-5F8233BED9DD}"/>
          </ac:spMkLst>
        </pc:spChg>
        <pc:spChg chg="mod">
          <ac:chgData name="Coraluppi, Stefano" userId="949cbe1f-f638-4d8b-8890-7bbcf354ea6d" providerId="ADAL" clId="{C747ED04-CC3E-494F-8B56-F3E2E1145019}" dt="2024-10-11T23:53:20.962" v="1366" actId="20577"/>
          <ac:spMkLst>
            <pc:docMk/>
            <pc:sldMk cId="2973718042" sldId="449"/>
            <ac:spMk id="3" creationId="{2A8F5CD9-7530-FE47-AEA7-B2281609308D}"/>
          </ac:spMkLst>
        </pc:spChg>
      </pc:sldChg>
      <pc:sldChg chg="modSp mod">
        <pc:chgData name="Coraluppi, Stefano" userId="949cbe1f-f638-4d8b-8890-7bbcf354ea6d" providerId="ADAL" clId="{C747ED04-CC3E-494F-8B56-F3E2E1145019}" dt="2024-10-11T23:53:43.308" v="1376" actId="20577"/>
        <pc:sldMkLst>
          <pc:docMk/>
          <pc:sldMk cId="173610743" sldId="450"/>
        </pc:sldMkLst>
        <pc:spChg chg="mod">
          <ac:chgData name="Coraluppi, Stefano" userId="949cbe1f-f638-4d8b-8890-7bbcf354ea6d" providerId="ADAL" clId="{C747ED04-CC3E-494F-8B56-F3E2E1145019}" dt="2024-10-11T23:53:43.308" v="1376" actId="20577"/>
          <ac:spMkLst>
            <pc:docMk/>
            <pc:sldMk cId="173610743" sldId="450"/>
            <ac:spMk id="2" creationId="{4D077412-9E7E-6BEC-14A6-F8B6797C805A}"/>
          </ac:spMkLst>
        </pc:spChg>
      </pc:sldChg>
      <pc:sldChg chg="modSp new del mod ord">
        <pc:chgData name="Coraluppi, Stefano" userId="949cbe1f-f638-4d8b-8890-7bbcf354ea6d" providerId="ADAL" clId="{C747ED04-CC3E-494F-8B56-F3E2E1145019}" dt="2024-10-11T23:43:01.338" v="1223" actId="47"/>
        <pc:sldMkLst>
          <pc:docMk/>
          <pc:sldMk cId="2645711921" sldId="451"/>
        </pc:sldMkLst>
        <pc:spChg chg="mod">
          <ac:chgData name="Coraluppi, Stefano" userId="949cbe1f-f638-4d8b-8890-7bbcf354ea6d" providerId="ADAL" clId="{C747ED04-CC3E-494F-8B56-F3E2E1145019}" dt="2024-10-11T23:42:41.540" v="1219" actId="21"/>
          <ac:spMkLst>
            <pc:docMk/>
            <pc:sldMk cId="2645711921" sldId="451"/>
            <ac:spMk id="2" creationId="{D62C9969-04EA-C0B7-E30D-0AF9AE10080F}"/>
          </ac:spMkLst>
        </pc:spChg>
      </pc:sldChg>
      <pc:sldChg chg="addSp modSp new mod">
        <pc:chgData name="Coraluppi, Stefano" userId="949cbe1f-f638-4d8b-8890-7bbcf354ea6d" providerId="ADAL" clId="{C747ED04-CC3E-494F-8B56-F3E2E1145019}" dt="2024-10-10T18:54:39.834" v="1172" actId="1076"/>
        <pc:sldMkLst>
          <pc:docMk/>
          <pc:sldMk cId="4283045903" sldId="452"/>
        </pc:sldMkLst>
        <pc:spChg chg="mod">
          <ac:chgData name="Coraluppi, Stefano" userId="949cbe1f-f638-4d8b-8890-7bbcf354ea6d" providerId="ADAL" clId="{C747ED04-CC3E-494F-8B56-F3E2E1145019}" dt="2024-10-10T18:54:36.304" v="1171" actId="20577"/>
          <ac:spMkLst>
            <pc:docMk/>
            <pc:sldMk cId="4283045903" sldId="452"/>
            <ac:spMk id="2" creationId="{ADFAEBE4-E887-DC84-00A3-6CBBEB2FF7EA}"/>
          </ac:spMkLst>
        </pc:spChg>
        <pc:spChg chg="mod">
          <ac:chgData name="Coraluppi, Stefano" userId="949cbe1f-f638-4d8b-8890-7bbcf354ea6d" providerId="ADAL" clId="{C747ED04-CC3E-494F-8B56-F3E2E1145019}" dt="2024-10-10T18:16:22.350" v="496"/>
          <ac:spMkLst>
            <pc:docMk/>
            <pc:sldMk cId="4283045903" sldId="452"/>
            <ac:spMk id="3" creationId="{FD06BE95-A7EC-34B1-BB12-F44488AF2130}"/>
          </ac:spMkLst>
        </pc:spChg>
        <pc:picChg chg="add mod">
          <ac:chgData name="Coraluppi, Stefano" userId="949cbe1f-f638-4d8b-8890-7bbcf354ea6d" providerId="ADAL" clId="{C747ED04-CC3E-494F-8B56-F3E2E1145019}" dt="2024-10-10T18:54:39.834" v="1172" actId="1076"/>
          <ac:picMkLst>
            <pc:docMk/>
            <pc:sldMk cId="4283045903" sldId="452"/>
            <ac:picMk id="5" creationId="{27253128-F9DB-B937-57B2-6045195A8D06}"/>
          </ac:picMkLst>
        </pc:picChg>
      </pc:sldChg>
      <pc:sldChg chg="addSp modSp new mod ord">
        <pc:chgData name="Coraluppi, Stefano" userId="949cbe1f-f638-4d8b-8890-7bbcf354ea6d" providerId="ADAL" clId="{C747ED04-CC3E-494F-8B56-F3E2E1145019}" dt="2024-10-15T18:52:11.878" v="2602" actId="20577"/>
        <pc:sldMkLst>
          <pc:docMk/>
          <pc:sldMk cId="1393939566" sldId="453"/>
        </pc:sldMkLst>
        <pc:spChg chg="mod">
          <ac:chgData name="Coraluppi, Stefano" userId="949cbe1f-f638-4d8b-8890-7bbcf354ea6d" providerId="ADAL" clId="{C747ED04-CC3E-494F-8B56-F3E2E1145019}" dt="2024-10-15T18:09:28.313" v="2052" actId="20577"/>
          <ac:spMkLst>
            <pc:docMk/>
            <pc:sldMk cId="1393939566" sldId="453"/>
            <ac:spMk id="2" creationId="{D0ACD2AA-89B4-FB36-9B44-D265C1D34999}"/>
          </ac:spMkLst>
        </pc:spChg>
        <pc:spChg chg="mod">
          <ac:chgData name="Coraluppi, Stefano" userId="949cbe1f-f638-4d8b-8890-7bbcf354ea6d" providerId="ADAL" clId="{C747ED04-CC3E-494F-8B56-F3E2E1145019}" dt="2024-10-15T18:52:11.878" v="2602" actId="20577"/>
          <ac:spMkLst>
            <pc:docMk/>
            <pc:sldMk cId="1393939566" sldId="453"/>
            <ac:spMk id="3" creationId="{6A8464B0-DE0C-ED79-14F7-180CD32CFF51}"/>
          </ac:spMkLst>
        </pc:spChg>
        <pc:picChg chg="add mod">
          <ac:chgData name="Coraluppi, Stefano" userId="949cbe1f-f638-4d8b-8890-7bbcf354ea6d" providerId="ADAL" clId="{C747ED04-CC3E-494F-8B56-F3E2E1145019}" dt="2024-10-15T18:08:18.764" v="1969" actId="1076"/>
          <ac:picMkLst>
            <pc:docMk/>
            <pc:sldMk cId="1393939566" sldId="453"/>
            <ac:picMk id="4" creationId="{CBDC9271-2EE0-CF5C-7B2B-9AA72404B102}"/>
          </ac:picMkLst>
        </pc:picChg>
        <pc:picChg chg="add mod">
          <ac:chgData name="Coraluppi, Stefano" userId="949cbe1f-f638-4d8b-8890-7bbcf354ea6d" providerId="ADAL" clId="{C747ED04-CC3E-494F-8B56-F3E2E1145019}" dt="2024-10-15T18:08:47.242" v="1986" actId="1036"/>
          <ac:picMkLst>
            <pc:docMk/>
            <pc:sldMk cId="1393939566" sldId="453"/>
            <ac:picMk id="5" creationId="{A10BC966-30F1-86B3-39C4-908FCF3F782A}"/>
          </ac:picMkLst>
        </pc:picChg>
        <pc:picChg chg="add mod">
          <ac:chgData name="Coraluppi, Stefano" userId="949cbe1f-f638-4d8b-8890-7bbcf354ea6d" providerId="ADAL" clId="{C747ED04-CC3E-494F-8B56-F3E2E1145019}" dt="2024-10-15T18:08:27.494" v="1972" actId="1076"/>
          <ac:picMkLst>
            <pc:docMk/>
            <pc:sldMk cId="1393939566" sldId="453"/>
            <ac:picMk id="6" creationId="{834DE899-FB92-DEA9-8DB9-D0D799FFA671}"/>
          </ac:picMkLst>
        </pc:picChg>
      </pc:sldChg>
      <pc:sldChg chg="addSp delSp modSp new del mod">
        <pc:chgData name="Coraluppi, Stefano" userId="949cbe1f-f638-4d8b-8890-7bbcf354ea6d" providerId="ADAL" clId="{C747ED04-CC3E-494F-8B56-F3E2E1145019}" dt="2024-10-10T18:49:09.684" v="1076" actId="47"/>
        <pc:sldMkLst>
          <pc:docMk/>
          <pc:sldMk cId="1813960073" sldId="453"/>
        </pc:sldMkLst>
        <pc:spChg chg="mod">
          <ac:chgData name="Coraluppi, Stefano" userId="949cbe1f-f638-4d8b-8890-7bbcf354ea6d" providerId="ADAL" clId="{C747ED04-CC3E-494F-8B56-F3E2E1145019}" dt="2024-10-10T18:48:48.270" v="1069" actId="21"/>
          <ac:spMkLst>
            <pc:docMk/>
            <pc:sldMk cId="1813960073" sldId="453"/>
            <ac:spMk id="2" creationId="{0A7091F0-A15A-E32A-B24F-3EAC37A3F7AE}"/>
          </ac:spMkLst>
        </pc:spChg>
        <pc:spChg chg="mod">
          <ac:chgData name="Coraluppi, Stefano" userId="949cbe1f-f638-4d8b-8890-7bbcf354ea6d" providerId="ADAL" clId="{C747ED04-CC3E-494F-8B56-F3E2E1145019}" dt="2024-10-10T18:16:25.998" v="498"/>
          <ac:spMkLst>
            <pc:docMk/>
            <pc:sldMk cId="1813960073" sldId="453"/>
            <ac:spMk id="3" creationId="{F2F637E5-339C-AE4E-8376-D36A6DD40680}"/>
          </ac:spMkLst>
        </pc:spChg>
        <pc:picChg chg="add del mod">
          <ac:chgData name="Coraluppi, Stefano" userId="949cbe1f-f638-4d8b-8890-7bbcf354ea6d" providerId="ADAL" clId="{C747ED04-CC3E-494F-8B56-F3E2E1145019}" dt="2024-10-10T18:49:04.517" v="1074" actId="21"/>
          <ac:picMkLst>
            <pc:docMk/>
            <pc:sldMk cId="1813960073" sldId="453"/>
            <ac:picMk id="5" creationId="{27253128-F9DB-B937-57B2-6045195A8D06}"/>
          </ac:picMkLst>
        </pc:picChg>
      </pc:sldChg>
      <pc:sldChg chg="addSp delSp modSp new mod">
        <pc:chgData name="Coraluppi, Stefano" userId="949cbe1f-f638-4d8b-8890-7bbcf354ea6d" providerId="ADAL" clId="{C747ED04-CC3E-494F-8B56-F3E2E1145019}" dt="2024-10-15T19:07:38.985" v="3296" actId="20577"/>
        <pc:sldMkLst>
          <pc:docMk/>
          <pc:sldMk cId="2795361404" sldId="454"/>
        </pc:sldMkLst>
        <pc:spChg chg="mod">
          <ac:chgData name="Coraluppi, Stefano" userId="949cbe1f-f638-4d8b-8890-7bbcf354ea6d" providerId="ADAL" clId="{C747ED04-CC3E-494F-8B56-F3E2E1145019}" dt="2024-10-15T19:07:38.985" v="3296" actId="20577"/>
          <ac:spMkLst>
            <pc:docMk/>
            <pc:sldMk cId="2795361404" sldId="454"/>
            <ac:spMk id="2" creationId="{7418F10F-3B63-61A7-EA3A-37A85E0698A8}"/>
          </ac:spMkLst>
        </pc:spChg>
        <pc:spChg chg="mod">
          <ac:chgData name="Coraluppi, Stefano" userId="949cbe1f-f638-4d8b-8890-7bbcf354ea6d" providerId="ADAL" clId="{C747ED04-CC3E-494F-8B56-F3E2E1145019}" dt="2024-10-15T18:52:19.394" v="2604" actId="20577"/>
          <ac:spMkLst>
            <pc:docMk/>
            <pc:sldMk cId="2795361404" sldId="454"/>
            <ac:spMk id="3" creationId="{0E1DF1CF-CA45-2A87-9363-F5E9C742AA91}"/>
          </ac:spMkLst>
        </pc:spChg>
        <pc:picChg chg="add del mod">
          <ac:chgData name="Coraluppi, Stefano" userId="949cbe1f-f638-4d8b-8890-7bbcf354ea6d" providerId="ADAL" clId="{C747ED04-CC3E-494F-8B56-F3E2E1145019}" dt="2024-10-15T18:51:18.114" v="2599" actId="21"/>
          <ac:picMkLst>
            <pc:docMk/>
            <pc:sldMk cId="2795361404" sldId="454"/>
            <ac:picMk id="5" creationId="{DD49B4F0-CB91-CA9B-8C33-FFBD523A21D6}"/>
          </ac:picMkLst>
        </pc:picChg>
      </pc:sldChg>
      <pc:sldChg chg="addSp modSp new mod">
        <pc:chgData name="Coraluppi, Stefano" userId="949cbe1f-f638-4d8b-8890-7bbcf354ea6d" providerId="ADAL" clId="{C747ED04-CC3E-494F-8B56-F3E2E1145019}" dt="2024-10-15T18:51:20.742" v="2600"/>
        <pc:sldMkLst>
          <pc:docMk/>
          <pc:sldMk cId="2773359159" sldId="455"/>
        </pc:sldMkLst>
        <pc:spChg chg="mod">
          <ac:chgData name="Coraluppi, Stefano" userId="949cbe1f-f638-4d8b-8890-7bbcf354ea6d" providerId="ADAL" clId="{C747ED04-CC3E-494F-8B56-F3E2E1145019}" dt="2024-10-15T18:51:15.204" v="2598" actId="20577"/>
          <ac:spMkLst>
            <pc:docMk/>
            <pc:sldMk cId="2773359159" sldId="455"/>
            <ac:spMk id="2" creationId="{A3B66201-5ACF-5699-C919-F4D3714F7773}"/>
          </ac:spMkLst>
        </pc:spChg>
        <pc:spChg chg="mod">
          <ac:chgData name="Coraluppi, Stefano" userId="949cbe1f-f638-4d8b-8890-7bbcf354ea6d" providerId="ADAL" clId="{C747ED04-CC3E-494F-8B56-F3E2E1145019}" dt="2024-10-15T18:50:19.109" v="2593" actId="20577"/>
          <ac:spMkLst>
            <pc:docMk/>
            <pc:sldMk cId="2773359159" sldId="455"/>
            <ac:spMk id="3" creationId="{F79F104E-2767-9146-4679-B0E65763DAD0}"/>
          </ac:spMkLst>
        </pc:spChg>
        <pc:picChg chg="add mod">
          <ac:chgData name="Coraluppi, Stefano" userId="949cbe1f-f638-4d8b-8890-7bbcf354ea6d" providerId="ADAL" clId="{C747ED04-CC3E-494F-8B56-F3E2E1145019}" dt="2024-10-15T18:51:20.742" v="2600"/>
          <ac:picMkLst>
            <pc:docMk/>
            <pc:sldMk cId="2773359159" sldId="455"/>
            <ac:picMk id="5" creationId="{DD49B4F0-CB91-CA9B-8C33-FFBD523A21D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F30DD-E43C-CA4B-A5FB-77BBC5ADDAB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0F3D1-4F9A-AB43-BBB2-4BBDABDECC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53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C0FEB-13BF-49E2-AA65-ECB0819A8BC3}"/>
              </a:ext>
            </a:extLst>
          </p:cNvPr>
          <p:cNvSpPr>
            <a:spLocks noGrp="1"/>
          </p:cNvSpPr>
          <p:nvPr userDrawn="1"/>
        </p:nvSpPr>
        <p:spPr>
          <a:xfrm>
            <a:off x="734807" y="76237"/>
            <a:ext cx="8983291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FE6A51-0C90-4250-B4B1-2EF2C892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" y="114113"/>
            <a:ext cx="10515600" cy="710640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019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F9F1-ADEA-43FA-843B-403AB26F0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9FB9A-D2A1-4AE9-A254-6C639E38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8BAC1-A068-4411-BE9A-417483ADF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D6CDE-1993-4DA6-97C4-CD04F189E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E51F-634B-49C0-9CA1-7BB3452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5D466-98E4-4591-B691-9487944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41B2C2-B28A-4289-80C5-D36AF6DC78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8F87-FA44-4454-88AC-AACF0718C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0F60E-6F02-454A-A1D3-4F4AE6D2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82F6B-41CA-4065-B364-8D5143CEF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60312-30E2-4915-A6CD-B137F1523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ADC2D-1BFE-476F-96A8-5477B18E8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612A-A41D-4DAD-AC72-1B85593B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6DAC4-BCFC-4965-B9F1-7ECC81AE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6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D76CE-0001-449E-B549-1413AA2CA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AA05D-3E96-4A54-A699-9DAEF341D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ECA7E-C502-4A62-A138-8970A774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B6D11-9EA4-4A25-B711-D8486422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3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14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FC8D-FAC4-4880-9373-C4D5AD998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2219A-6810-4BBB-BB70-7005CC1E5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05C51-B209-4AF4-A68D-B977A223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787BDBF-4B56-4187-8D30-4D0B5C912ECE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980-8E73-44A4-A6C0-9FC92EA6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60794-8A42-43BE-A706-169A3619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Rectangle&#10;&#10;Description automatically generated with medium confidence">
            <a:extLst>
              <a:ext uri="{FF2B5EF4-FFF2-40B4-BE49-F238E27FC236}">
                <a16:creationId xmlns:a16="http://schemas.microsoft.com/office/drawing/2014/main" id="{8CE9E921-0597-4FF4-94CC-D20ADC7E2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10" name="Picture 9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EFF700F-D452-40A2-82D4-79EA0689EF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5" y="2301364"/>
            <a:ext cx="3726659" cy="190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37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10618993" cy="498824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0C70AC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135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99DF7-E8C6-4AE4-A958-1C5EAB5B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4E2BE-1B65-4750-996B-B5D554B5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C70AC"/>
                </a:solidFill>
              </a:defRPr>
            </a:lvl1pPr>
          </a:lstStyle>
          <a:p>
            <a:fld id="{DEAABB4B-B7FE-4F54-9EF3-4A934A9068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1AF724-15D2-4C5E-B028-1617845D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07" y="59679"/>
            <a:ext cx="10515600" cy="48339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661CC10-B7D2-596B-AFD0-19760D053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13" y="1189038"/>
            <a:ext cx="10618787" cy="4987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Char char="▸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Please summarize your committees main activities (i.e. conferences, publications, education, member activities, etc.)</a:t>
            </a:r>
          </a:p>
          <a:p>
            <a:pPr lvl="1"/>
            <a:r>
              <a:rPr lang="en-US" dirty="0"/>
              <a:t>Please point out areas and activities that address the SWOT (Strategy, Weaknesses, Opportunities, and Threats) </a:t>
            </a:r>
          </a:p>
          <a:p>
            <a:pPr lvl="1"/>
            <a:r>
              <a:rPr lang="en-US" dirty="0"/>
              <a:t>Define areas that Cross-Committees can strengthen the Opportunities and reduce the Threats.</a:t>
            </a:r>
          </a:p>
        </p:txBody>
      </p:sp>
    </p:spTree>
    <p:extLst>
      <p:ext uri="{BB962C8B-B14F-4D97-AF65-F5344CB8AC3E}">
        <p14:creationId xmlns:p14="http://schemas.microsoft.com/office/powerpoint/2010/main" val="291559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63A2F-B27D-4CE5-88ED-B23A8AF4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41687-F5D4-4762-9801-4DBD4A46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8FE9C-0D24-46A8-B8BB-3C7AADD4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45FFE-81AF-4BA3-9594-A5B9D9E4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2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618E-C1FF-4406-B935-6E356D52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0733F-1457-4881-A03B-9AB48809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BBB4B-C73A-43E4-A0E1-4A1AD263C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1206-A400-4104-8090-D58A159D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D62CD-16D6-4D1C-98B8-E2D83871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1018-601A-48D0-81AB-5726FB28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0EA12-77DD-4DA8-87FD-944D7E046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12C12-81E3-4EC1-AC98-E5C3BB503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5DD1-A8A7-4C6A-9A75-0DCF4B246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EAF422-393A-403B-96E5-F9D80C2C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8B493-3800-4240-A0E8-1727624C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24BC-FB28-4147-9741-E91E2C78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1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2450-776F-4F03-A967-CA91BE87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12F86-C5BF-48A3-B662-E2B45C93D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9FFFE-ED73-47A2-AD33-3BF4A1E6A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33FD9-3AB7-40DC-9347-AB7628391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4B5FB-C298-4E3E-9403-46CA2016A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ABB4B-B7FE-4F54-9EF3-4A934A906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8C4F7AF-98CF-43AB-B43B-1DF54CF9AE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/>
        </p:nvSpPr>
        <p:spPr>
          <a:xfrm>
            <a:off x="4827402" y="2016895"/>
            <a:ext cx="6881887" cy="9982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IEEE Aerospace Electronic Systems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VP Industry Relations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A1"/>
              </a:buClr>
              <a:buFont typeface="LucidaGrande" charset="0"/>
              <a:buNone/>
              <a:defRPr sz="2800" b="1" i="1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LucidaGrande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Wingdings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A1"/>
              </a:buClr>
              <a:buFont typeface="Courier New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>
                <a:solidFill>
                  <a:schemeClr val="bg1">
                    <a:lumMod val="85000"/>
                  </a:schemeClr>
                </a:solidFill>
              </a:rPr>
              <a:t>Stefano Coraluppi</a:t>
            </a:r>
          </a:p>
          <a:p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AESS Board of Governors Meeting – Fall 2024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25 and 26 October 2024</a:t>
            </a:r>
          </a:p>
          <a:p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Rennes, France</a:t>
            </a:r>
          </a:p>
        </p:txBody>
      </p:sp>
    </p:spTree>
    <p:extLst>
      <p:ext uri="{BB962C8B-B14F-4D97-AF65-F5344CB8AC3E}">
        <p14:creationId xmlns:p14="http://schemas.microsoft.com/office/powerpoint/2010/main" val="1842216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077412-9E7E-6BEC-14A6-F8B6797C8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Industry members (many in defense technology) are a key component of AESS membership</a:t>
            </a:r>
          </a:p>
          <a:p>
            <a:endParaRPr lang="en-US" dirty="0"/>
          </a:p>
          <a:p>
            <a:r>
              <a:rPr lang="en-US" dirty="0"/>
              <a:t>The IR Committee focus is on </a:t>
            </a:r>
            <a:r>
              <a:rPr lang="en-US" i="1" dirty="0"/>
              <a:t>recognition</a:t>
            </a:r>
            <a:r>
              <a:rPr lang="en-US" dirty="0"/>
              <a:t> and </a:t>
            </a:r>
            <a:r>
              <a:rPr lang="en-US" i="1" dirty="0"/>
              <a:t>services</a:t>
            </a:r>
            <a:r>
              <a:rPr lang="en-US" dirty="0"/>
              <a:t> for this constituency</a:t>
            </a:r>
          </a:p>
          <a:p>
            <a:pPr lvl="1"/>
            <a:r>
              <a:rPr lang="en-US" dirty="0"/>
              <a:t>Industry member recognition</a:t>
            </a:r>
          </a:p>
          <a:p>
            <a:pPr lvl="1"/>
            <a:r>
              <a:rPr lang="en-US" dirty="0"/>
              <a:t>AESS events</a:t>
            </a:r>
          </a:p>
          <a:p>
            <a:pPr lvl="1"/>
            <a:r>
              <a:rPr lang="en-US" dirty="0"/>
              <a:t>IEEE-wide engagement</a:t>
            </a:r>
          </a:p>
          <a:p>
            <a:endParaRPr lang="en-US" dirty="0"/>
          </a:p>
          <a:p>
            <a:r>
              <a:rPr lang="en-US" dirty="0"/>
              <a:t>SWOT Analysis</a:t>
            </a:r>
          </a:p>
          <a:p>
            <a:pPr lvl="1"/>
            <a:r>
              <a:rPr lang="en-US" dirty="0"/>
              <a:t>The limitations on what we can achieve are dictated by volunteer time</a:t>
            </a:r>
          </a:p>
          <a:p>
            <a:pPr lvl="1"/>
            <a:r>
              <a:rPr lang="en-US" dirty="0"/>
              <a:t>No dedicated funds are needed (and no </a:t>
            </a:r>
            <a:r>
              <a:rPr lang="en-US" dirty="0" err="1"/>
              <a:t>BoG</a:t>
            </a:r>
            <a:r>
              <a:rPr lang="en-US" dirty="0"/>
              <a:t> motions) at present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C9F92A-3E83-80A0-E1A0-08A8DE32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361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F2416D-6898-ECC6-9BD2-7C50DA717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Industry Relations committee</a:t>
            </a:r>
          </a:p>
          <a:p>
            <a:pPr lvl="1"/>
            <a:r>
              <a:rPr lang="en-US" dirty="0"/>
              <a:t>Stefano Coraluppi (Chair), Steven Butler, Michael Noble, Roberto Sabatini, Barry Tilton</a:t>
            </a:r>
          </a:p>
          <a:p>
            <a:pPr lvl="1"/>
            <a:endParaRPr lang="en-US" dirty="0"/>
          </a:p>
          <a:p>
            <a:r>
              <a:rPr lang="en-US" dirty="0"/>
              <a:t>2024 Objectives</a:t>
            </a:r>
          </a:p>
          <a:p>
            <a:pPr lvl="1"/>
            <a:r>
              <a:rPr lang="en-US" dirty="0"/>
              <a:t>Promote AESS industry member recognition</a:t>
            </a:r>
          </a:p>
          <a:p>
            <a:pPr lvl="1"/>
            <a:r>
              <a:rPr lang="en-US" dirty="0"/>
              <a:t>Organize AESS events focused on industry members</a:t>
            </a:r>
          </a:p>
          <a:p>
            <a:pPr lvl="1"/>
            <a:r>
              <a:rPr lang="en-US" dirty="0"/>
              <a:t>Participate in IEEE-wide activities on industry engagement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08C7FF-6608-AF4C-366E-4F20D680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3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2B9CBA-FD3A-898F-A3AE-23A7A1D80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6333959" cy="4988243"/>
          </a:xfrm>
        </p:spPr>
        <p:txBody>
          <a:bodyPr/>
          <a:lstStyle/>
          <a:p>
            <a:r>
              <a:rPr lang="en-US" dirty="0"/>
              <a:t>Awards</a:t>
            </a:r>
          </a:p>
          <a:p>
            <a:pPr lvl="1"/>
            <a:r>
              <a:rPr lang="en-US" dirty="0"/>
              <a:t>Industrial Innovation Award </a:t>
            </a:r>
          </a:p>
          <a:p>
            <a:pPr lvl="2"/>
            <a:r>
              <a:rPr lang="en-US" dirty="0"/>
              <a:t>Chaired by Mila Mihaylova</a:t>
            </a:r>
          </a:p>
          <a:p>
            <a:pPr lvl="2"/>
            <a:r>
              <a:rPr lang="en-US" dirty="0"/>
              <a:t>Three nominees evaluated for 2024 award</a:t>
            </a:r>
          </a:p>
          <a:p>
            <a:pPr lvl="2"/>
            <a:r>
              <a:rPr lang="en-US" dirty="0"/>
              <a:t>Awarded to </a:t>
            </a:r>
            <a:r>
              <a:rPr lang="en-US" b="1" dirty="0" err="1"/>
              <a:t>Ilga</a:t>
            </a:r>
            <a:r>
              <a:rPr lang="en-US" b="1" dirty="0"/>
              <a:t> </a:t>
            </a:r>
            <a:r>
              <a:rPr lang="en-US" b="1" dirty="0" err="1"/>
              <a:t>Bilik</a:t>
            </a:r>
            <a:r>
              <a:rPr lang="en-US" dirty="0"/>
              <a:t> (GM, </a:t>
            </a:r>
            <a:r>
              <a:rPr lang="en-US" i="1" dirty="0"/>
              <a:t>f</a:t>
            </a:r>
            <a:r>
              <a:rPr lang="en-US" b="0" i="1" dirty="0">
                <a:effectLst/>
              </a:rPr>
              <a:t>or innovations in automotive imaging and electronically steerable radars implemented in autonomous vehicles and used for active safety capabilities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Recognition of industry award winners</a:t>
            </a:r>
          </a:p>
          <a:p>
            <a:pPr lvl="2"/>
            <a:r>
              <a:rPr lang="en-US" dirty="0"/>
              <a:t>2023 Early Career Award to </a:t>
            </a:r>
            <a:r>
              <a:rPr lang="en-US" b="1" dirty="0"/>
              <a:t>Omar </a:t>
            </a:r>
            <a:r>
              <a:rPr lang="en-US" b="1" dirty="0" err="1"/>
              <a:t>Crespillo</a:t>
            </a:r>
            <a:r>
              <a:rPr lang="en-US" b="1" dirty="0"/>
              <a:t> </a:t>
            </a:r>
            <a:r>
              <a:rPr lang="en-US" dirty="0"/>
              <a:t>(DLR, </a:t>
            </a:r>
            <a:r>
              <a:rPr lang="en-US" i="1" dirty="0"/>
              <a:t>f</a:t>
            </a:r>
            <a:r>
              <a:rPr lang="en-US" b="0" i="1" dirty="0">
                <a:effectLst/>
              </a:rPr>
              <a:t>or his contributions and leadership in the research field of GNSS and </a:t>
            </a:r>
            <a:r>
              <a:rPr lang="en-US" b="0" i="1" dirty="0" err="1">
                <a:effectLst/>
              </a:rPr>
              <a:t>multisensor</a:t>
            </a:r>
            <a:r>
              <a:rPr lang="en-US" b="0" i="1" dirty="0">
                <a:effectLst/>
              </a:rPr>
              <a:t> navigation systems integrity and to the aerospace community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2024 IEEE Fellow to </a:t>
            </a:r>
            <a:r>
              <a:rPr lang="en-US" b="1" dirty="0"/>
              <a:t>Neil Gordon </a:t>
            </a:r>
            <a:r>
              <a:rPr lang="en-US" dirty="0"/>
              <a:t>(DSTG, </a:t>
            </a:r>
            <a:r>
              <a:rPr lang="en-US" b="0" i="1" dirty="0">
                <a:effectLst/>
              </a:rPr>
              <a:t>for contributions to sequential Monte Carlo methods and applications</a:t>
            </a:r>
            <a:r>
              <a:rPr lang="en-US" b="0" dirty="0">
                <a:effectLst/>
              </a:rPr>
              <a:t>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AC3A00-F9EA-1E6E-83E6-08F8583CB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member recognition</a:t>
            </a:r>
          </a:p>
        </p:txBody>
      </p:sp>
      <p:pic>
        <p:nvPicPr>
          <p:cNvPr id="6" name="Picture 5" descr="A few people holding a plaque&#10;&#10;Description automatically generated with medium confidence">
            <a:extLst>
              <a:ext uri="{FF2B5EF4-FFF2-40B4-BE49-F238E27FC236}">
                <a16:creationId xmlns:a16="http://schemas.microsoft.com/office/drawing/2014/main" id="{B01C2752-16FC-43B8-C970-EA3EEA1A4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72" y="1020565"/>
            <a:ext cx="3375106" cy="2250332"/>
          </a:xfrm>
          <a:prstGeom prst="rect">
            <a:avLst/>
          </a:prstGeom>
        </p:spPr>
      </p:pic>
      <p:pic>
        <p:nvPicPr>
          <p:cNvPr id="8" name="Picture 7" descr="A few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C67934B5-F5F3-D0D2-5D9F-FD4407B22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72" y="3650415"/>
            <a:ext cx="3375107" cy="22503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30AC8D-CA06-E9A6-1A33-BD32D6B3EDDA}"/>
              </a:ext>
            </a:extLst>
          </p:cNvPr>
          <p:cNvSpPr txBox="1"/>
          <p:nvPr/>
        </p:nvSpPr>
        <p:spPr>
          <a:xfrm>
            <a:off x="7206537" y="3223414"/>
            <a:ext cx="3941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Award to Omar </a:t>
            </a:r>
            <a:r>
              <a:rPr lang="en-US" sz="1400" i="1" dirty="0" err="1"/>
              <a:t>Crespillo</a:t>
            </a:r>
            <a:r>
              <a:rPr lang="en-US" sz="1400" i="1" dirty="0"/>
              <a:t> presented at FUSION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643BE1-06B6-E80F-C5AA-1B484601C405}"/>
              </a:ext>
            </a:extLst>
          </p:cNvPr>
          <p:cNvSpPr txBox="1"/>
          <p:nvPr/>
        </p:nvSpPr>
        <p:spPr>
          <a:xfrm>
            <a:off x="7317593" y="5855353"/>
            <a:ext cx="37198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Award to Neil Gordon presented at FUSION 2024</a:t>
            </a:r>
          </a:p>
        </p:txBody>
      </p:sp>
    </p:spTree>
    <p:extLst>
      <p:ext uri="{BB962C8B-B14F-4D97-AF65-F5344CB8AC3E}">
        <p14:creationId xmlns:p14="http://schemas.microsoft.com/office/powerpoint/2010/main" val="771929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FAEBE4-E887-DC84-00A3-6CBBEB2FF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 grade elevation</a:t>
            </a:r>
          </a:p>
          <a:p>
            <a:pPr lvl="1"/>
            <a:r>
              <a:rPr lang="en-US" dirty="0"/>
              <a:t>Senior member</a:t>
            </a:r>
          </a:p>
          <a:p>
            <a:pPr lvl="2"/>
            <a:r>
              <a:rPr lang="en-US" dirty="0"/>
              <a:t>Direct outreach, email blast, social media postings</a:t>
            </a:r>
          </a:p>
          <a:p>
            <a:pPr lvl="1"/>
            <a:r>
              <a:rPr lang="en-US" dirty="0"/>
              <a:t>2024 Fellow Search Committee</a:t>
            </a:r>
          </a:p>
          <a:p>
            <a:pPr lvl="2"/>
            <a:r>
              <a:rPr lang="en-US" dirty="0"/>
              <a:t>Industry members (4/9) are tasked with soliciting nominations from industry</a:t>
            </a:r>
          </a:p>
          <a:p>
            <a:pPr lvl="2"/>
            <a:r>
              <a:rPr lang="en-US" dirty="0"/>
              <a:t>Composition: </a:t>
            </a:r>
            <a:r>
              <a:rPr lang="en-US" b="1" dirty="0"/>
              <a:t>Stefano Coraluppi </a:t>
            </a:r>
            <a:r>
              <a:rPr lang="en-US" dirty="0"/>
              <a:t>(Chair), Dan Bliss, </a:t>
            </a:r>
            <a:r>
              <a:rPr lang="en-US" b="1" dirty="0"/>
              <a:t>J. Scott Goldstein</a:t>
            </a:r>
            <a:r>
              <a:rPr lang="en-US" dirty="0"/>
              <a:t>, Uwe Hanebeck, </a:t>
            </a:r>
            <a:r>
              <a:rPr lang="en-US" b="1" dirty="0"/>
              <a:t>Karen Haigh</a:t>
            </a:r>
            <a:r>
              <a:rPr lang="en-US" dirty="0"/>
              <a:t>, Yu (Jade) Morton, Michael Rice, Brian Rigling, </a:t>
            </a:r>
            <a:r>
              <a:rPr lang="en-US" b="1" dirty="0"/>
              <a:t>Neil Gordon</a:t>
            </a:r>
          </a:p>
          <a:p>
            <a:r>
              <a:rPr lang="en-US" dirty="0"/>
              <a:t>Interviews in AES-M</a:t>
            </a:r>
          </a:p>
          <a:p>
            <a:pPr lvl="1"/>
            <a:r>
              <a:rPr lang="en-US" dirty="0"/>
              <a:t>Fall 2023: Interview with Roy Streit</a:t>
            </a:r>
          </a:p>
          <a:p>
            <a:pPr lvl="1"/>
            <a:r>
              <a:rPr lang="en-US" dirty="0"/>
              <a:t>Wolfgang Koch – by Hugh Griffiths or Roy Streit</a:t>
            </a:r>
          </a:p>
          <a:p>
            <a:pPr lvl="1"/>
            <a:r>
              <a:rPr lang="en-US" dirty="0"/>
              <a:t>Chee-Yee Chong – by Erik Blasch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D06BE95-A7EC-34B1-BB12-F44488AF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member recognition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53128-F9DB-B937-57B2-6045195A8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337" y="3899732"/>
            <a:ext cx="2971447" cy="28071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304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041494-2BC8-FE43-4F18-A4881405D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AESS Virtual Panel: How to Succeed in Your Engineering Career</a:t>
            </a:r>
          </a:p>
          <a:p>
            <a:pPr lvl="1"/>
            <a:r>
              <a:rPr lang="en-US" dirty="0"/>
              <a:t>First edition</a:t>
            </a:r>
          </a:p>
          <a:p>
            <a:pPr lvl="2"/>
            <a:r>
              <a:rPr lang="en-US" dirty="0"/>
              <a:t>17 March 2023 (90min)</a:t>
            </a:r>
          </a:p>
          <a:p>
            <a:pPr lvl="2"/>
            <a:r>
              <a:rPr lang="en-US" dirty="0"/>
              <a:t>Moderated by Mike Noble</a:t>
            </a:r>
          </a:p>
          <a:p>
            <a:pPr lvl="2"/>
            <a:r>
              <a:rPr lang="en-US" dirty="0"/>
              <a:t>Panelists: Arik Brown, Steven Butler, Stefano Coraluppi, Robert Rassa, Francesca Scire-Scappuzzo</a:t>
            </a:r>
          </a:p>
          <a:p>
            <a:pPr lvl="1"/>
            <a:r>
              <a:rPr lang="en-US" dirty="0"/>
              <a:t>Second edition proposed timing: Spring 2025</a:t>
            </a:r>
          </a:p>
          <a:p>
            <a:r>
              <a:rPr lang="en-US" dirty="0"/>
              <a:t>AESS Virtual Panel: Issues in Autonomy and Defense</a:t>
            </a:r>
          </a:p>
          <a:p>
            <a:pPr lvl="1"/>
            <a:r>
              <a:rPr lang="en-US" dirty="0"/>
              <a:t>Potential panelists</a:t>
            </a:r>
          </a:p>
          <a:p>
            <a:pPr lvl="2"/>
            <a:r>
              <a:rPr lang="en-US" dirty="0"/>
              <a:t>Wolfgang Koch (AESS DL), Ariel Conn (IEEE SA Research Group on Issues of Autonomy for Defense Systems), Matthew Cornick (STR VP), Gokhan Inalhan (AESS DL), Heather </a:t>
            </a:r>
            <a:r>
              <a:rPr lang="en-US" dirty="0" err="1"/>
              <a:t>Roff</a:t>
            </a:r>
            <a:r>
              <a:rPr lang="en-US" dirty="0"/>
              <a:t> (Center for Naval Analyses), etc.</a:t>
            </a:r>
          </a:p>
          <a:p>
            <a:pPr lvl="1"/>
            <a:r>
              <a:rPr lang="en-US" dirty="0"/>
              <a:t>Proposed timing: Fall 2025</a:t>
            </a:r>
          </a:p>
          <a:p>
            <a:r>
              <a:rPr lang="en-US" dirty="0"/>
              <a:t>AESS Conference Industry Panels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3C7CC4-5C48-DEFF-8D43-442D0E78F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AESS panel discussions</a:t>
            </a:r>
          </a:p>
        </p:txBody>
      </p:sp>
    </p:spTree>
    <p:extLst>
      <p:ext uri="{BB962C8B-B14F-4D97-AF65-F5344CB8AC3E}">
        <p14:creationId xmlns:p14="http://schemas.microsoft.com/office/powerpoint/2010/main" val="142168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1CDAC5-30A1-F7F5-C9F9-5F8233BED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Web-based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 Relations Platform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(IRP) 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POC: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Patrick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Russoniello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IEEE Senior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orporate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evelopment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ead</a:t>
            </a:r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World Technology Summit </a:t>
            </a:r>
          </a:p>
          <a:p>
            <a:pPr lvl="1"/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POC: Michael </a:t>
            </a:r>
            <a:r>
              <a:rPr lang="en-US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Condry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IEEE Technology and Eng. Mgmt. Society Past President</a:t>
            </a:r>
            <a:endParaRPr lang="en-US" sz="2000" dirty="0"/>
          </a:p>
          <a:p>
            <a:r>
              <a:rPr lang="en-US" sz="2400" b="0" i="0" dirty="0">
                <a:solidFill>
                  <a:srgbClr val="000000"/>
                </a:solidFill>
                <a:effectLst/>
              </a:rPr>
              <a:t>IEEE Industry Engagement Committee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POC: Celia Desmond,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IEEE Technical Activities (Engagement and Governance)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Meeting with Eugene Chang and Marc Perron, 6 May 2024</a:t>
            </a:r>
          </a:p>
          <a:p>
            <a:r>
              <a:rPr lang="en-US" sz="2400" dirty="0"/>
              <a:t>IEEE Fellow Committee</a:t>
            </a:r>
          </a:p>
          <a:p>
            <a:pPr lvl="1"/>
            <a:r>
              <a:rPr lang="en-US" sz="2000" dirty="0"/>
              <a:t>POC: Don Tan, </a:t>
            </a:r>
            <a:r>
              <a:rPr lang="en-US" sz="2000" b="0" i="0" dirty="0">
                <a:effectLst/>
              </a:rPr>
              <a:t>Vice Chair of IEEE Industry Engagement Committee</a:t>
            </a:r>
          </a:p>
          <a:p>
            <a:pPr lvl="1"/>
            <a:r>
              <a:rPr lang="en-US" sz="2000" dirty="0"/>
              <a:t>Online presentation, 8 August 2024</a:t>
            </a:r>
          </a:p>
          <a:p>
            <a:r>
              <a:rPr lang="en-US" sz="2400" dirty="0">
                <a:effectLst/>
                <a:ea typeface="Times New Roman" panose="02020603050405020304" pitchFamily="18" charset="0"/>
              </a:rPr>
              <a:t>IEEE TAB Membership and Engagement Forum on Industry Engagement </a:t>
            </a:r>
            <a:endParaRPr lang="en-US" sz="2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POC: Roberto de Marca, Chair, TAB Committee on Technical Community Outreach, Engagement and Society Membership</a:t>
            </a:r>
          </a:p>
          <a:p>
            <a:pPr lvl="1"/>
            <a:r>
              <a:rPr lang="en-US" sz="2000" dirty="0"/>
              <a:t>Online meeting, 28 August 2024</a:t>
            </a:r>
            <a:endParaRPr lang="en-US" sz="20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8F5CD9-7530-FE47-AEA7-B22816093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IEEE-wide activities </a:t>
            </a:r>
          </a:p>
        </p:txBody>
      </p:sp>
    </p:spTree>
    <p:extLst>
      <p:ext uri="{BB962C8B-B14F-4D97-AF65-F5344CB8AC3E}">
        <p14:creationId xmlns:p14="http://schemas.microsoft.com/office/powerpoint/2010/main" val="297371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ACD2AA-89B4-FB36-9B44-D265C1D34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07" y="1188720"/>
            <a:ext cx="6047655" cy="4988243"/>
          </a:xfrm>
        </p:spPr>
        <p:txBody>
          <a:bodyPr/>
          <a:lstStyle/>
          <a:p>
            <a:r>
              <a:rPr lang="en-US" dirty="0"/>
              <a:t>Industry presence in IEEE is declining</a:t>
            </a:r>
          </a:p>
          <a:p>
            <a:pPr lvl="1"/>
            <a:r>
              <a:rPr lang="en-US" dirty="0"/>
              <a:t>This is despite great potential (industry engineers &gt; 10x researchers)</a:t>
            </a:r>
          </a:p>
          <a:p>
            <a:r>
              <a:rPr lang="en-US" dirty="0"/>
              <a:t>IEEE value</a:t>
            </a:r>
          </a:p>
          <a:p>
            <a:pPr lvl="1"/>
            <a:r>
              <a:rPr lang="en-US" dirty="0"/>
              <a:t>Publications, Conferences, Standards, Education</a:t>
            </a:r>
          </a:p>
          <a:p>
            <a:r>
              <a:rPr lang="en-US" dirty="0"/>
              <a:t>What should be the focus to appeal to those in industry?</a:t>
            </a:r>
          </a:p>
          <a:p>
            <a:pPr lvl="1"/>
            <a:r>
              <a:rPr lang="en-US" dirty="0"/>
              <a:t>Local, affordable, short events (2-3 days)</a:t>
            </a:r>
          </a:p>
          <a:p>
            <a:pPr lvl="1"/>
            <a:r>
              <a:rPr lang="en-US" dirty="0"/>
              <a:t>Limited time horizon technologies (0-24 months)</a:t>
            </a:r>
          </a:p>
          <a:p>
            <a:pPr lvl="1"/>
            <a:r>
              <a:rPr lang="en-US" dirty="0"/>
              <a:t>Local market needs, e.g., in R7 Oil &amp; Gas (West), Automotive &amp; Semiconductor (Ontario), Aerospace &amp; Defense (Quebec)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8464B0-DE0C-ED79-14F7-180CD32CF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effectLst/>
              </a:rPr>
              <a:t>IEEE Industry Engagement Committee</a:t>
            </a:r>
            <a:endParaRPr lang="en-US" dirty="0"/>
          </a:p>
        </p:txBody>
      </p:sp>
      <p:pic>
        <p:nvPicPr>
          <p:cNvPr id="4" name="Google Shape;772;p43">
            <a:extLst>
              <a:ext uri="{FF2B5EF4-FFF2-40B4-BE49-F238E27FC236}">
                <a16:creationId xmlns:a16="http://schemas.microsoft.com/office/drawing/2014/main" id="{CBDC9271-2EE0-CF5C-7B2B-9AA72404B10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99313" y="509773"/>
            <a:ext cx="1612125" cy="3570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Google Shape;762;g2cbe476e206_0_563">
            <a:extLst>
              <a:ext uri="{FF2B5EF4-FFF2-40B4-BE49-F238E27FC236}">
                <a16:creationId xmlns:a16="http://schemas.microsoft.com/office/drawing/2014/main" id="{A10BC966-30F1-86B3-39C4-908FCF3F782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1725" y="1179163"/>
            <a:ext cx="3424500" cy="2353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4DE899-FB92-DEA9-8DB9-D0D799FFA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7607" y="3587426"/>
            <a:ext cx="3728618" cy="2527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3939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B66201-5ACF-5699-C919-F4D3714F7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not the intention of the IEEE </a:t>
            </a:r>
            <a:r>
              <a:rPr lang="en-US" dirty="0" err="1"/>
              <a:t>BoD</a:t>
            </a:r>
            <a:r>
              <a:rPr lang="en-US" dirty="0"/>
              <a:t> that the Fellow Grade be an academia pursuit</a:t>
            </a:r>
          </a:p>
          <a:p>
            <a:pPr lvl="1"/>
            <a:r>
              <a:rPr lang="en-US" dirty="0"/>
              <a:t>We need industry members to advance our mission of advancing technology for humanity and to be the professional home for engineers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9F104E-2767-9146-4679-B0E65763D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Fellow and Industry Engagement Committees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49B4F0-CB91-CA9B-8C33-FFBD523A2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118" y="2808034"/>
            <a:ext cx="8046978" cy="399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5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18F10F-3B63-61A7-EA3A-37A85E069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industry bundle memberships</a:t>
            </a:r>
          </a:p>
          <a:p>
            <a:r>
              <a:rPr lang="en-US" dirty="0"/>
              <a:t>There is a perceived gap between Senior member and Fellow grade</a:t>
            </a:r>
          </a:p>
          <a:p>
            <a:pPr lvl="1"/>
            <a:r>
              <a:rPr lang="en-US" dirty="0"/>
              <a:t>Introduce an additional </a:t>
            </a:r>
            <a:r>
              <a:rPr lang="en-US"/>
              <a:t>level?</a:t>
            </a:r>
          </a:p>
          <a:p>
            <a:pPr lvl="1"/>
            <a:r>
              <a:rPr lang="en-US"/>
              <a:t>Increase </a:t>
            </a:r>
            <a:r>
              <a:rPr lang="en-US" dirty="0"/>
              <a:t>recognition of contributions to standards and standards-related publications</a:t>
            </a:r>
          </a:p>
          <a:p>
            <a:r>
              <a:rPr lang="en-US" dirty="0"/>
              <a:t>All IEEE activities must be perceived as a win-win that adds visibility to companies and skills to employees</a:t>
            </a:r>
          </a:p>
          <a:p>
            <a:pPr lvl="1"/>
            <a:r>
              <a:rPr lang="en-US" dirty="0"/>
              <a:t>Don’t go to industry only when we need money</a:t>
            </a:r>
          </a:p>
          <a:p>
            <a:pPr lvl="1"/>
            <a:r>
              <a:rPr lang="en-US" dirty="0"/>
              <a:t>Offer free courses</a:t>
            </a:r>
          </a:p>
          <a:p>
            <a:pPr lvl="1"/>
            <a:r>
              <a:rPr lang="en-US" dirty="0"/>
              <a:t>No need for abridged versions of papers, i.e., don’t speak down to industry members</a:t>
            </a:r>
          </a:p>
          <a:p>
            <a:pPr lvl="1"/>
            <a:r>
              <a:rPr lang="en-US" dirty="0"/>
              <a:t>Must change perception of job forums as dangerous to industry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1DF1CF-CA45-2A87-9363-F5E9C742A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TAB </a:t>
            </a:r>
            <a:r>
              <a:rPr lang="en-US" sz="3600" dirty="0">
                <a:effectLst/>
                <a:ea typeface="Times New Roman" panose="02020603050405020304" pitchFamily="18" charset="0"/>
              </a:rPr>
              <a:t>Forum on Industry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61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3212</TotalTime>
  <Words>796</Words>
  <Application>Microsoft Office PowerPoint</Application>
  <PresentationFormat>Widescreen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Courier New</vt:lpstr>
      <vt:lpstr>LucidaGrande</vt:lpstr>
      <vt:lpstr>Times New Roman</vt:lpstr>
      <vt:lpstr>Wingdings</vt:lpstr>
      <vt:lpstr>Office Theme</vt:lpstr>
      <vt:lpstr>PowerPoint Presentation</vt:lpstr>
      <vt:lpstr>Overview</vt:lpstr>
      <vt:lpstr>Industry member recognition</vt:lpstr>
      <vt:lpstr>Industry member recognition</vt:lpstr>
      <vt:lpstr>AESS panel discussions</vt:lpstr>
      <vt:lpstr>IEEE-wide activities </vt:lpstr>
      <vt:lpstr>IEEE Industry Engagement Committee</vt:lpstr>
      <vt:lpstr>IEEE Fellow and Industry Engagement Committees </vt:lpstr>
      <vt:lpstr>IEEE TAB Forum on Industry Engagement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Coraluppi, Stefano</cp:lastModifiedBy>
  <cp:revision>42</cp:revision>
  <dcterms:created xsi:type="dcterms:W3CDTF">2020-06-23T20:53:44Z</dcterms:created>
  <dcterms:modified xsi:type="dcterms:W3CDTF">2024-10-15T19:07:39Z</dcterms:modified>
</cp:coreProperties>
</file>