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45" r:id="rId2"/>
    <p:sldId id="448" r:id="rId3"/>
    <p:sldId id="440" r:id="rId4"/>
    <p:sldId id="444" r:id="rId5"/>
    <p:sldId id="454" r:id="rId6"/>
    <p:sldId id="45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B7A8D-EB5C-490D-955F-2B24E378368E}" v="78" dt="2024-10-20T22:07:35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k Brown" userId="ad92e40b74446fc4" providerId="LiveId" clId="{6C4B7A8D-EB5C-490D-955F-2B24E378368E}"/>
    <pc:docChg chg="undo redo custSel addSld delSld modSld">
      <pc:chgData name="Arik Brown" userId="ad92e40b74446fc4" providerId="LiveId" clId="{6C4B7A8D-EB5C-490D-955F-2B24E378368E}" dt="2024-10-20T22:07:35.242" v="3682" actId="164"/>
      <pc:docMkLst>
        <pc:docMk/>
      </pc:docMkLst>
      <pc:sldChg chg="modSp mod">
        <pc:chgData name="Arik Brown" userId="ad92e40b74446fc4" providerId="LiveId" clId="{6C4B7A8D-EB5C-490D-955F-2B24E378368E}" dt="2024-10-20T21:16:47.578" v="1713" actId="20577"/>
        <pc:sldMkLst>
          <pc:docMk/>
          <pc:sldMk cId="1200419143" sldId="440"/>
        </pc:sldMkLst>
        <pc:spChg chg="mod">
          <ac:chgData name="Arik Brown" userId="ad92e40b74446fc4" providerId="LiveId" clId="{6C4B7A8D-EB5C-490D-955F-2B24E378368E}" dt="2024-10-20T21:16:47.578" v="1713" actId="20577"/>
          <ac:spMkLst>
            <pc:docMk/>
            <pc:sldMk cId="1200419143" sldId="440"/>
            <ac:spMk id="5" creationId="{16A6F3AD-B340-39DC-13EF-212BB9662267}"/>
          </ac:spMkLst>
        </pc:spChg>
      </pc:sldChg>
      <pc:sldChg chg="del">
        <pc:chgData name="Arik Brown" userId="ad92e40b74446fc4" providerId="LiveId" clId="{6C4B7A8D-EB5C-490D-955F-2B24E378368E}" dt="2024-10-20T20:16:23.623" v="0" actId="47"/>
        <pc:sldMkLst>
          <pc:docMk/>
          <pc:sldMk cId="3663362088" sldId="443"/>
        </pc:sldMkLst>
      </pc:sldChg>
      <pc:sldChg chg="addSp delSp modSp mod">
        <pc:chgData name="Arik Brown" userId="ad92e40b74446fc4" providerId="LiveId" clId="{6C4B7A8D-EB5C-490D-955F-2B24E378368E}" dt="2024-10-20T21:31:05.547" v="2231" actId="1076"/>
        <pc:sldMkLst>
          <pc:docMk/>
          <pc:sldMk cId="895550094" sldId="444"/>
        </pc:sldMkLst>
        <pc:spChg chg="mod">
          <ac:chgData name="Arik Brown" userId="ad92e40b74446fc4" providerId="LiveId" clId="{6C4B7A8D-EB5C-490D-955F-2B24E378368E}" dt="2024-10-20T21:23:51.167" v="2224" actId="113"/>
          <ac:spMkLst>
            <pc:docMk/>
            <pc:sldMk cId="895550094" sldId="444"/>
            <ac:spMk id="2" creationId="{D418DFA9-7C6F-B1BC-F628-C981F5EB16E7}"/>
          </ac:spMkLst>
        </pc:spChg>
        <pc:spChg chg="mod">
          <ac:chgData name="Arik Brown" userId="ad92e40b74446fc4" providerId="LiveId" clId="{6C4B7A8D-EB5C-490D-955F-2B24E378368E}" dt="2024-10-20T21:11:03.120" v="1344" actId="1076"/>
          <ac:spMkLst>
            <pc:docMk/>
            <pc:sldMk cId="895550094" sldId="444"/>
            <ac:spMk id="3" creationId="{0CB501C9-3CB2-4916-CC21-B757F81AA08D}"/>
          </ac:spMkLst>
        </pc:spChg>
        <pc:spChg chg="add mod">
          <ac:chgData name="Arik Brown" userId="ad92e40b74446fc4" providerId="LiveId" clId="{6C4B7A8D-EB5C-490D-955F-2B24E378368E}" dt="2024-10-20T21:21:25.817" v="2146" actId="1076"/>
          <ac:spMkLst>
            <pc:docMk/>
            <pc:sldMk cId="895550094" sldId="444"/>
            <ac:spMk id="8" creationId="{925ADA98-39FB-F26D-9B68-DE5076E491A8}"/>
          </ac:spMkLst>
        </pc:spChg>
        <pc:spChg chg="add mod">
          <ac:chgData name="Arik Brown" userId="ad92e40b74446fc4" providerId="LiveId" clId="{6C4B7A8D-EB5C-490D-955F-2B24E378368E}" dt="2024-10-20T21:21:36.777" v="2162" actId="1035"/>
          <ac:spMkLst>
            <pc:docMk/>
            <pc:sldMk cId="895550094" sldId="444"/>
            <ac:spMk id="9" creationId="{ACD778F9-216E-C782-F2E0-D98F322B2497}"/>
          </ac:spMkLst>
        </pc:spChg>
        <pc:spChg chg="add mod">
          <ac:chgData name="Arik Brown" userId="ad92e40b74446fc4" providerId="LiveId" clId="{6C4B7A8D-EB5C-490D-955F-2B24E378368E}" dt="2024-10-20T21:21:36.777" v="2162" actId="1035"/>
          <ac:spMkLst>
            <pc:docMk/>
            <pc:sldMk cId="895550094" sldId="444"/>
            <ac:spMk id="10" creationId="{60267668-773A-23F5-9C1C-E66E40FA584E}"/>
          </ac:spMkLst>
        </pc:spChg>
        <pc:spChg chg="add mod">
          <ac:chgData name="Arik Brown" userId="ad92e40b74446fc4" providerId="LiveId" clId="{6C4B7A8D-EB5C-490D-955F-2B24E378368E}" dt="2024-10-20T21:21:36.777" v="2162" actId="1035"/>
          <ac:spMkLst>
            <pc:docMk/>
            <pc:sldMk cId="895550094" sldId="444"/>
            <ac:spMk id="11" creationId="{B41CE7D3-3817-A4BE-0F05-97353590C8EC}"/>
          </ac:spMkLst>
        </pc:spChg>
        <pc:spChg chg="add mod">
          <ac:chgData name="Arik Brown" userId="ad92e40b74446fc4" providerId="LiveId" clId="{6C4B7A8D-EB5C-490D-955F-2B24E378368E}" dt="2024-10-20T21:23:24.046" v="2222" actId="207"/>
          <ac:spMkLst>
            <pc:docMk/>
            <pc:sldMk cId="895550094" sldId="444"/>
            <ac:spMk id="12" creationId="{BF8F94E2-C260-BD28-3D2F-D2FABB59C5A0}"/>
          </ac:spMkLst>
        </pc:spChg>
        <pc:picChg chg="add del mod">
          <ac:chgData name="Arik Brown" userId="ad92e40b74446fc4" providerId="LiveId" clId="{6C4B7A8D-EB5C-490D-955F-2B24E378368E}" dt="2024-10-20T21:30:58.492" v="2228" actId="478"/>
          <ac:picMkLst>
            <pc:docMk/>
            <pc:sldMk cId="895550094" sldId="444"/>
            <ac:picMk id="4" creationId="{9E4EA3FA-0ADE-2D0A-214A-5366EABDC3D4}"/>
          </ac:picMkLst>
        </pc:picChg>
        <pc:picChg chg="add mod">
          <ac:chgData name="Arik Brown" userId="ad92e40b74446fc4" providerId="LiveId" clId="{6C4B7A8D-EB5C-490D-955F-2B24E378368E}" dt="2024-10-20T21:21:36.777" v="2162" actId="1035"/>
          <ac:picMkLst>
            <pc:docMk/>
            <pc:sldMk cId="895550094" sldId="444"/>
            <ac:picMk id="5" creationId="{E1CF0C7C-2A04-0C0D-8EC8-2C8398DC706D}"/>
          </ac:picMkLst>
        </pc:picChg>
        <pc:picChg chg="add mod">
          <ac:chgData name="Arik Brown" userId="ad92e40b74446fc4" providerId="LiveId" clId="{6C4B7A8D-EB5C-490D-955F-2B24E378368E}" dt="2024-10-20T21:21:36.777" v="2162" actId="1035"/>
          <ac:picMkLst>
            <pc:docMk/>
            <pc:sldMk cId="895550094" sldId="444"/>
            <ac:picMk id="6" creationId="{EFCDC70C-36CF-929A-D464-A6F3959FDC34}"/>
          </ac:picMkLst>
        </pc:picChg>
        <pc:picChg chg="add mod">
          <ac:chgData name="Arik Brown" userId="ad92e40b74446fc4" providerId="LiveId" clId="{6C4B7A8D-EB5C-490D-955F-2B24E378368E}" dt="2024-10-20T21:21:36.777" v="2162" actId="1035"/>
          <ac:picMkLst>
            <pc:docMk/>
            <pc:sldMk cId="895550094" sldId="444"/>
            <ac:picMk id="7" creationId="{931D4D45-D973-477F-95A8-CD17573C8EFF}"/>
          </ac:picMkLst>
        </pc:picChg>
        <pc:picChg chg="add mod">
          <ac:chgData name="Arik Brown" userId="ad92e40b74446fc4" providerId="LiveId" clId="{6C4B7A8D-EB5C-490D-955F-2B24E378368E}" dt="2024-10-20T21:31:05.547" v="2231" actId="1076"/>
          <ac:picMkLst>
            <pc:docMk/>
            <pc:sldMk cId="895550094" sldId="444"/>
            <ac:picMk id="2050" creationId="{BB5D56D3-0E45-0F9C-D4E8-432779C607F9}"/>
          </ac:picMkLst>
        </pc:picChg>
      </pc:sldChg>
      <pc:sldChg chg="modSp mod">
        <pc:chgData name="Arik Brown" userId="ad92e40b74446fc4" providerId="LiveId" clId="{6C4B7A8D-EB5C-490D-955F-2B24E378368E}" dt="2024-10-20T22:05:55.518" v="3676" actId="20577"/>
        <pc:sldMkLst>
          <pc:docMk/>
          <pc:sldMk cId="1842216233" sldId="445"/>
        </pc:sldMkLst>
        <pc:spChg chg="mod">
          <ac:chgData name="Arik Brown" userId="ad92e40b74446fc4" providerId="LiveId" clId="{6C4B7A8D-EB5C-490D-955F-2B24E378368E}" dt="2024-10-20T22:05:55.518" v="3676" actId="20577"/>
          <ac:spMkLst>
            <pc:docMk/>
            <pc:sldMk cId="1842216233" sldId="445"/>
            <ac:spMk id="2" creationId="{194A131C-F095-48E5-8B44-E138AD540F6F}"/>
          </ac:spMkLst>
        </pc:spChg>
      </pc:sldChg>
      <pc:sldChg chg="del">
        <pc:chgData name="Arik Brown" userId="ad92e40b74446fc4" providerId="LiveId" clId="{6C4B7A8D-EB5C-490D-955F-2B24E378368E}" dt="2024-10-20T22:01:50.934" v="3464" actId="47"/>
        <pc:sldMkLst>
          <pc:docMk/>
          <pc:sldMk cId="3918529681" sldId="446"/>
        </pc:sldMkLst>
      </pc:sldChg>
      <pc:sldChg chg="addSp delSp modSp mod">
        <pc:chgData name="Arik Brown" userId="ad92e40b74446fc4" providerId="LiveId" clId="{6C4B7A8D-EB5C-490D-955F-2B24E378368E}" dt="2024-10-20T22:07:35.242" v="3682" actId="164"/>
        <pc:sldMkLst>
          <pc:docMk/>
          <pc:sldMk cId="3966357660" sldId="448"/>
        </pc:sldMkLst>
        <pc:spChg chg="add mod">
          <ac:chgData name="Arik Brown" userId="ad92e40b74446fc4" providerId="LiveId" clId="{6C4B7A8D-EB5C-490D-955F-2B24E378368E}" dt="2024-10-20T20:24:38.348" v="89"/>
          <ac:spMkLst>
            <pc:docMk/>
            <pc:sldMk cId="3966357660" sldId="448"/>
            <ac:spMk id="2" creationId="{789E5083-DCAA-E7FE-29EF-CF510998F70B}"/>
          </ac:spMkLst>
        </pc:spChg>
        <pc:spChg chg="mod">
          <ac:chgData name="Arik Brown" userId="ad92e40b74446fc4" providerId="LiveId" clId="{6C4B7A8D-EB5C-490D-955F-2B24E378368E}" dt="2024-10-20T22:07:11.021" v="3679" actId="20577"/>
          <ac:spMkLst>
            <pc:docMk/>
            <pc:sldMk cId="3966357660" sldId="448"/>
            <ac:spMk id="3" creationId="{2AD10685-5993-158D-54F9-6D48BAF41A8F}"/>
          </ac:spMkLst>
        </pc:spChg>
        <pc:spChg chg="add mod">
          <ac:chgData name="Arik Brown" userId="ad92e40b74446fc4" providerId="LiveId" clId="{6C4B7A8D-EB5C-490D-955F-2B24E378368E}" dt="2024-10-20T22:07:21.866" v="3680" actId="164"/>
          <ac:spMkLst>
            <pc:docMk/>
            <pc:sldMk cId="3966357660" sldId="448"/>
            <ac:spMk id="5" creationId="{AEBA58B7-B6C2-73C5-B1BF-5298584D37E3}"/>
          </ac:spMkLst>
        </pc:spChg>
        <pc:spChg chg="add mod">
          <ac:chgData name="Arik Brown" userId="ad92e40b74446fc4" providerId="LiveId" clId="{6C4B7A8D-EB5C-490D-955F-2B24E378368E}" dt="2024-10-20T22:07:28.927" v="3681" actId="164"/>
          <ac:spMkLst>
            <pc:docMk/>
            <pc:sldMk cId="3966357660" sldId="448"/>
            <ac:spMk id="7" creationId="{47C5CC5A-97BC-FCE9-8D93-E9D4DB0C6587}"/>
          </ac:spMkLst>
        </pc:spChg>
        <pc:spChg chg="mod topLvl">
          <ac:chgData name="Arik Brown" userId="ad92e40b74446fc4" providerId="LiveId" clId="{6C4B7A8D-EB5C-490D-955F-2B24E378368E}" dt="2024-10-20T22:07:35.242" v="3682" actId="164"/>
          <ac:spMkLst>
            <pc:docMk/>
            <pc:sldMk cId="3966357660" sldId="448"/>
            <ac:spMk id="26" creationId="{918E3E97-5D37-FCAB-9626-2732ADD2F842}"/>
          </ac:spMkLst>
        </pc:spChg>
        <pc:grpChg chg="add mod">
          <ac:chgData name="Arik Brown" userId="ad92e40b74446fc4" providerId="LiveId" clId="{6C4B7A8D-EB5C-490D-955F-2B24E378368E}" dt="2024-10-20T22:07:21.866" v="3680" actId="164"/>
          <ac:grpSpMkLst>
            <pc:docMk/>
            <pc:sldMk cId="3966357660" sldId="448"/>
            <ac:grpSpMk id="10" creationId="{9891083E-13F1-9FB9-6839-6D270F531241}"/>
          </ac:grpSpMkLst>
        </pc:grpChg>
        <pc:grpChg chg="add mod">
          <ac:chgData name="Arik Brown" userId="ad92e40b74446fc4" providerId="LiveId" clId="{6C4B7A8D-EB5C-490D-955F-2B24E378368E}" dt="2024-10-20T22:07:28.927" v="3681" actId="164"/>
          <ac:grpSpMkLst>
            <pc:docMk/>
            <pc:sldMk cId="3966357660" sldId="448"/>
            <ac:grpSpMk id="11" creationId="{886D0904-C19C-4AE8-DA96-89F8B9C3A8F6}"/>
          </ac:grpSpMkLst>
        </pc:grpChg>
        <pc:grpChg chg="add mod">
          <ac:chgData name="Arik Brown" userId="ad92e40b74446fc4" providerId="LiveId" clId="{6C4B7A8D-EB5C-490D-955F-2B24E378368E}" dt="2024-10-20T22:07:35.242" v="3682" actId="164"/>
          <ac:grpSpMkLst>
            <pc:docMk/>
            <pc:sldMk cId="3966357660" sldId="448"/>
            <ac:grpSpMk id="15" creationId="{AC645FB0-32A0-F931-8D76-774EA15DBDDE}"/>
          </ac:grpSpMkLst>
        </pc:grpChg>
        <pc:grpChg chg="del mod">
          <ac:chgData name="Arik Brown" userId="ad92e40b74446fc4" providerId="LiveId" clId="{6C4B7A8D-EB5C-490D-955F-2B24E378368E}" dt="2024-10-20T20:24:44.152" v="90" actId="165"/>
          <ac:grpSpMkLst>
            <pc:docMk/>
            <pc:sldMk cId="3966357660" sldId="448"/>
            <ac:grpSpMk id="27" creationId="{365C2802-AD6A-41F4-9D37-C60CD21226D6}"/>
          </ac:grpSpMkLst>
        </pc:grpChg>
        <pc:grpChg chg="del">
          <ac:chgData name="Arik Brown" userId="ad92e40b74446fc4" providerId="LiveId" clId="{6C4B7A8D-EB5C-490D-955F-2B24E378368E}" dt="2024-10-20T20:22:58.928" v="83" actId="478"/>
          <ac:grpSpMkLst>
            <pc:docMk/>
            <pc:sldMk cId="3966357660" sldId="448"/>
            <ac:grpSpMk id="31" creationId="{29F9F05A-87EB-B2EC-801D-CE99920CCAE1}"/>
          </ac:grpSpMkLst>
        </pc:grpChg>
        <pc:grpChg chg="mod">
          <ac:chgData name="Arik Brown" userId="ad92e40b74446fc4" providerId="LiveId" clId="{6C4B7A8D-EB5C-490D-955F-2B24E378368E}" dt="2024-10-20T20:22:45.828" v="81" actId="1038"/>
          <ac:grpSpMkLst>
            <pc:docMk/>
            <pc:sldMk cId="3966357660" sldId="448"/>
            <ac:grpSpMk id="49" creationId="{CCBC1F1B-151F-2D16-9532-3679C41E43FD}"/>
          </ac:grpSpMkLst>
        </pc:grpChg>
        <pc:grpChg chg="del">
          <ac:chgData name="Arik Brown" userId="ad92e40b74446fc4" providerId="LiveId" clId="{6C4B7A8D-EB5C-490D-955F-2B24E378368E}" dt="2024-10-20T20:22:58.928" v="83" actId="478"/>
          <ac:grpSpMkLst>
            <pc:docMk/>
            <pc:sldMk cId="3966357660" sldId="448"/>
            <ac:grpSpMk id="50" creationId="{801FA5BD-57D8-6FDC-18FE-5F23ADAE408D}"/>
          </ac:grpSpMkLst>
        </pc:grpChg>
        <pc:grpChg chg="del">
          <ac:chgData name="Arik Brown" userId="ad92e40b74446fc4" providerId="LiveId" clId="{6C4B7A8D-EB5C-490D-955F-2B24E378368E}" dt="2024-10-20T20:22:58.928" v="83" actId="478"/>
          <ac:grpSpMkLst>
            <pc:docMk/>
            <pc:sldMk cId="3966357660" sldId="448"/>
            <ac:grpSpMk id="51" creationId="{D4CB7AE8-CCE0-C824-3E17-B5CA38093047}"/>
          </ac:grpSpMkLst>
        </pc:grpChg>
        <pc:picChg chg="mod topLvl">
          <ac:chgData name="Arik Brown" userId="ad92e40b74446fc4" providerId="LiveId" clId="{6C4B7A8D-EB5C-490D-955F-2B24E378368E}" dt="2024-10-20T22:07:35.242" v="3682" actId="164"/>
          <ac:picMkLst>
            <pc:docMk/>
            <pc:sldMk cId="3966357660" sldId="448"/>
            <ac:picMk id="32" creationId="{B6E3DA45-B8E4-8869-9D5C-BCE38750DE98}"/>
          </ac:picMkLst>
        </pc:picChg>
        <pc:picChg chg="add mod">
          <ac:chgData name="Arik Brown" userId="ad92e40b74446fc4" providerId="LiveId" clId="{6C4B7A8D-EB5C-490D-955F-2B24E378368E}" dt="2024-10-20T22:07:21.866" v="3680" actId="164"/>
          <ac:picMkLst>
            <pc:docMk/>
            <pc:sldMk cId="3966357660" sldId="448"/>
            <ac:picMk id="1026" creationId="{4804D453-D011-6BD1-A5AD-93319624319F}"/>
          </ac:picMkLst>
        </pc:picChg>
        <pc:picChg chg="add mod">
          <ac:chgData name="Arik Brown" userId="ad92e40b74446fc4" providerId="LiveId" clId="{6C4B7A8D-EB5C-490D-955F-2B24E378368E}" dt="2024-10-20T22:07:28.927" v="3681" actId="164"/>
          <ac:picMkLst>
            <pc:docMk/>
            <pc:sldMk cId="3966357660" sldId="448"/>
            <ac:picMk id="1028" creationId="{C4CE43D0-8C25-5578-FEC8-419C81170826}"/>
          </ac:picMkLst>
        </pc:picChg>
      </pc:sldChg>
      <pc:sldChg chg="del">
        <pc:chgData name="Arik Brown" userId="ad92e40b74446fc4" providerId="LiveId" clId="{6C4B7A8D-EB5C-490D-955F-2B24E378368E}" dt="2024-10-20T22:01:50.934" v="3464" actId="47"/>
        <pc:sldMkLst>
          <pc:docMk/>
          <pc:sldMk cId="1261080345" sldId="449"/>
        </pc:sldMkLst>
      </pc:sldChg>
      <pc:sldChg chg="del">
        <pc:chgData name="Arik Brown" userId="ad92e40b74446fc4" providerId="LiveId" clId="{6C4B7A8D-EB5C-490D-955F-2B24E378368E}" dt="2024-10-20T22:01:50.934" v="3464" actId="47"/>
        <pc:sldMkLst>
          <pc:docMk/>
          <pc:sldMk cId="1471610716" sldId="450"/>
        </pc:sldMkLst>
      </pc:sldChg>
      <pc:sldChg chg="del">
        <pc:chgData name="Arik Brown" userId="ad92e40b74446fc4" providerId="LiveId" clId="{6C4B7A8D-EB5C-490D-955F-2B24E378368E}" dt="2024-10-20T22:01:50.934" v="3464" actId="47"/>
        <pc:sldMkLst>
          <pc:docMk/>
          <pc:sldMk cId="1162506532" sldId="451"/>
        </pc:sldMkLst>
      </pc:sldChg>
      <pc:sldChg chg="del">
        <pc:chgData name="Arik Brown" userId="ad92e40b74446fc4" providerId="LiveId" clId="{6C4B7A8D-EB5C-490D-955F-2B24E378368E}" dt="2024-10-20T22:01:50.934" v="3464" actId="47"/>
        <pc:sldMkLst>
          <pc:docMk/>
          <pc:sldMk cId="1200382479" sldId="452"/>
        </pc:sldMkLst>
      </pc:sldChg>
      <pc:sldChg chg="modSp add mod">
        <pc:chgData name="Arik Brown" userId="ad92e40b74446fc4" providerId="LiveId" clId="{6C4B7A8D-EB5C-490D-955F-2B24E378368E}" dt="2024-10-20T22:05:20.606" v="3632" actId="1076"/>
        <pc:sldMkLst>
          <pc:docMk/>
          <pc:sldMk cId="2465223874" sldId="453"/>
        </pc:sldMkLst>
        <pc:graphicFrameChg chg="mod modGraphic">
          <ac:chgData name="Arik Brown" userId="ad92e40b74446fc4" providerId="LiveId" clId="{6C4B7A8D-EB5C-490D-955F-2B24E378368E}" dt="2024-10-20T22:05:20.606" v="3632" actId="1076"/>
          <ac:graphicFrameMkLst>
            <pc:docMk/>
            <pc:sldMk cId="2465223874" sldId="453"/>
            <ac:graphicFrameMk id="3" creationId="{2CE5FA18-2FFA-2CE5-1E08-50EEF8719D69}"/>
          </ac:graphicFrameMkLst>
        </pc:graphicFrameChg>
      </pc:sldChg>
      <pc:sldChg chg="addSp delSp modSp new mod modClrScheme chgLayout">
        <pc:chgData name="Arik Brown" userId="ad92e40b74446fc4" providerId="LiveId" clId="{6C4B7A8D-EB5C-490D-955F-2B24E378368E}" dt="2024-10-20T22:01:41.270" v="3463" actId="14100"/>
        <pc:sldMkLst>
          <pc:docMk/>
          <pc:sldMk cId="2413916313" sldId="454"/>
        </pc:sldMkLst>
        <pc:spChg chg="del mod ord">
          <ac:chgData name="Arik Brown" userId="ad92e40b74446fc4" providerId="LiveId" clId="{6C4B7A8D-EB5C-490D-955F-2B24E378368E}" dt="2024-10-20T21:33:36.792" v="2234" actId="700"/>
          <ac:spMkLst>
            <pc:docMk/>
            <pc:sldMk cId="2413916313" sldId="454"/>
            <ac:spMk id="2" creationId="{B357328D-9B9F-EC13-B205-233A1DF73368}"/>
          </ac:spMkLst>
        </pc:spChg>
        <pc:spChg chg="del mod ord">
          <ac:chgData name="Arik Brown" userId="ad92e40b74446fc4" providerId="LiveId" clId="{6C4B7A8D-EB5C-490D-955F-2B24E378368E}" dt="2024-10-20T21:33:36.792" v="2234" actId="700"/>
          <ac:spMkLst>
            <pc:docMk/>
            <pc:sldMk cId="2413916313" sldId="454"/>
            <ac:spMk id="3" creationId="{5B42AB5D-A5CE-8C5E-D769-E6DCEAD12EEE}"/>
          </ac:spMkLst>
        </pc:spChg>
        <pc:spChg chg="add del mod ord">
          <ac:chgData name="Arik Brown" userId="ad92e40b74446fc4" providerId="LiveId" clId="{6C4B7A8D-EB5C-490D-955F-2B24E378368E}" dt="2024-10-20T21:33:40.192" v="2235" actId="700"/>
          <ac:spMkLst>
            <pc:docMk/>
            <pc:sldMk cId="2413916313" sldId="454"/>
            <ac:spMk id="4" creationId="{A0E8E2CE-6E39-8B0C-D722-BDD4C310216B}"/>
          </ac:spMkLst>
        </pc:spChg>
        <pc:spChg chg="add del mod ord">
          <ac:chgData name="Arik Brown" userId="ad92e40b74446fc4" providerId="LiveId" clId="{6C4B7A8D-EB5C-490D-955F-2B24E378368E}" dt="2024-10-20T21:33:40.192" v="2235" actId="700"/>
          <ac:spMkLst>
            <pc:docMk/>
            <pc:sldMk cId="2413916313" sldId="454"/>
            <ac:spMk id="5" creationId="{1E02F707-C772-EF7A-21A5-B639247B888E}"/>
          </ac:spMkLst>
        </pc:spChg>
        <pc:spChg chg="add mod ord">
          <ac:chgData name="Arik Brown" userId="ad92e40b74446fc4" providerId="LiveId" clId="{6C4B7A8D-EB5C-490D-955F-2B24E378368E}" dt="2024-10-20T22:01:41.270" v="3463" actId="14100"/>
          <ac:spMkLst>
            <pc:docMk/>
            <pc:sldMk cId="2413916313" sldId="454"/>
            <ac:spMk id="6" creationId="{6068944B-B74D-52FE-B0EE-D3F36AD49C58}"/>
          </ac:spMkLst>
        </pc:spChg>
        <pc:spChg chg="add mod ord">
          <ac:chgData name="Arik Brown" userId="ad92e40b74446fc4" providerId="LiveId" clId="{6C4B7A8D-EB5C-490D-955F-2B24E378368E}" dt="2024-10-20T22:00:25.710" v="3386" actId="14100"/>
          <ac:spMkLst>
            <pc:docMk/>
            <pc:sldMk cId="2413916313" sldId="454"/>
            <ac:spMk id="7" creationId="{BE0170CD-CD6C-A610-F1F1-3727404277A2}"/>
          </ac:spMkLst>
        </pc:spChg>
        <pc:spChg chg="add mod">
          <ac:chgData name="Arik Brown" userId="ad92e40b74446fc4" providerId="LiveId" clId="{6C4B7A8D-EB5C-490D-955F-2B24E378368E}" dt="2024-10-20T22:00:12.290" v="3378" actId="207"/>
          <ac:spMkLst>
            <pc:docMk/>
            <pc:sldMk cId="2413916313" sldId="454"/>
            <ac:spMk id="9" creationId="{910605D7-B5DB-B72B-2FB7-172559E7F0E9}"/>
          </ac:spMkLst>
        </pc:spChg>
        <pc:spChg chg="add mod">
          <ac:chgData name="Arik Brown" userId="ad92e40b74446fc4" providerId="LiveId" clId="{6C4B7A8D-EB5C-490D-955F-2B24E378368E}" dt="2024-10-20T22:01:20.001" v="3454" actId="207"/>
          <ac:spMkLst>
            <pc:docMk/>
            <pc:sldMk cId="2413916313" sldId="454"/>
            <ac:spMk id="10" creationId="{AFD37E7E-2E05-B288-79C0-BC583FA4BE92}"/>
          </ac:spMkLst>
        </pc:spChg>
        <pc:graphicFrameChg chg="add mod modGraphic">
          <ac:chgData name="Arik Brown" userId="ad92e40b74446fc4" providerId="LiveId" clId="{6C4B7A8D-EB5C-490D-955F-2B24E378368E}" dt="2024-10-20T21:58:18.415" v="3301" actId="1038"/>
          <ac:graphicFrameMkLst>
            <pc:docMk/>
            <pc:sldMk cId="2413916313" sldId="454"/>
            <ac:graphicFrameMk id="8" creationId="{2BB3267D-9EF0-0AC7-2755-1685C0CF7357}"/>
          </ac:graphicFrameMkLst>
        </pc:graphicFrameChg>
      </pc:sldChg>
      <pc:sldChg chg="add del">
        <pc:chgData name="Arik Brown" userId="ad92e40b74446fc4" providerId="LiveId" clId="{6C4B7A8D-EB5C-490D-955F-2B24E378368E}" dt="2024-10-20T21:08:44.201" v="1256" actId="47"/>
        <pc:sldMkLst>
          <pc:docMk/>
          <pc:sldMk cId="2839625991" sldId="466"/>
        </pc:sldMkLst>
      </pc:sldChg>
      <pc:sldChg chg="add del">
        <pc:chgData name="Arik Brown" userId="ad92e40b74446fc4" providerId="LiveId" clId="{6C4B7A8D-EB5C-490D-955F-2B24E378368E}" dt="2024-10-20T21:08:44.201" v="1256" actId="47"/>
        <pc:sldMkLst>
          <pc:docMk/>
          <pc:sldMk cId="3511754787" sldId="467"/>
        </pc:sldMkLst>
      </pc:sldChg>
      <pc:sldChg chg="modSp add del mod">
        <pc:chgData name="Arik Brown" userId="ad92e40b74446fc4" providerId="LiveId" clId="{6C4B7A8D-EB5C-490D-955F-2B24E378368E}" dt="2024-10-20T21:07:06.709" v="1243"/>
        <pc:sldMkLst>
          <pc:docMk/>
          <pc:sldMk cId="2251863274" sldId="475"/>
        </pc:sldMkLst>
        <pc:picChg chg="mod">
          <ac:chgData name="Arik Brown" userId="ad92e40b74446fc4" providerId="LiveId" clId="{6C4B7A8D-EB5C-490D-955F-2B24E378368E}" dt="2024-10-20T21:07:05.945" v="1242" actId="1076"/>
          <ac:picMkLst>
            <pc:docMk/>
            <pc:sldMk cId="2251863274" sldId="475"/>
            <ac:picMk id="5" creationId="{67B6A9CF-8CD2-7B7C-4745-EA525F9714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0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Prof. Networking &amp; Mentoring Chair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Arik Brown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 Meeting – Fall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25-26 October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Rennes, France</a:t>
            </a:r>
          </a:p>
        </p:txBody>
      </p:sp>
    </p:spTree>
    <p:extLst>
      <p:ext uri="{BB962C8B-B14F-4D97-AF65-F5344CB8AC3E}">
        <p14:creationId xmlns:p14="http://schemas.microsoft.com/office/powerpoint/2010/main" val="184221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D10685-5993-158D-54F9-6D48BAF4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Networking and Mentoring Committee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645FB0-32A0-F931-8D76-774EA15DBDDE}"/>
              </a:ext>
            </a:extLst>
          </p:cNvPr>
          <p:cNvGrpSpPr/>
          <p:nvPr/>
        </p:nvGrpSpPr>
        <p:grpSpPr>
          <a:xfrm>
            <a:off x="3621809" y="1492362"/>
            <a:ext cx="1742270" cy="2553464"/>
            <a:chOff x="3621809" y="1492362"/>
            <a:chExt cx="1742270" cy="2553464"/>
          </a:xfrm>
        </p:grpSpPr>
        <p:sp>
          <p:nvSpPr>
            <p:cNvPr id="26" name="Rettangolo 18">
              <a:extLst>
                <a:ext uri="{FF2B5EF4-FFF2-40B4-BE49-F238E27FC236}">
                  <a16:creationId xmlns:a16="http://schemas.microsoft.com/office/drawing/2014/main" id="{918E3E97-5D37-FCAB-9626-2732ADD2F842}"/>
                </a:ext>
              </a:extLst>
            </p:cNvPr>
            <p:cNvSpPr/>
            <p:nvPr/>
          </p:nvSpPr>
          <p:spPr>
            <a:xfrm>
              <a:off x="3621809" y="3098525"/>
              <a:ext cx="1742270" cy="947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Francesca</a:t>
              </a:r>
              <a:br>
                <a:rPr lang="en-US" dirty="0"/>
              </a:br>
              <a:r>
                <a:rPr lang="en-US" dirty="0"/>
                <a:t>Filippini</a:t>
              </a:r>
            </a:p>
          </p:txBody>
        </p:sp>
        <p:pic>
          <p:nvPicPr>
            <p:cNvPr id="32" name="Picture 31" descr="A person with long hair&#10;&#10;Description automatically generated with low confidence">
              <a:extLst>
                <a:ext uri="{FF2B5EF4-FFF2-40B4-BE49-F238E27FC236}">
                  <a16:creationId xmlns:a16="http://schemas.microsoft.com/office/drawing/2014/main" id="{B6E3DA45-B8E4-8869-9D5C-BCE38750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8176" y="1492362"/>
              <a:ext cx="1600378" cy="160037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BC1F1B-151F-2D16-9532-3679C41E43FD}"/>
              </a:ext>
            </a:extLst>
          </p:cNvPr>
          <p:cNvGrpSpPr/>
          <p:nvPr/>
        </p:nvGrpSpPr>
        <p:grpSpPr>
          <a:xfrm>
            <a:off x="1182572" y="1414821"/>
            <a:ext cx="2161689" cy="2631006"/>
            <a:chOff x="4676366" y="2120074"/>
            <a:chExt cx="1474892" cy="1795101"/>
          </a:xfrm>
        </p:grpSpPr>
        <p:pic>
          <p:nvPicPr>
            <p:cNvPr id="19" name="Picture 18" descr="A person in a suit smiling&#10;&#10;Description automatically generated">
              <a:extLst>
                <a:ext uri="{FF2B5EF4-FFF2-40B4-BE49-F238E27FC236}">
                  <a16:creationId xmlns:a16="http://schemas.microsoft.com/office/drawing/2014/main" id="{08FC42FB-9868-0C8C-CBC4-1BF1A168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173" y="2120074"/>
              <a:ext cx="1141279" cy="1141279"/>
            </a:xfrm>
            <a:prstGeom prst="rect">
              <a:avLst/>
            </a:prstGeom>
          </p:spPr>
        </p:pic>
        <p:sp>
          <p:nvSpPr>
            <p:cNvPr id="21" name="Rettangolo 26">
              <a:extLst>
                <a:ext uri="{FF2B5EF4-FFF2-40B4-BE49-F238E27FC236}">
                  <a16:creationId xmlns:a16="http://schemas.microsoft.com/office/drawing/2014/main" id="{5D1D20A4-5DB5-29B8-2419-5B504D755510}"/>
                </a:ext>
              </a:extLst>
            </p:cNvPr>
            <p:cNvSpPr/>
            <p:nvPr/>
          </p:nvSpPr>
          <p:spPr>
            <a:xfrm>
              <a:off x="4676366" y="3268844"/>
              <a:ext cx="14748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Arik</a:t>
              </a:r>
            </a:p>
            <a:p>
              <a:pPr algn="ctr"/>
              <a:r>
                <a:rPr lang="en-US" dirty="0"/>
                <a:t>Brown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91083E-13F1-9FB9-6839-6D270F531241}"/>
              </a:ext>
            </a:extLst>
          </p:cNvPr>
          <p:cNvGrpSpPr/>
          <p:nvPr/>
        </p:nvGrpSpPr>
        <p:grpSpPr>
          <a:xfrm>
            <a:off x="5875625" y="1498148"/>
            <a:ext cx="1742270" cy="1969708"/>
            <a:chOff x="5875625" y="1498148"/>
            <a:chExt cx="1742270" cy="1969708"/>
          </a:xfrm>
        </p:grpSpPr>
        <p:pic>
          <p:nvPicPr>
            <p:cNvPr id="1026" name="Picture 2" descr="Braham Himed">
              <a:extLst>
                <a:ext uri="{FF2B5EF4-FFF2-40B4-BE49-F238E27FC236}">
                  <a16:creationId xmlns:a16="http://schemas.microsoft.com/office/drawing/2014/main" id="{4804D453-D011-6BD1-A5AD-933196243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571" y="1498148"/>
              <a:ext cx="1600378" cy="16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18">
              <a:extLst>
                <a:ext uri="{FF2B5EF4-FFF2-40B4-BE49-F238E27FC236}">
                  <a16:creationId xmlns:a16="http://schemas.microsoft.com/office/drawing/2014/main" id="{AEBA58B7-B6C2-73C5-B1BF-5298584D37E3}"/>
                </a:ext>
              </a:extLst>
            </p:cNvPr>
            <p:cNvSpPr/>
            <p:nvPr/>
          </p:nvSpPr>
          <p:spPr>
            <a:xfrm>
              <a:off x="5875625" y="3098524"/>
              <a:ext cx="17422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Braham </a:t>
              </a:r>
              <a:r>
                <a:rPr lang="en-US" dirty="0" err="1"/>
                <a:t>Himed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6D0904-C19C-4AE8-DA96-89F8B9C3A8F6}"/>
              </a:ext>
            </a:extLst>
          </p:cNvPr>
          <p:cNvGrpSpPr/>
          <p:nvPr/>
        </p:nvGrpSpPr>
        <p:grpSpPr>
          <a:xfrm>
            <a:off x="8210594" y="1498146"/>
            <a:ext cx="1742270" cy="1969710"/>
            <a:chOff x="8210594" y="1498146"/>
            <a:chExt cx="1742270" cy="1969710"/>
          </a:xfrm>
        </p:grpSpPr>
        <p:pic>
          <p:nvPicPr>
            <p:cNvPr id="1028" name="Picture 4" descr="WALTER D. DOWNING, P.E. (“Walt”)">
              <a:extLst>
                <a:ext uri="{FF2B5EF4-FFF2-40B4-BE49-F238E27FC236}">
                  <a16:creationId xmlns:a16="http://schemas.microsoft.com/office/drawing/2014/main" id="{C4CE43D0-8C25-5578-FEC8-419C8117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5912" y="1498146"/>
              <a:ext cx="1600378" cy="16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18">
              <a:extLst>
                <a:ext uri="{FF2B5EF4-FFF2-40B4-BE49-F238E27FC236}">
                  <a16:creationId xmlns:a16="http://schemas.microsoft.com/office/drawing/2014/main" id="{47C5CC5A-97BC-FCE9-8D93-E9D4DB0C6587}"/>
                </a:ext>
              </a:extLst>
            </p:cNvPr>
            <p:cNvSpPr/>
            <p:nvPr/>
          </p:nvSpPr>
          <p:spPr>
            <a:xfrm>
              <a:off x="8210594" y="3098524"/>
              <a:ext cx="17422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Walt Downing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5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2024 Objectives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A6F3AD-B340-39DC-13EF-212BB96622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8575" y="1012768"/>
            <a:ext cx="10887782" cy="5608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1" dirty="0"/>
              <a:t>Solidify metrics output for mentor/mentee pairs to gauge progress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Status: In Progress</a:t>
            </a:r>
          </a:p>
          <a:p>
            <a:pPr lvl="1"/>
            <a:r>
              <a:rPr lang="en-US" dirty="0"/>
              <a:t>Comparing the output from Collabratec with AESS membership list to determine mentors and mentees</a:t>
            </a:r>
          </a:p>
          <a:p>
            <a:pPr lvl="1"/>
            <a:r>
              <a:rPr lang="en-US" i="1" dirty="0"/>
              <a:t>Expected Completion Date: Dec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Online Networking &amp; Mentoring meeting with AESS members(1 </a:t>
            </a:r>
            <a:r>
              <a:rPr lang="en-US" b="1" dirty="0" err="1"/>
              <a:t>hr</a:t>
            </a:r>
            <a:r>
              <a:rPr lang="en-US" b="1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Status: Completed</a:t>
            </a:r>
          </a:p>
          <a:p>
            <a:pPr lvl="1"/>
            <a:r>
              <a:rPr lang="en-US" dirty="0"/>
              <a:t>Conducted two sessions on 6/14/24: 2am – 3am EST and 12pm – 1pm EST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Online Follow-up Meeting with AESS members focused on a summary of the program status and address any questions/suggestions (30 min)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Status: TBD</a:t>
            </a:r>
          </a:p>
          <a:p>
            <a:pPr lvl="1"/>
            <a:r>
              <a:rPr lang="en-US" dirty="0"/>
              <a:t>Based on low attendance for the online meeting this won’t be productive until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Send to AESS members a short video to advertise the program and how to get involved (signing up with Collabratec included)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Status: In Progress</a:t>
            </a:r>
          </a:p>
          <a:p>
            <a:pPr lvl="1"/>
            <a:r>
              <a:rPr lang="en-US" i="1" dirty="0"/>
              <a:t>Expected Completion Date: Dec 2024 (Send out Video in Q1 2025)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Create a planned agenda for DEI/Networking and Mentoring event collaboration at the 2025 IEEE Radar Conference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Status: Completed</a:t>
            </a:r>
          </a:p>
          <a:p>
            <a:pPr lvl="1"/>
            <a:r>
              <a:rPr lang="en-US" dirty="0"/>
              <a:t>Collaborating with Dr. Jacqueline Fairley (Radar Systems Panel) to combine DEI and Networking/Mentoring for several activities at the 2025 IEEE Radar Conference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Preliminary agenda has been established </a:t>
            </a:r>
            <a:r>
              <a:rPr lang="en-US" b="1" dirty="0"/>
              <a:t>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120041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18DFA9-7C6F-B1BC-F628-C981F5EB1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71" y="1922851"/>
            <a:ext cx="4214348" cy="3996910"/>
          </a:xfrm>
        </p:spPr>
        <p:txBody>
          <a:bodyPr/>
          <a:lstStyle/>
          <a:p>
            <a:r>
              <a:rPr lang="en-US" sz="2000" b="1" dirty="0"/>
              <a:t>Held two sessions on June 16</a:t>
            </a:r>
            <a:r>
              <a:rPr lang="en-US" sz="2000" b="1" baseline="30000" dirty="0"/>
              <a:t>th</a:t>
            </a:r>
            <a:r>
              <a:rPr lang="en-US" sz="2000" b="1" dirty="0"/>
              <a:t> to accommodate time zones</a:t>
            </a:r>
          </a:p>
          <a:p>
            <a:pPr marL="463550" lvl="1" indent="-225425"/>
            <a:r>
              <a:rPr lang="en-US" sz="1800" dirty="0"/>
              <a:t>2am – 3am EST and 12pm – 1pm EST</a:t>
            </a:r>
          </a:p>
          <a:p>
            <a:pPr marL="6350" indent="-225425"/>
            <a:r>
              <a:rPr lang="en-US" sz="2000" b="1" dirty="0"/>
              <a:t>Provided the following:</a:t>
            </a:r>
          </a:p>
          <a:p>
            <a:pPr marL="463550" lvl="1" indent="-225425"/>
            <a:r>
              <a:rPr lang="en-US" sz="1800" dirty="0"/>
              <a:t>Overview of the program</a:t>
            </a:r>
          </a:p>
          <a:p>
            <a:pPr marL="463550" lvl="1" indent="-225425"/>
            <a:r>
              <a:rPr lang="en-US" sz="1800" dirty="0"/>
              <a:t>Benefits of the program</a:t>
            </a:r>
          </a:p>
          <a:p>
            <a:pPr marL="463550" lvl="1" indent="-225425"/>
            <a:r>
              <a:rPr lang="en-US" sz="1800" dirty="0"/>
              <a:t>Live polling</a:t>
            </a:r>
          </a:p>
          <a:p>
            <a:pPr marL="463550" lvl="1" indent="-225425"/>
            <a:r>
              <a:rPr lang="en-US" sz="1800" dirty="0"/>
              <a:t>Overview of Collabratec</a:t>
            </a:r>
          </a:p>
          <a:p>
            <a:pPr marL="463550" lvl="1" indent="-225425"/>
            <a:r>
              <a:rPr lang="en-US" sz="1800" dirty="0"/>
              <a:t>Live Demonstrations (specifically navigating Collabratec)</a:t>
            </a:r>
          </a:p>
          <a:p>
            <a:pPr marL="463550" lvl="1" indent="-225425"/>
            <a:r>
              <a:rPr lang="en-US" sz="1800" dirty="0"/>
              <a:t>Benefits of both mentoring partnerships and our program</a:t>
            </a:r>
          </a:p>
          <a:p>
            <a:pPr marL="6350" indent="-225425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501C9-3CB2-4916-CC21-B757F81A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51" y="101369"/>
            <a:ext cx="10515600" cy="483395"/>
          </a:xfrm>
        </p:spPr>
        <p:txBody>
          <a:bodyPr/>
          <a:lstStyle/>
          <a:p>
            <a:r>
              <a:rPr lang="en-US" sz="2800" dirty="0"/>
              <a:t>Online Networking and Mentoring Virtual Meeting Held in June 2024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F0C7C-2A04-0C0D-8EC8-2C8398DC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720" y="1993755"/>
            <a:ext cx="3193765" cy="179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DC70C-36CF-929A-D464-A6F3959F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719" y="4123268"/>
            <a:ext cx="3193765" cy="179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D4D45-D973-477F-95A8-CD17573C8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119" y="4123268"/>
            <a:ext cx="3193765" cy="179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ADA98-39FB-F26D-9B68-DE5076E491A8}"/>
              </a:ext>
            </a:extLst>
          </p:cNvPr>
          <p:cNvSpPr txBox="1"/>
          <p:nvPr/>
        </p:nvSpPr>
        <p:spPr>
          <a:xfrm>
            <a:off x="1533581" y="1031813"/>
            <a:ext cx="803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Introduction and Overview of the IEEE AESS Networking and Mentorship Program:</a:t>
            </a:r>
          </a:p>
          <a:p>
            <a:pPr algn="ctr"/>
            <a:r>
              <a:rPr lang="en-US" b="1" u="sng" dirty="0"/>
              <a:t>Expanding Your Network and Growing Your Career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778F9-216E-C782-F2E0-D98F322B2497}"/>
              </a:ext>
            </a:extLst>
          </p:cNvPr>
          <p:cNvSpPr txBox="1"/>
          <p:nvPr/>
        </p:nvSpPr>
        <p:spPr>
          <a:xfrm>
            <a:off x="9010236" y="3636359"/>
            <a:ext cx="1023293" cy="307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/>
              <a:t>Live Polling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67668-773A-23F5-9C1C-E66E40FA584E}"/>
              </a:ext>
            </a:extLst>
          </p:cNvPr>
          <p:cNvSpPr txBox="1"/>
          <p:nvPr/>
        </p:nvSpPr>
        <p:spPr>
          <a:xfrm>
            <a:off x="8686245" y="5837283"/>
            <a:ext cx="1754711" cy="307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Live Demonstrations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CE7D3-3817-A4BE-0F05-97353590C8EC}"/>
              </a:ext>
            </a:extLst>
          </p:cNvPr>
          <p:cNvSpPr txBox="1"/>
          <p:nvPr/>
        </p:nvSpPr>
        <p:spPr>
          <a:xfrm>
            <a:off x="5166368" y="5837283"/>
            <a:ext cx="1570558" cy="307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Program 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8F94E2-C260-BD28-3D2F-D2FABB59C5A0}"/>
              </a:ext>
            </a:extLst>
          </p:cNvPr>
          <p:cNvSpPr txBox="1"/>
          <p:nvPr/>
        </p:nvSpPr>
        <p:spPr>
          <a:xfrm>
            <a:off x="3285067" y="6488668"/>
            <a:ext cx="48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Thanks and Appreciation to Amanda for her help.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5D56D3-0E45-0F9C-D4E8-432779C6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79" y="1839219"/>
            <a:ext cx="2532333" cy="21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5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0170CD-CD6C-A610-F1F1-37274042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9" y="937062"/>
            <a:ext cx="11951579" cy="1342765"/>
          </a:xfrm>
        </p:spPr>
        <p:txBody>
          <a:bodyPr/>
          <a:lstStyle/>
          <a:p>
            <a:r>
              <a:rPr lang="en-US" sz="2000" dirty="0"/>
              <a:t>This year collaborative planning has been done with Dr. Jacqueline Fairley to merge DEI events with our Networking and Mentoring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Goal: Foster/develop current and new relationships between diverse participants in an inclusive environment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68944B-B74D-52FE-B0EE-D3F36AD4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3" y="-74951"/>
            <a:ext cx="10515600" cy="779489"/>
          </a:xfrm>
        </p:spPr>
        <p:txBody>
          <a:bodyPr/>
          <a:lstStyle/>
          <a:p>
            <a:r>
              <a:rPr lang="en-US" sz="2800" dirty="0"/>
              <a:t>DEI and Networking/Mentoring Collaborative Events Planned for 2025 IEEE Radar Conference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B3267D-9EF0-0AC7-2755-1685C0CF7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06179"/>
              </p:ext>
            </p:extLst>
          </p:nvPr>
        </p:nvGraphicFramePr>
        <p:xfrm>
          <a:off x="89940" y="2279827"/>
          <a:ext cx="10379533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179">
                  <a:extLst>
                    <a:ext uri="{9D8B030D-6E8A-4147-A177-3AD203B41FA5}">
                      <a16:colId xmlns:a16="http://schemas.microsoft.com/office/drawing/2014/main" val="502806999"/>
                    </a:ext>
                  </a:extLst>
                </a:gridCol>
                <a:gridCol w="3016102">
                  <a:extLst>
                    <a:ext uri="{9D8B030D-6E8A-4147-A177-3AD203B41FA5}">
                      <a16:colId xmlns:a16="http://schemas.microsoft.com/office/drawing/2014/main" val="479942399"/>
                    </a:ext>
                  </a:extLst>
                </a:gridCol>
                <a:gridCol w="2698230">
                  <a:extLst>
                    <a:ext uri="{9D8B030D-6E8A-4147-A177-3AD203B41FA5}">
                      <a16:colId xmlns:a16="http://schemas.microsoft.com/office/drawing/2014/main" val="3970957606"/>
                    </a:ext>
                  </a:extLst>
                </a:gridCol>
                <a:gridCol w="3013022">
                  <a:extLst>
                    <a:ext uri="{9D8B030D-6E8A-4147-A177-3AD203B41FA5}">
                      <a16:colId xmlns:a16="http://schemas.microsoft.com/office/drawing/2014/main" val="2033006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Morning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Afternoon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Evening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266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May 4</a:t>
                      </a:r>
                      <a:r>
                        <a:rPr lang="en-US" sz="1600" b="1" baseline="30000" dirty="0"/>
                        <a:t>th</a:t>
                      </a:r>
                      <a:r>
                        <a:rPr lang="en-US" sz="1600" b="1" dirty="0"/>
                        <a:t> (Mon)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Radar Boot Camp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Radar Boot Camp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0910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May 5</a:t>
                      </a:r>
                      <a:r>
                        <a:rPr lang="en-US" sz="1600" b="1" baseline="30000" dirty="0"/>
                        <a:t>th</a:t>
                      </a:r>
                      <a:r>
                        <a:rPr lang="en-US" sz="1600" b="1" dirty="0"/>
                        <a:t> (Tue)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Tutorials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Tutorials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Opening Reception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Young Professionals Event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Mentor-Mentee Connect Event (~1hr)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640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May 6</a:t>
                      </a:r>
                      <a:r>
                        <a:rPr lang="en-US" sz="1600" b="1" baseline="30000" dirty="0"/>
                        <a:t>th</a:t>
                      </a:r>
                      <a:r>
                        <a:rPr lang="en-US" sz="1600" b="1" dirty="0"/>
                        <a:t> (Wed)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Professional Development Breakfast/Raffle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Radar Trivia (20-30 min)/Raffle Ticket Handouts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err="1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FireSide</a:t>
                      </a:r>
                      <a:r>
                        <a:rPr lang="en-US" sz="16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Chat/Meet the Authors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Raffle Ticket Handouts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27726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May 7</a:t>
                      </a:r>
                      <a:r>
                        <a:rPr lang="en-US" sz="1600" b="1" baseline="30000" dirty="0"/>
                        <a:t>th</a:t>
                      </a:r>
                      <a:r>
                        <a:rPr lang="en-US" sz="1600" b="1" dirty="0"/>
                        <a:t> (Thu)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Professional Development Breakfast/Raffle (Back-Up Date)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Conference Dinner @ the Aquarium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1041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May 8</a:t>
                      </a:r>
                      <a:r>
                        <a:rPr lang="en-US" sz="1600" b="1" baseline="30000" dirty="0"/>
                        <a:t>th</a:t>
                      </a:r>
                      <a:r>
                        <a:rPr lang="en-US" sz="1600" b="1" dirty="0"/>
                        <a:t> (Fri)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Fire Side Chat/Meet the Authors Close Out Event Raffle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367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May 9</a:t>
                      </a:r>
                      <a:r>
                        <a:rPr lang="en-US" sz="1600" b="1" baseline="30000" dirty="0"/>
                        <a:t>th</a:t>
                      </a:r>
                      <a:r>
                        <a:rPr lang="en-US" sz="1600" b="1" dirty="0"/>
                        <a:t> (Sat)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Tutorials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Tutorials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052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0605D7-B5DB-B72B-2FB7-172559E7F0E9}"/>
              </a:ext>
            </a:extLst>
          </p:cNvPr>
          <p:cNvSpPr txBox="1"/>
          <p:nvPr/>
        </p:nvSpPr>
        <p:spPr>
          <a:xfrm>
            <a:off x="10559413" y="3444712"/>
            <a:ext cx="1482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2025 IEEE Radar </a:t>
            </a:r>
          </a:p>
          <a:p>
            <a:pPr algn="ctr"/>
            <a:r>
              <a:rPr lang="en-US" sz="2000" b="1" dirty="0"/>
              <a:t>Conference</a:t>
            </a:r>
          </a:p>
          <a:p>
            <a:pPr algn="ctr"/>
            <a:r>
              <a:rPr lang="en-US" sz="2000" b="1" dirty="0"/>
              <a:t>Events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D37E7E-2E05-B288-79C0-BC583FA4BE92}"/>
              </a:ext>
            </a:extLst>
          </p:cNvPr>
          <p:cNvSpPr txBox="1"/>
          <p:nvPr/>
        </p:nvSpPr>
        <p:spPr>
          <a:xfrm>
            <a:off x="1897700" y="6440347"/>
            <a:ext cx="733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DEI and Professional Networking &amp; Mentoring Events</a:t>
            </a:r>
          </a:p>
        </p:txBody>
      </p:sp>
    </p:spTree>
    <p:extLst>
      <p:ext uri="{BB962C8B-B14F-4D97-AF65-F5344CB8AC3E}">
        <p14:creationId xmlns:p14="http://schemas.microsoft.com/office/powerpoint/2010/main" val="241391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C0D4B-5705-9EBC-4582-F17DC99B6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E434-325D-C0CD-C09A-A7513852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8516"/>
          </a:xfrm>
        </p:spPr>
        <p:txBody>
          <a:bodyPr/>
          <a:lstStyle/>
          <a:p>
            <a:r>
              <a:rPr lang="en-US" sz="3400" b="1" dirty="0">
                <a:solidFill>
                  <a:schemeClr val="bg1"/>
                </a:solidFill>
                <a:latin typeface="+mn-lt"/>
              </a:rPr>
              <a:t>SWOT Summary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CE5FA18-2FFA-2CE5-1E08-50EEF8719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122791"/>
              </p:ext>
            </p:extLst>
          </p:nvPr>
        </p:nvGraphicFramePr>
        <p:xfrm>
          <a:off x="1248336" y="1862790"/>
          <a:ext cx="9169828" cy="31324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40020">
                  <a:extLst>
                    <a:ext uri="{9D8B030D-6E8A-4147-A177-3AD203B41FA5}">
                      <a16:colId xmlns:a16="http://schemas.microsoft.com/office/drawing/2014/main" val="3419106663"/>
                    </a:ext>
                  </a:extLst>
                </a:gridCol>
                <a:gridCol w="7029808">
                  <a:extLst>
                    <a:ext uri="{9D8B030D-6E8A-4147-A177-3AD203B41FA5}">
                      <a16:colId xmlns:a16="http://schemas.microsoft.com/office/drawing/2014/main" val="1334197416"/>
                    </a:ext>
                  </a:extLst>
                </a:gridCol>
              </a:tblGrid>
              <a:tr h="78310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Strengths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Collabratec infrastructure setup (Guidelines and instructions in place)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Program framework is established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346589"/>
                  </a:ext>
                </a:extLst>
              </a:tr>
              <a:tr h="78310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Weaknesses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Need to continue building interest/momentum for the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Process for generating metrics not complete yet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890029"/>
                  </a:ext>
                </a:extLst>
              </a:tr>
              <a:tr h="78310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Video to publicize the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In-person events at next year’s conference in Atlanta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1747506"/>
                  </a:ext>
                </a:extLst>
              </a:tr>
              <a:tr h="78310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Threats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Creating mentoring partnerships globally is a challenge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283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2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568</Words>
  <Application>Microsoft Office PowerPoint</Application>
  <PresentationFormat>Widescreen</PresentationFormat>
  <Paragraphs>92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LucidaGrande</vt:lpstr>
      <vt:lpstr>Wingdings</vt:lpstr>
      <vt:lpstr>Office Theme</vt:lpstr>
      <vt:lpstr>PowerPoint Presentation</vt:lpstr>
      <vt:lpstr>Professional Networking and Mentoring Committee</vt:lpstr>
      <vt:lpstr>2024 Objectives</vt:lpstr>
      <vt:lpstr>Online Networking and Mentoring Virtual Meeting Held in June 2024 </vt:lpstr>
      <vt:lpstr>DEI and Networking/Mentoring Collaborative Events Planned for 2025 IEEE Radar Conference</vt:lpstr>
      <vt:lpstr>SWOT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Arik Brown</cp:lastModifiedBy>
  <cp:revision>42</cp:revision>
  <dcterms:created xsi:type="dcterms:W3CDTF">2020-06-23T20:53:44Z</dcterms:created>
  <dcterms:modified xsi:type="dcterms:W3CDTF">2024-10-20T22:07:40Z</dcterms:modified>
</cp:coreProperties>
</file>