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1" roundtripDataSignature="AMtx7mjUqVcERNGwkNI/jP1j3mdCH9gs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customschemas.google.com/relationships/presentationmetadata" Target="metadata"/><Relationship Id="rId10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d48a97c7ee_2_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2d48a97c7ee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d48a97c7ee_2_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2d48a97c7ee_2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type="ctrTitle"/>
          </p:nvPr>
        </p:nvSpPr>
        <p:spPr>
          <a:xfrm>
            <a:off x="1524000" y="1812925"/>
            <a:ext cx="9144000" cy="1381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Rectangle&#10;&#10;Description automatically generated with medium confidence" id="17" name="Google Shape;1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785"/>
            <a:ext cx="12192000" cy="68544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clipart, tableware, dishware&#10;&#10;Description automatically generated" id="18" name="Google Shape;1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0505" y="2301364"/>
            <a:ext cx="3726659" cy="1909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6" name="Google Shape;66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2" name="Google Shape;72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7" name="Google Shape;77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Vertical Title and Text">
  <p:cSld name="1_Vertical Title and 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/>
          <p:nvPr>
            <p:ph idx="1" type="body"/>
          </p:nvPr>
        </p:nvSpPr>
        <p:spPr>
          <a:xfrm>
            <a:off x="734807" y="1188720"/>
            <a:ext cx="10618993" cy="49882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70A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C70AC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C70AC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C70A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C70A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rgbClr val="0C70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rgbClr val="0C70A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rgbClr val="0C70A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rgbClr val="0C70A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rgbClr val="0C70A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rgbClr val="0C70A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rgbClr val="0C70A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rgbClr val="0C70A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rgbClr val="0C70A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10"/>
          <p:cNvSpPr txBox="1"/>
          <p:nvPr>
            <p:ph type="title"/>
          </p:nvPr>
        </p:nvSpPr>
        <p:spPr>
          <a:xfrm>
            <a:off x="734807" y="59679"/>
            <a:ext cx="10515600" cy="483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b="1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Vertical Title and Text">
  <p:cSld name="2_Vertical Title and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/>
          <p:nvPr/>
        </p:nvSpPr>
        <p:spPr>
          <a:xfrm>
            <a:off x="734807" y="76237"/>
            <a:ext cx="8983291" cy="553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400"/>
              <a:buFont typeface="Calibri"/>
              <a:buNone/>
            </a:pPr>
            <a:r>
              <a:t/>
            </a:r>
            <a:endParaRPr b="1" i="0" sz="3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1"/>
          <p:cNvSpPr txBox="1"/>
          <p:nvPr>
            <p:ph type="title"/>
          </p:nvPr>
        </p:nvSpPr>
        <p:spPr>
          <a:xfrm>
            <a:off x="300318" y="114113"/>
            <a:ext cx="10515600" cy="710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b="1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rgbClr val="0C70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rgbClr val="0C70A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rgbClr val="0C70A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rgbClr val="0C70A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rgbClr val="0C70A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rgbClr val="0C70A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rgbClr val="0C70A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rgbClr val="0C70A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rgbClr val="0C70A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12"/>
          <p:cNvSpPr txBox="1"/>
          <p:nvPr>
            <p:ph type="title"/>
          </p:nvPr>
        </p:nvSpPr>
        <p:spPr>
          <a:xfrm>
            <a:off x="734807" y="59679"/>
            <a:ext cx="10515600" cy="483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b="1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735013" y="1189038"/>
            <a:ext cx="10618787" cy="4987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2200"/>
              <a:buFont typeface="Merriweather Sans"/>
              <a:buChar char="▸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9" name="Google Shape;49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background pattern&#10;&#10;Description automatically generated" id="10" name="Google Shape;10;p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Relationship Id="rId4" Type="http://schemas.openxmlformats.org/officeDocument/2006/relationships/image" Target="../media/image12.jpg"/><Relationship Id="rId5" Type="http://schemas.openxmlformats.org/officeDocument/2006/relationships/image" Target="../media/image9.jpg"/><Relationship Id="rId6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19.jpg"/><Relationship Id="rId5" Type="http://schemas.openxmlformats.org/officeDocument/2006/relationships/image" Target="../media/image8.jpg"/><Relationship Id="rId6" Type="http://schemas.openxmlformats.org/officeDocument/2006/relationships/image" Target="../media/image5.jpg"/><Relationship Id="rId7" Type="http://schemas.openxmlformats.org/officeDocument/2006/relationships/image" Target="../media/image4.jpg"/><Relationship Id="rId8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Relationship Id="rId4" Type="http://schemas.openxmlformats.org/officeDocument/2006/relationships/image" Target="../media/image13.jpg"/><Relationship Id="rId5" Type="http://schemas.openxmlformats.org/officeDocument/2006/relationships/image" Target="../media/image1.jpg"/><Relationship Id="rId6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/>
          <p:nvPr/>
        </p:nvSpPr>
        <p:spPr>
          <a:xfrm>
            <a:off x="4827402" y="2016895"/>
            <a:ext cx="6881887" cy="9982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i="0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IEEE Aerospace Electronic Systems</a:t>
            </a:r>
            <a:br>
              <a:rPr b="1" i="0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YP representative</a:t>
            </a:r>
            <a:endParaRPr/>
          </a:p>
        </p:txBody>
      </p:sp>
      <p:sp>
        <p:nvSpPr>
          <p:cNvPr id="86" name="Google Shape;86;p1"/>
          <p:cNvSpPr/>
          <p:nvPr/>
        </p:nvSpPr>
        <p:spPr>
          <a:xfrm>
            <a:off x="4827402" y="3222436"/>
            <a:ext cx="6881887" cy="22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900"/>
              <a:buFont typeface="Merriweather Sans"/>
              <a:buNone/>
            </a:pPr>
            <a:r>
              <a:rPr b="1" i="1" lang="en-US" sz="29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Philipp Markiton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1300"/>
              <a:buFont typeface="Merriweather Sans"/>
              <a:buNone/>
            </a:pPr>
            <a:r>
              <a:t/>
            </a:r>
            <a:endParaRPr b="1" i="1" sz="1300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2200"/>
              <a:buFont typeface="Merriweather Sans"/>
              <a:buNone/>
            </a:pPr>
            <a:r>
              <a:rPr b="1" i="1" lang="en-US" sz="22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AESS Board of Governors Meeting – Fall 2024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2200"/>
              <a:buFont typeface="Merriweather Sans"/>
              <a:buNone/>
            </a:pPr>
            <a:r>
              <a:rPr b="1" i="1" lang="en-US" sz="22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25-26 October 2024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2200"/>
              <a:buFont typeface="Merriweather Sans"/>
              <a:buNone/>
            </a:pPr>
            <a:r>
              <a:rPr b="1" i="1" lang="en-US" sz="22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Rennes, France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/>
          <p:nvPr/>
        </p:nvSpPr>
        <p:spPr>
          <a:xfrm>
            <a:off x="727101" y="147886"/>
            <a:ext cx="8983291" cy="553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</a:pPr>
            <a:r>
              <a:rPr b="1" i="0" lang="en-US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Update on activities 2024</a:t>
            </a: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253386" y="1645042"/>
            <a:ext cx="7581679" cy="5578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000"/>
              <a:buFont typeface="Merriweather Sans"/>
              <a:buChar char="▸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IEEE Rising Stars 2024: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600"/>
              <a:buFont typeface="Merriweather Sans"/>
              <a:buChar char="-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January 5-7, Las Vegas, NV, USA.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600"/>
              <a:buFont typeface="Merriweather Sans"/>
              <a:buChar char="-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Sponsorship from AESS.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600"/>
              <a:buFont typeface="Merriweather Sans"/>
              <a:buChar char="-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Attendance: Philipp Markiton and Abir Tabarki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600"/>
              <a:buFont typeface="Merriweather Sans"/>
              <a:buChar char="-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QEB article.</a:t>
            </a:r>
            <a:endParaRPr/>
          </a:p>
          <a:p>
            <a:pPr indent="-101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2000"/>
              <a:buFont typeface="Merriweather Sans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600"/>
              <a:buFont typeface="Merriweather San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600"/>
              <a:buFont typeface="Merriweather San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1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2000"/>
              <a:buFont typeface="Merriweather San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2000"/>
              <a:buFont typeface="Merriweather San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2000"/>
              <a:buFont typeface="Merriweather San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2400"/>
              <a:buFont typeface="Merriweather Sans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1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2000"/>
              <a:buFont typeface="Merriweather San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2400"/>
              <a:buFont typeface="Merriweather Sans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2400"/>
              <a:buFont typeface="Merriweather Sans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2400"/>
              <a:buFont typeface="Merriweather Sans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3368" y="1008529"/>
            <a:ext cx="4255246" cy="3191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7203771" y="3505229"/>
            <a:ext cx="3549994" cy="2662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7533" y="3478485"/>
            <a:ext cx="7241689" cy="3006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17911" y="5533834"/>
            <a:ext cx="1426059" cy="950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/>
          <p:nvPr/>
        </p:nvSpPr>
        <p:spPr>
          <a:xfrm>
            <a:off x="727101" y="147886"/>
            <a:ext cx="8983291" cy="553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</a:pPr>
            <a:r>
              <a:rPr b="1" i="0" lang="en-US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Update on activities 2024</a:t>
            </a:r>
            <a:endParaRPr/>
          </a:p>
        </p:txBody>
      </p:sp>
      <p:sp>
        <p:nvSpPr>
          <p:cNvPr id="102" name="Google Shape;102;p3"/>
          <p:cNvSpPr/>
          <p:nvPr/>
        </p:nvSpPr>
        <p:spPr>
          <a:xfrm>
            <a:off x="292505" y="1768699"/>
            <a:ext cx="7297927" cy="2491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000"/>
              <a:buFont typeface="Merriweather Sans"/>
              <a:buChar char="▸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YP event at IEEE Radarconf 2024 in Denver, CO, USA: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600"/>
              <a:buFont typeface="Merriweather Sans"/>
              <a:buChar char="-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Monday, May 6.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600"/>
              <a:buFont typeface="Merriweather Sans"/>
              <a:buChar char="-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attendance, many YPs.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600"/>
              <a:buFont typeface="Merriweather Sans"/>
              <a:buChar char="-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 networking!</a:t>
            </a:r>
            <a:endParaRPr/>
          </a:p>
          <a:p>
            <a:pPr indent="-1270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600"/>
              <a:buFont typeface="Merriweather San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600"/>
              <a:buFont typeface="Merriweather San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600"/>
              <a:buFont typeface="Merriweather San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600"/>
              <a:buFont typeface="Merriweather San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1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2000"/>
              <a:buFont typeface="Merriweather San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2000"/>
              <a:buFont typeface="Merriweather San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2000"/>
              <a:buFont typeface="Merriweather San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2400"/>
              <a:buFont typeface="Merriweather Sans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1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2000"/>
              <a:buFont typeface="Merriweather San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2400"/>
              <a:buFont typeface="Merriweather Sans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2400"/>
              <a:buFont typeface="Merriweather Sans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2400"/>
              <a:buFont typeface="Merriweather Sans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99328" y="4962391"/>
            <a:ext cx="2475185" cy="1856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07362" y="4513729"/>
            <a:ext cx="2628144" cy="1971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91307" y="2468182"/>
            <a:ext cx="3508188" cy="2631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21411" y="868589"/>
            <a:ext cx="4551842" cy="2560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81252" y="3374098"/>
            <a:ext cx="2972299" cy="1671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2720" y="3374098"/>
            <a:ext cx="2972299" cy="167191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/>
        </p:nvSpPr>
        <p:spPr>
          <a:xfrm>
            <a:off x="876719" y="5052738"/>
            <a:ext cx="21242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 networking…</a:t>
            </a:r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4883766" y="5052738"/>
            <a:ext cx="19672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networking!!</a:t>
            </a:r>
            <a:endParaRPr/>
          </a:p>
        </p:txBody>
      </p:sp>
      <p:sp>
        <p:nvSpPr>
          <p:cNvPr id="111" name="Google Shape;111;p3"/>
          <p:cNvSpPr/>
          <p:nvPr/>
        </p:nvSpPr>
        <p:spPr>
          <a:xfrm>
            <a:off x="3514165" y="3939988"/>
            <a:ext cx="824753" cy="51547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d48a97c7ee_2_0"/>
          <p:cNvSpPr txBox="1"/>
          <p:nvPr>
            <p:ph type="title"/>
          </p:nvPr>
        </p:nvSpPr>
        <p:spPr>
          <a:xfrm>
            <a:off x="734807" y="59679"/>
            <a:ext cx="10515600" cy="483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</a:pPr>
            <a:r>
              <a:rPr lang="en-US"/>
              <a:t>Update on activities 2024</a:t>
            </a:r>
            <a:endParaRPr/>
          </a:p>
        </p:txBody>
      </p:sp>
      <p:sp>
        <p:nvSpPr>
          <p:cNvPr id="117" name="Google Shape;117;g2d48a97c7ee_2_0"/>
          <p:cNvSpPr txBox="1"/>
          <p:nvPr>
            <p:ph idx="1" type="body"/>
          </p:nvPr>
        </p:nvSpPr>
        <p:spPr>
          <a:xfrm>
            <a:off x="735013" y="1189038"/>
            <a:ext cx="10618787" cy="4987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800"/>
              <a:buFont typeface="Merriweather Sans"/>
              <a:buChar char="▸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YP event at Int. Conference Radar 2024: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2000"/>
              <a:buFont typeface="Merriweather Sans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Sunday, 20-Oct-2024.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2000"/>
              <a:buFont typeface="Merriweather Sans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restaurant BDS</a:t>
            </a:r>
            <a:endParaRPr/>
          </a:p>
        </p:txBody>
      </p:sp>
      <p:pic>
        <p:nvPicPr>
          <p:cNvPr id="118" name="Google Shape;118;g2d48a97c7ee_2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6482" y="2111188"/>
            <a:ext cx="2952377" cy="2214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2d48a97c7ee_2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27261" y="2628669"/>
            <a:ext cx="3648142" cy="2707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2d48a97c7ee_2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2216" y="4162390"/>
            <a:ext cx="3477188" cy="260789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2d48a97c7ee_2_0"/>
          <p:cNvSpPr/>
          <p:nvPr/>
        </p:nvSpPr>
        <p:spPr>
          <a:xfrm>
            <a:off x="7641923" y="5309412"/>
            <a:ext cx="343348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Pierre-Auguste Renoir, Le Moulin de la Galette, 1876, Musée d'Orsay, Paris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g2d48a97c7ee_2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88658" y="3397721"/>
            <a:ext cx="4379349" cy="3284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>
            <p:ph idx="1" type="body"/>
          </p:nvPr>
        </p:nvSpPr>
        <p:spPr>
          <a:xfrm>
            <a:off x="734807" y="1188720"/>
            <a:ext cx="10618993" cy="49882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70AC"/>
              </a:buClr>
              <a:buSzPts val="3200"/>
              <a:buFont typeface="Arial"/>
              <a:buNone/>
            </a:pPr>
            <a:r>
              <a:t/>
            </a:r>
            <a:endParaRPr sz="32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70AC"/>
              </a:buClr>
              <a:buSzPts val="3200"/>
              <a:buFont typeface="Arial"/>
              <a:buChar char="•"/>
            </a:pPr>
            <a:r>
              <a:rPr lang="en-US" sz="3200"/>
              <a:t>YP event at Int. Conference Radar 2025, May 5-9, 2025:</a:t>
            </a:r>
            <a:endParaRPr/>
          </a:p>
          <a:p>
            <a:pPr indent="-508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As discussed at last meeting for conference planning: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Aimed for Sunday, May 4 2025 (After Radar Boot Camp.)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Group of YPs/students/teachers, aimed to facilitate networking for YPs.</a:t>
            </a:r>
            <a:endParaRPr/>
          </a:p>
          <a:p>
            <a:pPr indent="-762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762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70AC"/>
              </a:buClr>
              <a:buSzPts val="3200"/>
              <a:buFont typeface="Arial"/>
              <a:buNone/>
            </a:pPr>
            <a:r>
              <a:t/>
            </a:r>
            <a:endParaRPr sz="3200"/>
          </a:p>
        </p:txBody>
      </p:sp>
      <p:sp>
        <p:nvSpPr>
          <p:cNvPr id="128" name="Google Shape;128;p5"/>
          <p:cNvSpPr txBox="1"/>
          <p:nvPr>
            <p:ph type="title"/>
          </p:nvPr>
        </p:nvSpPr>
        <p:spPr>
          <a:xfrm>
            <a:off x="734807" y="59679"/>
            <a:ext cx="10515600" cy="483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</a:pPr>
            <a:r>
              <a:rPr lang="en-US"/>
              <a:t>Next…</a:t>
            </a:r>
            <a:endParaRPr/>
          </a:p>
        </p:txBody>
      </p:sp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4322" y="4429404"/>
            <a:ext cx="4046725" cy="114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d48a97c7ee_2_11"/>
          <p:cNvSpPr txBox="1"/>
          <p:nvPr>
            <p:ph idx="1" type="body"/>
          </p:nvPr>
        </p:nvSpPr>
        <p:spPr>
          <a:xfrm>
            <a:off x="734807" y="1188720"/>
            <a:ext cx="10618993" cy="49882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70AC"/>
              </a:buClr>
              <a:buSzPts val="3600"/>
              <a:buFont typeface="Arial"/>
              <a:buChar char="•"/>
            </a:pPr>
            <a:r>
              <a:rPr lang="en-US" sz="3600"/>
              <a:t>IEEE Rising Stars 2025, Luxor Hot: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January 3-5, Las Vegas, NV, USA.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Sponsorship from AESS: USD 3000.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One free conference registration.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Booth space.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Bag items.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70AC"/>
              </a:buClr>
              <a:buSzPts val="3200"/>
              <a:buFont typeface="Arial"/>
              <a:buChar char="•"/>
            </a:pPr>
            <a:r>
              <a:rPr lang="en-US" sz="3200"/>
              <a:t>Attendance?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New YP rep?!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70AC"/>
              </a:buClr>
              <a:buSzPts val="3200"/>
              <a:buFont typeface="Arial"/>
              <a:buChar char="•"/>
            </a:pPr>
            <a:r>
              <a:rPr lang="en-US" sz="3200"/>
              <a:t>Booth: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AESS Roll-up banner, flag.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Give-aways, items.</a:t>
            </a:r>
            <a:endParaRPr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70AC"/>
              </a:buClr>
              <a:buSzPts val="3200"/>
              <a:buFont typeface="Arial"/>
              <a:buNone/>
            </a:pPr>
            <a:r>
              <a:t/>
            </a:r>
            <a:endParaRPr sz="3200"/>
          </a:p>
        </p:txBody>
      </p:sp>
      <p:sp>
        <p:nvSpPr>
          <p:cNvPr id="135" name="Google Shape;135;g2d48a97c7ee_2_11"/>
          <p:cNvSpPr txBox="1"/>
          <p:nvPr>
            <p:ph type="title"/>
          </p:nvPr>
        </p:nvSpPr>
        <p:spPr>
          <a:xfrm>
            <a:off x="734807" y="59679"/>
            <a:ext cx="10515600" cy="483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</a:pPr>
            <a:r>
              <a:rPr lang="en-US"/>
              <a:t>Next…</a:t>
            </a:r>
            <a:endParaRPr/>
          </a:p>
        </p:txBody>
      </p:sp>
      <p:pic>
        <p:nvPicPr>
          <p:cNvPr id="136" name="Google Shape;136;g2d48a97c7ee_2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9572" y="1200265"/>
            <a:ext cx="3425952" cy="4492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2020-06-23T20:53:44Z</dcterms:created>
  <dc:creator>Hough,Mackenzie C</dc:creator>
</cp:coreProperties>
</file>