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48" r:id="rId2"/>
    <p:sldId id="440" r:id="rId3"/>
    <p:sldId id="44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23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F30DD-E43C-CA4B-A5FB-77BBC5ADDAB7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0F3D1-4F9A-AB43-BBB2-4BBDABDEC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0FEB-13BF-49E2-AA65-ECB0819A8BC3}"/>
              </a:ext>
            </a:extLst>
          </p:cNvPr>
          <p:cNvSpPr>
            <a:spLocks noGrp="1"/>
          </p:cNvSpPr>
          <p:nvPr userDrawn="1"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FE6A51-0C90-4250-B4B1-2EF2C892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8CE9E921-0597-4FF4-94CC-D20ADC7E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pic>
        <p:nvPicPr>
          <p:cNvPr id="10" name="Picture 9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6EFF700F-D452-40A2-82D4-79EA0689EF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" y="2301364"/>
            <a:ext cx="3726659" cy="19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61CC10-B7D2-596B-AFD0-19760D05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summarize your committees main activities (i.e. conferences, publications, education, member activities, etc.)</a:t>
            </a:r>
          </a:p>
          <a:p>
            <a:pPr lvl="1"/>
            <a:r>
              <a:rPr lang="en-US" dirty="0"/>
              <a:t>Please point out areas and activities that address the SWOT (Strategy, Weaknesses, Opportunities, and Threats) </a:t>
            </a:r>
          </a:p>
          <a:p>
            <a:pPr lvl="1"/>
            <a:r>
              <a:rPr lang="en-US" dirty="0"/>
              <a:t>Define areas that Cross-Committees can strengthen the Opportunities and reduce the Threats.</a:t>
            </a:r>
          </a:p>
        </p:txBody>
      </p:sp>
    </p:spTree>
    <p:extLst>
      <p:ext uri="{BB962C8B-B14F-4D97-AF65-F5344CB8AC3E}">
        <p14:creationId xmlns:p14="http://schemas.microsoft.com/office/powerpoint/2010/main" val="29155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8C4F7AF-98CF-43AB-B43B-1DF54CF9AE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738254" y="1717965"/>
            <a:ext cx="6391564" cy="13669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 smtClean="0">
                <a:solidFill>
                  <a:schemeClr val="bg1"/>
                </a:solidFill>
              </a:rPr>
              <a:t>Challenges in Aerospace and Electronics Systems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 smtClean="0">
                <a:solidFill>
                  <a:schemeClr val="bg1">
                    <a:lumMod val="85000"/>
                  </a:schemeClr>
                </a:solidFill>
              </a:rPr>
              <a:t>Dale Blair</a:t>
            </a:r>
            <a:endParaRPr lang="en-US" sz="2900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AESS Board of Governors Meeting – Spring 2024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10 and 11 May 2024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Denver, CO, USA</a:t>
            </a:r>
          </a:p>
        </p:txBody>
      </p:sp>
    </p:spTree>
    <p:extLst>
      <p:ext uri="{BB962C8B-B14F-4D97-AF65-F5344CB8AC3E}">
        <p14:creationId xmlns:p14="http://schemas.microsoft.com/office/powerpoint/2010/main" val="258585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1290" y="824594"/>
            <a:ext cx="11148290" cy="56660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i="1" dirty="0" smtClean="0"/>
              <a:t>Radar-Based </a:t>
            </a:r>
            <a:r>
              <a:rPr lang="en-US" sz="2400" i="1" dirty="0"/>
              <a:t>Heartbeat </a:t>
            </a:r>
            <a:r>
              <a:rPr lang="en-US" sz="2400" i="1" dirty="0" smtClean="0"/>
              <a:t>Monitoring in </a:t>
            </a:r>
            <a:r>
              <a:rPr lang="en-US" sz="2400" i="1" dirty="0"/>
              <a:t>Dynamic </a:t>
            </a:r>
            <a:r>
              <a:rPr lang="en-US" sz="2400" i="1" dirty="0" smtClean="0"/>
              <a:t>Scenarios </a:t>
            </a:r>
            <a:r>
              <a:rPr lang="en-US" sz="2400" dirty="0" smtClean="0"/>
              <a:t>proposed jointly by Arizona State University and University College London</a:t>
            </a:r>
          </a:p>
          <a:p>
            <a:r>
              <a:rPr lang="en-US" sz="2400" dirty="0" smtClean="0"/>
              <a:t>AESS Selection Team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Braham </a:t>
            </a:r>
            <a:r>
              <a:rPr lang="en-US" sz="2000" dirty="0" err="1" smtClean="0"/>
              <a:t>Himed</a:t>
            </a:r>
            <a:endParaRPr lang="en-US" sz="20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Peter Willett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Sabrina Greco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err="1" smtClean="0">
                <a:ea typeface="Calibri" panose="020F0502020204030204" pitchFamily="34" charset="0"/>
              </a:rPr>
              <a:t>Igal</a:t>
            </a:r>
            <a:r>
              <a:rPr lang="en-US" sz="2000" dirty="0" smtClean="0"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</a:rPr>
              <a:t>Bilik</a:t>
            </a:r>
            <a:endParaRPr lang="en-US" sz="2000" dirty="0" smtClean="0">
              <a:ea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Alex </a:t>
            </a:r>
            <a:r>
              <a:rPr lang="en-US" sz="2000" dirty="0" err="1" smtClean="0"/>
              <a:t>Charlish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Selection was made by AESS team in early October 2024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Completed the IEEE approvals and submitted grant request form in mid November.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Funds are still waiting to delivered.  Waiting on ASU and UCL to complete the transfer forms.  (IEEE, ASU, and UCL have contributed to the delay.)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Require description of the challenge problem in May so that we can publish an RFP June 2025.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/>
              <a:t>Require publication of challenge problem at IEEE Radar Conference in Poland.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2400" dirty="0" smtClean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76EE9E-558D-C8B0-29DA-980C65599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278" y="84172"/>
            <a:ext cx="6564064" cy="483395"/>
          </a:xfrm>
        </p:spPr>
        <p:txBody>
          <a:bodyPr/>
          <a:lstStyle/>
          <a:p>
            <a:r>
              <a:rPr lang="en-US" dirty="0" smtClean="0"/>
              <a:t>AESS Challenge Problem I: Radar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1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455" y="960582"/>
            <a:ext cx="11342254" cy="55880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/>
              <a:t>Initiated a Student </a:t>
            </a:r>
            <a:r>
              <a:rPr lang="en-US" b="1" dirty="0" smtClean="0"/>
              <a:t>Outreach Pilot Program: Senior Projects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Supplemental funding for Senior Projects (know as Senior Capstone Project in USA)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Have an impact on their educational Experience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Engage </a:t>
            </a:r>
            <a:r>
              <a:rPr lang="en-US" dirty="0" smtClean="0"/>
              <a:t>our members to serve as customers for </a:t>
            </a:r>
            <a:r>
              <a:rPr lang="en-US" dirty="0"/>
              <a:t>S</a:t>
            </a:r>
            <a:r>
              <a:rPr lang="en-US" dirty="0" smtClean="0"/>
              <a:t>enior </a:t>
            </a:r>
            <a:r>
              <a:rPr lang="en-US" dirty="0"/>
              <a:t>P</a:t>
            </a:r>
            <a:r>
              <a:rPr lang="en-US" dirty="0" smtClean="0"/>
              <a:t>rojects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/>
              <a:t>Funding </a:t>
            </a:r>
            <a:r>
              <a:rPr lang="en-US" b="1" dirty="0" smtClean="0"/>
              <a:t>pilot program at Tennessee Tech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“Disaster Assessment Using Smart Drones” inspired by DARPA Drone Challenge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Technical and Cost Proposals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$4000 from IEEE AESS with $1272 match by Tennessee Tech.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Customers from </a:t>
            </a:r>
            <a:r>
              <a:rPr lang="en-US" dirty="0" smtClean="0"/>
              <a:t>GTRI: UAV </a:t>
            </a:r>
            <a:r>
              <a:rPr lang="en-US" dirty="0" smtClean="0"/>
              <a:t>Pilot and aviation SME, SMEs in bio sensing, radar, sensor fusion, drone hardware  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Biweekly VTC with students and customers form GTRI.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Advised student in selecting a drone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Aided the students in scoping the problem that they can accomplish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Advised the students on gaining permission to fly drone via a local drone club.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Regularly advising student and pointing them to good sources of information.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  </a:t>
            </a: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76EE9E-558D-C8B0-29DA-980C6559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Pilot Program for  Senior Design 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5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302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LucidaGrande</vt:lpstr>
      <vt:lpstr>Wingdings</vt:lpstr>
      <vt:lpstr>Office Theme</vt:lpstr>
      <vt:lpstr>PowerPoint Presentation</vt:lpstr>
      <vt:lpstr>AESS Challenge Problem I: Radar</vt:lpstr>
      <vt:lpstr>Pilot Program for  Senior Design Grants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Blair, Dale</cp:lastModifiedBy>
  <cp:revision>85</cp:revision>
  <dcterms:created xsi:type="dcterms:W3CDTF">2020-06-23T20:53:44Z</dcterms:created>
  <dcterms:modified xsi:type="dcterms:W3CDTF">2025-02-25T21:38:02Z</dcterms:modified>
</cp:coreProperties>
</file>