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447" r:id="rId3"/>
    <p:sldId id="449" r:id="rId4"/>
    <p:sldId id="448" r:id="rId5"/>
    <p:sldId id="440" r:id="rId6"/>
    <p:sldId id="445" r:id="rId7"/>
    <p:sldId id="44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235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VP </a:t>
            </a:r>
            <a:r>
              <a:rPr lang="en-US" sz="3200" dirty="0" smtClean="0">
                <a:solidFill>
                  <a:schemeClr val="bg1"/>
                </a:solidFill>
              </a:rPr>
              <a:t>Awards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smtClean="0">
                <a:solidFill>
                  <a:schemeClr val="bg1">
                    <a:lumMod val="85000"/>
                  </a:schemeClr>
                </a:solidFill>
              </a:rPr>
              <a:t>Dale Blair</a:t>
            </a:r>
            <a:endParaRPr lang="en-US" sz="2900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2025 AESS Officer Strategic Planning Meeting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28 February – March 1, 2025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Big Sky, Montana, USA</a:t>
            </a:r>
          </a:p>
        </p:txBody>
      </p:sp>
    </p:spTree>
    <p:extLst>
      <p:ext uri="{BB962C8B-B14F-4D97-AF65-F5344CB8AC3E}">
        <p14:creationId xmlns:p14="http://schemas.microsoft.com/office/powerpoint/2010/main" val="260504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18AC04-0BC8-094D-BBC1-DE44096A9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 Accomplishments</a:t>
            </a:r>
          </a:p>
          <a:p>
            <a:r>
              <a:rPr lang="en-US" dirty="0"/>
              <a:t>Pending Action Items &amp; Next Steps</a:t>
            </a:r>
          </a:p>
          <a:p>
            <a:r>
              <a:rPr lang="en-US" dirty="0"/>
              <a:t>Current Challenges &amp; Issues</a:t>
            </a:r>
          </a:p>
          <a:p>
            <a:r>
              <a:rPr lang="en-US" dirty="0"/>
              <a:t>Short-Term Goals (Select 1-3 for this Year)</a:t>
            </a:r>
          </a:p>
          <a:p>
            <a:r>
              <a:rPr lang="en-US" dirty="0"/>
              <a:t>Long-Term Goals (Select 1-3 for 5+ Years)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A70D0F-BA11-A04C-89CD-5FA5A2C74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6447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E970C5-AABB-684D-AC78-FAA91A514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637" y="1085850"/>
            <a:ext cx="10676164" cy="5213577"/>
          </a:xfrm>
        </p:spPr>
        <p:txBody>
          <a:bodyPr/>
          <a:lstStyle/>
          <a:p>
            <a:r>
              <a:rPr lang="en-US" sz="2400" dirty="0" smtClean="0"/>
              <a:t>Most all of the selection committees and chairs were appoint prior to December 1, 2024.  Setting September 1 as goal for 2025.</a:t>
            </a:r>
          </a:p>
          <a:p>
            <a:r>
              <a:rPr lang="en-US" sz="2400" dirty="0" smtClean="0"/>
              <a:t>Recruited multiple nominations for Industry Innovation Award (2) and </a:t>
            </a:r>
            <a:r>
              <a:rPr lang="en-US" sz="2400" dirty="0" err="1" smtClean="0"/>
              <a:t>Resnik</a:t>
            </a:r>
            <a:r>
              <a:rPr lang="en-US" sz="2400" dirty="0" smtClean="0"/>
              <a:t> Space Award (7).</a:t>
            </a:r>
          </a:p>
          <a:p>
            <a:r>
              <a:rPr lang="en-US" sz="2400" dirty="0" smtClean="0"/>
              <a:t>No nominations for Chapter of the Year</a:t>
            </a:r>
          </a:p>
          <a:p>
            <a:r>
              <a:rPr lang="en-US" sz="2400" dirty="0" smtClean="0"/>
              <a:t>Only one nomination for the Pioneer Award and Early Career Award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Finalized the documentation for the </a:t>
            </a:r>
            <a:r>
              <a:rPr lang="en-US" sz="2400" dirty="0">
                <a:solidFill>
                  <a:prstClr val="black"/>
                </a:solidFill>
              </a:rPr>
              <a:t>IEEE AESS Student Branch Chapter of the Year </a:t>
            </a:r>
            <a:r>
              <a:rPr lang="en-US" sz="2400" dirty="0" smtClean="0">
                <a:solidFill>
                  <a:prstClr val="black"/>
                </a:solidFill>
              </a:rPr>
              <a:t>Award and TAB approved.</a:t>
            </a:r>
            <a:endParaRPr lang="en-US" sz="2400" dirty="0" smtClean="0"/>
          </a:p>
          <a:p>
            <a:r>
              <a:rPr lang="en-US" sz="2400" dirty="0" smtClean="0"/>
              <a:t>Revised documentation of </a:t>
            </a:r>
            <a:r>
              <a:rPr lang="en-US" sz="2400" dirty="0" err="1" smtClean="0"/>
              <a:t>Nathanson</a:t>
            </a:r>
            <a:r>
              <a:rPr lang="en-US" sz="2400" dirty="0" smtClean="0"/>
              <a:t> and  White Awards for TAB Approval</a:t>
            </a:r>
            <a:endParaRPr lang="en-US" sz="2400" dirty="0"/>
          </a:p>
          <a:p>
            <a:pPr lvl="1"/>
            <a:r>
              <a:rPr lang="en-US" sz="2000" dirty="0" smtClean="0"/>
              <a:t>Add </a:t>
            </a:r>
            <a:r>
              <a:rPr lang="en-US" sz="2000" dirty="0"/>
              <a:t>scoring </a:t>
            </a:r>
            <a:r>
              <a:rPr lang="en-US" sz="2000" dirty="0" smtClean="0"/>
              <a:t>criteria</a:t>
            </a:r>
            <a:endParaRPr lang="en-US" sz="2000" dirty="0"/>
          </a:p>
          <a:p>
            <a:pPr lvl="1"/>
            <a:r>
              <a:rPr lang="en-US" sz="2000" dirty="0" smtClean="0"/>
              <a:t>Restricted individuals to nominate or endorse only one nomination</a:t>
            </a:r>
            <a:endParaRPr lang="en-US" sz="2000" dirty="0"/>
          </a:p>
          <a:p>
            <a:r>
              <a:rPr lang="en-US" sz="2400" dirty="0" smtClean="0"/>
              <a:t>Started on documentation for Carlton and </a:t>
            </a:r>
            <a:r>
              <a:rPr lang="en-US" sz="2400" dirty="0" err="1" smtClean="0"/>
              <a:t>Mimno</a:t>
            </a:r>
            <a:r>
              <a:rPr lang="en-US" sz="2400" dirty="0" smtClean="0"/>
              <a:t> awards for TAB meeting.  (Due March 10)</a:t>
            </a: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F97467-D4DA-4B4C-B5C4-0F97BE59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Accomplishments</a:t>
            </a:r>
          </a:p>
        </p:txBody>
      </p:sp>
    </p:spTree>
    <p:extLst>
      <p:ext uri="{BB962C8B-B14F-4D97-AF65-F5344CB8AC3E}">
        <p14:creationId xmlns:p14="http://schemas.microsoft.com/office/powerpoint/2010/main" val="255917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7069E4-31A3-8C44-9C00-BA54DBD19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Revise and update the TABARC documentation of the remaining AESS Awards</a:t>
            </a:r>
          </a:p>
          <a:p>
            <a:pPr lvl="1"/>
            <a:r>
              <a:rPr lang="en-US" dirty="0"/>
              <a:t>Restrict nominations and endorsements to one candidate for an Awards</a:t>
            </a:r>
          </a:p>
          <a:p>
            <a:pPr lvl="1"/>
            <a:r>
              <a:rPr lang="en-US" dirty="0"/>
              <a:t>Add scoring criteria to most of the awards</a:t>
            </a:r>
          </a:p>
          <a:p>
            <a:pPr lvl="1"/>
            <a:r>
              <a:rPr lang="en-US" dirty="0"/>
              <a:t>Formalize the appointment of award selection committees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D8B5CB-D7EC-8B48-87ED-CBA35D162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Pending Action Items &amp; Next Steps</a:t>
            </a:r>
          </a:p>
        </p:txBody>
      </p:sp>
    </p:spTree>
    <p:extLst>
      <p:ext uri="{BB962C8B-B14F-4D97-AF65-F5344CB8AC3E}">
        <p14:creationId xmlns:p14="http://schemas.microsoft.com/office/powerpoint/2010/main" val="6966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2025 Short-Term Goals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6A6F3AD-B340-39DC-13EF-212BB9662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Complete the Operations Manuscript for Awards</a:t>
            </a:r>
            <a:endParaRPr lang="en-US" dirty="0"/>
          </a:p>
          <a:p>
            <a:pPr lvl="1"/>
            <a:r>
              <a:rPr lang="en-US" dirty="0" smtClean="0"/>
              <a:t>Priority for VP Awards</a:t>
            </a:r>
          </a:p>
          <a:p>
            <a:pPr lvl="1"/>
            <a:r>
              <a:rPr lang="en-US" dirty="0" smtClean="0"/>
              <a:t>Support form Amanda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3A7517-BCA8-7D56-46FA-9CB844CA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Long-Term Goals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6888F77-380F-6040-96CC-C5C8E43647D0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All a</a:t>
            </a:r>
            <a:r>
              <a:rPr lang="en-US" dirty="0" smtClean="0"/>
              <a:t>wards properly documented in TABARC format and approved by TAB.</a:t>
            </a:r>
            <a:endParaRPr lang="en-US" dirty="0" smtClean="0"/>
          </a:p>
          <a:p>
            <a:r>
              <a:rPr lang="en-US" dirty="0" smtClean="0"/>
              <a:t>All AESS awards will at least two nominations.</a:t>
            </a:r>
          </a:p>
        </p:txBody>
      </p:sp>
    </p:spTree>
    <p:extLst>
      <p:ext uri="{BB962C8B-B14F-4D97-AF65-F5344CB8AC3E}">
        <p14:creationId xmlns:p14="http://schemas.microsoft.com/office/powerpoint/2010/main" val="119253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24B239-6693-A84C-9DB7-7A13F2C5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 &amp; Issues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BD8AA7E-6C3E-E644-8FA6-6E720DB3CBD8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My time and Amanda’s time are the two biggest obstacles to accomplishing</a:t>
            </a:r>
          </a:p>
          <a:p>
            <a:pPr lvl="1"/>
            <a:r>
              <a:rPr lang="en-US" dirty="0" smtClean="0"/>
              <a:t>Documentation of all AESS awards</a:t>
            </a:r>
          </a:p>
          <a:p>
            <a:pPr lvl="1"/>
            <a:r>
              <a:rPr lang="en-US" dirty="0" smtClean="0"/>
              <a:t>Operations Manual</a:t>
            </a:r>
            <a:r>
              <a:rPr lang="en-US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40956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283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LucidaGrande</vt:lpstr>
      <vt:lpstr>Wingdings</vt:lpstr>
      <vt:lpstr>Office Theme</vt:lpstr>
      <vt:lpstr>PowerPoint Presentation</vt:lpstr>
      <vt:lpstr>Outline</vt:lpstr>
      <vt:lpstr>Recent Accomplishments</vt:lpstr>
      <vt:lpstr>Pending Action Items &amp; Next Steps</vt:lpstr>
      <vt:lpstr>2025 Short-Term Goals</vt:lpstr>
      <vt:lpstr>Long-Term Goals</vt:lpstr>
      <vt:lpstr>Current Challenges &amp;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Blair, Dale</cp:lastModifiedBy>
  <cp:revision>55</cp:revision>
  <dcterms:created xsi:type="dcterms:W3CDTF">2020-06-23T20:53:44Z</dcterms:created>
  <dcterms:modified xsi:type="dcterms:W3CDTF">2025-02-20T02:11:10Z</dcterms:modified>
</cp:coreProperties>
</file>