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480" r:id="rId3"/>
    <p:sldId id="455" r:id="rId4"/>
    <p:sldId id="476" r:id="rId5"/>
    <p:sldId id="485" r:id="rId6"/>
    <p:sldId id="456" r:id="rId7"/>
    <p:sldId id="457" r:id="rId8"/>
    <p:sldId id="459" r:id="rId9"/>
    <p:sldId id="481" r:id="rId10"/>
    <p:sldId id="4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68625" autoAdjust="0"/>
  </p:normalViewPr>
  <p:slideViewPr>
    <p:cSldViewPr snapToGrid="0">
      <p:cViewPr varScale="1">
        <p:scale>
          <a:sx n="64" d="100"/>
          <a:sy n="64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ldstein, Scott [US-US]" userId="51037ffd-0634-430e-ae42-f7d69ea1d2af" providerId="ADAL" clId="{281EEC24-9EBA-42C1-A18A-2DE88519276B}"/>
    <pc:docChg chg="custSel addSld delSld modSld">
      <pc:chgData name="Goldstein, Scott [US-US]" userId="51037ffd-0634-430e-ae42-f7d69ea1d2af" providerId="ADAL" clId="{281EEC24-9EBA-42C1-A18A-2DE88519276B}" dt="2025-02-26T03:06:56.206" v="751" actId="20577"/>
      <pc:docMkLst>
        <pc:docMk/>
      </pc:docMkLst>
      <pc:sldChg chg="modSp mod modNotesTx">
        <pc:chgData name="Goldstein, Scott [US-US]" userId="51037ffd-0634-430e-ae42-f7d69ea1d2af" providerId="ADAL" clId="{281EEC24-9EBA-42C1-A18A-2DE88519276B}" dt="2025-02-26T03:06:32.082" v="745" actId="20577"/>
        <pc:sldMkLst>
          <pc:docMk/>
          <pc:sldMk cId="1292718203" sldId="455"/>
        </pc:sldMkLst>
        <pc:picChg chg="mod">
          <ac:chgData name="Goldstein, Scott [US-US]" userId="51037ffd-0634-430e-ae42-f7d69ea1d2af" providerId="ADAL" clId="{281EEC24-9EBA-42C1-A18A-2DE88519276B}" dt="2025-02-26T02:47:56.942" v="2" actId="1076"/>
          <ac:picMkLst>
            <pc:docMk/>
            <pc:sldMk cId="1292718203" sldId="455"/>
            <ac:picMk id="4" creationId="{6E6947E5-66B2-76AA-224F-6F549641E914}"/>
          </ac:picMkLst>
        </pc:picChg>
      </pc:sldChg>
      <pc:sldChg chg="modNotesTx">
        <pc:chgData name="Goldstein, Scott [US-US]" userId="51037ffd-0634-430e-ae42-f7d69ea1d2af" providerId="ADAL" clId="{281EEC24-9EBA-42C1-A18A-2DE88519276B}" dt="2025-02-26T03:06:42.323" v="748" actId="20577"/>
        <pc:sldMkLst>
          <pc:docMk/>
          <pc:sldMk cId="3971924973" sldId="456"/>
        </pc:sldMkLst>
      </pc:sldChg>
      <pc:sldChg chg="modNotesTx">
        <pc:chgData name="Goldstein, Scott [US-US]" userId="51037ffd-0634-430e-ae42-f7d69ea1d2af" providerId="ADAL" clId="{281EEC24-9EBA-42C1-A18A-2DE88519276B}" dt="2025-02-26T03:06:46.084" v="749" actId="20577"/>
        <pc:sldMkLst>
          <pc:docMk/>
          <pc:sldMk cId="2591962110" sldId="457"/>
        </pc:sldMkLst>
      </pc:sldChg>
      <pc:sldChg chg="modNotesTx">
        <pc:chgData name="Goldstein, Scott [US-US]" userId="51037ffd-0634-430e-ae42-f7d69ea1d2af" providerId="ADAL" clId="{281EEC24-9EBA-42C1-A18A-2DE88519276B}" dt="2025-02-26T03:06:52.391" v="750" actId="20577"/>
        <pc:sldMkLst>
          <pc:docMk/>
          <pc:sldMk cId="3450880028" sldId="459"/>
        </pc:sldMkLst>
      </pc:sldChg>
      <pc:sldChg chg="del">
        <pc:chgData name="Goldstein, Scott [US-US]" userId="51037ffd-0634-430e-ae42-f7d69ea1d2af" providerId="ADAL" clId="{281EEC24-9EBA-42C1-A18A-2DE88519276B}" dt="2025-02-26T03:06:01.962" v="743" actId="47"/>
        <pc:sldMkLst>
          <pc:docMk/>
          <pc:sldMk cId="260433856" sldId="474"/>
        </pc:sldMkLst>
      </pc:sldChg>
      <pc:sldChg chg="modNotesTx">
        <pc:chgData name="Goldstein, Scott [US-US]" userId="51037ffd-0634-430e-ae42-f7d69ea1d2af" providerId="ADAL" clId="{281EEC24-9EBA-42C1-A18A-2DE88519276B}" dt="2025-02-26T03:06:35.249" v="746" actId="20577"/>
        <pc:sldMkLst>
          <pc:docMk/>
          <pc:sldMk cId="2833678207" sldId="476"/>
        </pc:sldMkLst>
      </pc:sldChg>
      <pc:sldChg chg="modNotesTx">
        <pc:chgData name="Goldstein, Scott [US-US]" userId="51037ffd-0634-430e-ae42-f7d69ea1d2af" providerId="ADAL" clId="{281EEC24-9EBA-42C1-A18A-2DE88519276B}" dt="2025-02-26T03:06:27.808" v="744" actId="20577"/>
        <pc:sldMkLst>
          <pc:docMk/>
          <pc:sldMk cId="2823440670" sldId="480"/>
        </pc:sldMkLst>
      </pc:sldChg>
      <pc:sldChg chg="modNotesTx">
        <pc:chgData name="Goldstein, Scott [US-US]" userId="51037ffd-0634-430e-ae42-f7d69ea1d2af" providerId="ADAL" clId="{281EEC24-9EBA-42C1-A18A-2DE88519276B}" dt="2025-02-26T03:06:56.206" v="751" actId="20577"/>
        <pc:sldMkLst>
          <pc:docMk/>
          <pc:sldMk cId="2896492262" sldId="481"/>
        </pc:sldMkLst>
      </pc:sldChg>
      <pc:sldChg chg="del">
        <pc:chgData name="Goldstein, Scott [US-US]" userId="51037ffd-0634-430e-ae42-f7d69ea1d2af" providerId="ADAL" clId="{281EEC24-9EBA-42C1-A18A-2DE88519276B}" dt="2025-02-26T03:06:01.962" v="743" actId="47"/>
        <pc:sldMkLst>
          <pc:docMk/>
          <pc:sldMk cId="425996201" sldId="484"/>
        </pc:sldMkLst>
      </pc:sldChg>
      <pc:sldChg chg="modNotesTx">
        <pc:chgData name="Goldstein, Scott [US-US]" userId="51037ffd-0634-430e-ae42-f7d69ea1d2af" providerId="ADAL" clId="{281EEC24-9EBA-42C1-A18A-2DE88519276B}" dt="2025-02-26T03:06:39.029" v="747" actId="20577"/>
        <pc:sldMkLst>
          <pc:docMk/>
          <pc:sldMk cId="25485531" sldId="485"/>
        </pc:sldMkLst>
      </pc:sldChg>
      <pc:sldChg chg="del">
        <pc:chgData name="Goldstein, Scott [US-US]" userId="51037ffd-0634-430e-ae42-f7d69ea1d2af" providerId="ADAL" clId="{281EEC24-9EBA-42C1-A18A-2DE88519276B}" dt="2025-02-26T03:06:01.962" v="743" actId="47"/>
        <pc:sldMkLst>
          <pc:docMk/>
          <pc:sldMk cId="3531264517" sldId="486"/>
        </pc:sldMkLst>
      </pc:sldChg>
      <pc:sldChg chg="del">
        <pc:chgData name="Goldstein, Scott [US-US]" userId="51037ffd-0634-430e-ae42-f7d69ea1d2af" providerId="ADAL" clId="{281EEC24-9EBA-42C1-A18A-2DE88519276B}" dt="2025-02-26T03:06:01.962" v="743" actId="47"/>
        <pc:sldMkLst>
          <pc:docMk/>
          <pc:sldMk cId="691270975" sldId="487"/>
        </pc:sldMkLst>
      </pc:sldChg>
      <pc:sldChg chg="modSp new mod">
        <pc:chgData name="Goldstein, Scott [US-US]" userId="51037ffd-0634-430e-ae42-f7d69ea1d2af" providerId="ADAL" clId="{281EEC24-9EBA-42C1-A18A-2DE88519276B}" dt="2025-02-26T03:05:51.473" v="742" actId="20577"/>
        <pc:sldMkLst>
          <pc:docMk/>
          <pc:sldMk cId="125152950" sldId="488"/>
        </pc:sldMkLst>
        <pc:spChg chg="mod">
          <ac:chgData name="Goldstein, Scott [US-US]" userId="51037ffd-0634-430e-ae42-f7d69ea1d2af" providerId="ADAL" clId="{281EEC24-9EBA-42C1-A18A-2DE88519276B}" dt="2025-02-26T03:05:25.693" v="730" actId="20577"/>
          <ac:spMkLst>
            <pc:docMk/>
            <pc:sldMk cId="125152950" sldId="488"/>
            <ac:spMk id="2" creationId="{671FCB88-0070-8B67-3156-7BA57E272CA1}"/>
          </ac:spMkLst>
        </pc:spChg>
        <pc:spChg chg="mod">
          <ac:chgData name="Goldstein, Scott [US-US]" userId="51037ffd-0634-430e-ae42-f7d69ea1d2af" providerId="ADAL" clId="{281EEC24-9EBA-42C1-A18A-2DE88519276B}" dt="2025-02-26T03:05:51.473" v="742" actId="20577"/>
          <ac:spMkLst>
            <pc:docMk/>
            <pc:sldMk cId="125152950" sldId="488"/>
            <ac:spMk id="3" creationId="{9C003993-10B8-C0EC-F421-B0DA618B5D1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0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3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50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32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96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46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74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66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40F3D1-4F9A-AB43-BBB2-4BBDABDECC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6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Member Services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Scott Goldstein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2025 Strategic Meeting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February 2025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Big Sky, MT</a:t>
            </a:r>
          </a:p>
        </p:txBody>
      </p:sp>
    </p:spTree>
    <p:extLst>
      <p:ext uri="{BB962C8B-B14F-4D97-AF65-F5344CB8AC3E}">
        <p14:creationId xmlns:p14="http://schemas.microsoft.com/office/powerpoint/2010/main" val="2605045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1FCB88-0070-8B67-3156-7BA57E272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need to learn the job and the current state, being new both to the position and to the </a:t>
            </a:r>
            <a:r>
              <a:rPr lang="en-US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BoG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 closely with Lorenzo Lo Monte to ensure his past efforts in this position are fostered and chapter coordinator role is closely synchronized.</a:t>
            </a:r>
          </a:p>
          <a:p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Coordinate across the BOG to effectively integrate and foster young professional and student activities at the Chapter, Section and Society levels.</a:t>
            </a:r>
          </a:p>
          <a:p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Study and implement ways to improve membership through recruitment and retention.</a:t>
            </a:r>
          </a:p>
          <a:p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nitiate contact and work with the existing chapters while encouraging the formation of new chapters</a:t>
            </a: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003993-10B8-C0EC-F421-B0DA618B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Way Ahead</a:t>
            </a:r>
          </a:p>
        </p:txBody>
      </p:sp>
    </p:spTree>
    <p:extLst>
      <p:ext uri="{BB962C8B-B14F-4D97-AF65-F5344CB8AC3E}">
        <p14:creationId xmlns:p14="http://schemas.microsoft.com/office/powerpoint/2010/main" val="12515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26031B-C4FE-4374-8206-B4AB3A79D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1: Statistics</a:t>
            </a:r>
          </a:p>
        </p:txBody>
      </p:sp>
    </p:spTree>
    <p:extLst>
      <p:ext uri="{BB962C8B-B14F-4D97-AF65-F5344CB8AC3E}">
        <p14:creationId xmlns:p14="http://schemas.microsoft.com/office/powerpoint/2010/main" val="282344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47732B-573E-C55D-E6E0-F46374613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Overview (Jan 2025)</a:t>
            </a:r>
          </a:p>
        </p:txBody>
      </p:sp>
      <p:pic>
        <p:nvPicPr>
          <p:cNvPr id="4" name="Picture 3" descr="Map&#10;&#10;AI-generated content may be incorrect.">
            <a:extLst>
              <a:ext uri="{FF2B5EF4-FFF2-40B4-BE49-F238E27FC236}">
                <a16:creationId xmlns:a16="http://schemas.microsoft.com/office/drawing/2014/main" id="{6E6947E5-66B2-76AA-224F-6F549641E9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23" y="846531"/>
            <a:ext cx="10267109" cy="595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18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85178D-EB65-447C-A203-28465A2F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AESS Membership Monthly Statistics</a:t>
            </a:r>
          </a:p>
        </p:txBody>
      </p:sp>
      <p:pic>
        <p:nvPicPr>
          <p:cNvPr id="5" name="Picture 4" descr="Chart, bar chart&#10;&#10;AI-generated content may be incorrect.">
            <a:extLst>
              <a:ext uri="{FF2B5EF4-FFF2-40B4-BE49-F238E27FC236}">
                <a16:creationId xmlns:a16="http://schemas.microsoft.com/office/drawing/2014/main" id="{22D4C4E9-9B07-1EDE-EF55-84E56066B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39" y="860818"/>
            <a:ext cx="9778013" cy="5997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78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A27A36-CC99-BE89-16B1-BC5F841B0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AESS Student Members Monthly Statistics</a:t>
            </a:r>
          </a:p>
        </p:txBody>
      </p:sp>
      <p:pic>
        <p:nvPicPr>
          <p:cNvPr id="4" name="Picture 3" descr="Chart&#10;&#10;AI-generated content may be incorrect.">
            <a:extLst>
              <a:ext uri="{FF2B5EF4-FFF2-40B4-BE49-F238E27FC236}">
                <a16:creationId xmlns:a16="http://schemas.microsoft.com/office/drawing/2014/main" id="{6104D23D-597A-BEE7-E7F3-EEB67370EE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59" y="914400"/>
            <a:ext cx="9616532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3EFA84-F4A7-4DD6-4840-67EBF237E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Populous AESS Chapters</a:t>
            </a:r>
          </a:p>
        </p:txBody>
      </p:sp>
      <p:pic>
        <p:nvPicPr>
          <p:cNvPr id="4" name="Picture 3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F6C2D712-7B19-EA50-877A-C97933B03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9" y="1139251"/>
            <a:ext cx="10538469" cy="542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2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47259C-4A67-775D-E213-54C3E8CA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Populous Student Branch Chapters</a:t>
            </a:r>
          </a:p>
        </p:txBody>
      </p:sp>
      <p:pic>
        <p:nvPicPr>
          <p:cNvPr id="4" name="Picture 3" descr="A picture containing graphical user interface&#10;&#10;AI-generated content may be incorrect.">
            <a:extLst>
              <a:ext uri="{FF2B5EF4-FFF2-40B4-BE49-F238E27FC236}">
                <a16:creationId xmlns:a16="http://schemas.microsoft.com/office/drawing/2014/main" id="{AA1EC7F3-5389-E194-A157-7963B51DC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9252"/>
            <a:ext cx="10551549" cy="542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6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DBB825B-F296-E90B-5797-41ABDC017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New Chapter Map</a:t>
            </a:r>
          </a:p>
        </p:txBody>
      </p:sp>
      <p:pic>
        <p:nvPicPr>
          <p:cNvPr id="4" name="Picture 3" descr="Graphical user interface&#10;&#10;AI-generated content may be incorrect.">
            <a:extLst>
              <a:ext uri="{FF2B5EF4-FFF2-40B4-BE49-F238E27FC236}">
                <a16:creationId xmlns:a16="http://schemas.microsoft.com/office/drawing/2014/main" id="{72870AD8-5B46-EE88-81C8-7D03818A6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4460"/>
            <a:ext cx="10575451" cy="547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880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52A60E-D761-4EB0-A72D-91FD856F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2: Strategy</a:t>
            </a:r>
          </a:p>
        </p:txBody>
      </p:sp>
    </p:spTree>
    <p:extLst>
      <p:ext uri="{BB962C8B-B14F-4D97-AF65-F5344CB8AC3E}">
        <p14:creationId xmlns:p14="http://schemas.microsoft.com/office/powerpoint/2010/main" val="2896492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164</Words>
  <Application>Microsoft Office PowerPoint</Application>
  <PresentationFormat>Widescreen</PresentationFormat>
  <Paragraphs>29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Courier New</vt:lpstr>
      <vt:lpstr>LucidaGrande</vt:lpstr>
      <vt:lpstr>Wingdings</vt:lpstr>
      <vt:lpstr>Office Theme</vt:lpstr>
      <vt:lpstr>PowerPoint Presentation</vt:lpstr>
      <vt:lpstr>Part 1: Statistics</vt:lpstr>
      <vt:lpstr>Membership Overview (Jan 2025)</vt:lpstr>
      <vt:lpstr>AESS Membership Monthly Statistics</vt:lpstr>
      <vt:lpstr>AESS Student Members Monthly Statistics</vt:lpstr>
      <vt:lpstr>Most Populous AESS Chapters</vt:lpstr>
      <vt:lpstr>Most Populous Student Branch Chapters</vt:lpstr>
      <vt:lpstr>Potential New Chapter Map</vt:lpstr>
      <vt:lpstr>Part 2: Strategy</vt:lpstr>
      <vt:lpstr>2025 Way Ahead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Goldstein, Scott [US-US]</cp:lastModifiedBy>
  <cp:revision>75</cp:revision>
  <dcterms:created xsi:type="dcterms:W3CDTF">2020-06-23T20:53:44Z</dcterms:created>
  <dcterms:modified xsi:type="dcterms:W3CDTF">2025-02-26T03:07:02Z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6d9267f-51c3-48a8-8f26-940622cc44f1_Enabled">
    <vt:lpwstr>true</vt:lpwstr>
  </property>
  <property fmtid="{D5CDD505-2E9C-101B-9397-08002B2CF9AE}" pid="3" name="MSIP_Label_f6d9267f-51c3-48a8-8f26-940622cc44f1_SetDate">
    <vt:lpwstr>2025-02-26T02:38:09Z</vt:lpwstr>
  </property>
  <property fmtid="{D5CDD505-2E9C-101B-9397-08002B2CF9AE}" pid="4" name="MSIP_Label_f6d9267f-51c3-48a8-8f26-940622cc44f1_Method">
    <vt:lpwstr>Privileged</vt:lpwstr>
  </property>
  <property fmtid="{D5CDD505-2E9C-101B-9397-08002B2CF9AE}" pid="5" name="MSIP_Label_f6d9267f-51c3-48a8-8f26-940622cc44f1_Name">
    <vt:lpwstr>General Business</vt:lpwstr>
  </property>
  <property fmtid="{D5CDD505-2E9C-101B-9397-08002B2CF9AE}" pid="6" name="MSIP_Label_f6d9267f-51c3-48a8-8f26-940622cc44f1_SiteId">
    <vt:lpwstr>5d8b83ea-b573-4f09-a2a9-c904b7a56ece</vt:lpwstr>
  </property>
  <property fmtid="{D5CDD505-2E9C-101B-9397-08002B2CF9AE}" pid="7" name="MSIP_Label_f6d9267f-51c3-48a8-8f26-940622cc44f1_ActionId">
    <vt:lpwstr>8d113c84-f67a-4b81-a6f1-770dec1aeee2</vt:lpwstr>
  </property>
  <property fmtid="{D5CDD505-2E9C-101B-9397-08002B2CF9AE}" pid="8" name="MSIP_Label_f6d9267f-51c3-48a8-8f26-940622cc44f1_ContentBits">
    <vt:lpwstr>0</vt:lpwstr>
  </property>
  <property fmtid="{D5CDD505-2E9C-101B-9397-08002B2CF9AE}" pid="9" name="MSIP_Label_f6d9267f-51c3-48a8-8f26-940622cc44f1_Tag">
    <vt:lpwstr>10, 0, 1, 1</vt:lpwstr>
  </property>
</Properties>
</file>