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2" r:id="rId2"/>
    <p:sldId id="447" r:id="rId3"/>
    <p:sldId id="449" r:id="rId4"/>
    <p:sldId id="450" r:id="rId5"/>
    <p:sldId id="448" r:id="rId6"/>
    <p:sldId id="451" r:id="rId7"/>
    <p:sldId id="45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70A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825DB5-AEFC-48BA-B688-8D620B97027D}" v="13" dt="2025-02-24T21:08:57.2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0" autoAdjust="0"/>
    <p:restoredTop sz="94660"/>
  </p:normalViewPr>
  <p:slideViewPr>
    <p:cSldViewPr snapToGrid="0">
      <p:cViewPr varScale="1">
        <p:scale>
          <a:sx n="111" d="100"/>
          <a:sy n="111" d="100"/>
        </p:scale>
        <p:origin x="55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wning, Walt D." userId="95feed5c-639c-452b-92ec-f47c973a04ed" providerId="ADAL" clId="{E3825DB5-AEFC-48BA-B688-8D620B97027D}"/>
    <pc:docChg chg="undo custSel addSld delSld modSld">
      <pc:chgData name="Downing, Walt D." userId="95feed5c-639c-452b-92ec-f47c973a04ed" providerId="ADAL" clId="{E3825DB5-AEFC-48BA-B688-8D620B97027D}" dt="2025-02-24T21:08:55.943" v="5223" actId="20577"/>
      <pc:docMkLst>
        <pc:docMk/>
      </pc:docMkLst>
      <pc:sldChg chg="modSp mod">
        <pc:chgData name="Downing, Walt D." userId="95feed5c-639c-452b-92ec-f47c973a04ed" providerId="ADAL" clId="{E3825DB5-AEFC-48BA-B688-8D620B97027D}" dt="2025-02-24T17:26:30.824" v="180" actId="20577"/>
        <pc:sldMkLst>
          <pc:docMk/>
          <pc:sldMk cId="2605045607" sldId="262"/>
        </pc:sldMkLst>
        <pc:spChg chg="mod">
          <ac:chgData name="Downing, Walt D." userId="95feed5c-639c-452b-92ec-f47c973a04ed" providerId="ADAL" clId="{E3825DB5-AEFC-48BA-B688-8D620B97027D}" dt="2025-02-24T17:26:30.824" v="180" actId="20577"/>
          <ac:spMkLst>
            <pc:docMk/>
            <pc:sldMk cId="2605045607" sldId="262"/>
            <ac:spMk id="2" creationId="{194A131C-F095-48E5-8B44-E138AD540F6F}"/>
          </ac:spMkLst>
        </pc:spChg>
        <pc:spChg chg="mod">
          <ac:chgData name="Downing, Walt D." userId="95feed5c-639c-452b-92ec-f47c973a04ed" providerId="ADAL" clId="{E3825DB5-AEFC-48BA-B688-8D620B97027D}" dt="2025-02-24T17:24:46.317" v="101" actId="20577"/>
          <ac:spMkLst>
            <pc:docMk/>
            <pc:sldMk cId="2605045607" sldId="262"/>
            <ac:spMk id="3" creationId="{7E1FB642-C925-470D-A2D9-02A0B8114332}"/>
          </ac:spMkLst>
        </pc:spChg>
      </pc:sldChg>
      <pc:sldChg chg="del">
        <pc:chgData name="Downing, Walt D." userId="95feed5c-639c-452b-92ec-f47c973a04ed" providerId="ADAL" clId="{E3825DB5-AEFC-48BA-B688-8D620B97027D}" dt="2025-02-24T18:13:14.355" v="2248" actId="47"/>
        <pc:sldMkLst>
          <pc:docMk/>
          <pc:sldMk cId="1200419143" sldId="440"/>
        </pc:sldMkLst>
      </pc:sldChg>
      <pc:sldChg chg="del">
        <pc:chgData name="Downing, Walt D." userId="95feed5c-639c-452b-92ec-f47c973a04ed" providerId="ADAL" clId="{E3825DB5-AEFC-48BA-B688-8D620B97027D}" dt="2025-02-24T18:13:21.652" v="2249" actId="47"/>
        <pc:sldMkLst>
          <pc:docMk/>
          <pc:sldMk cId="119253387" sldId="445"/>
        </pc:sldMkLst>
      </pc:sldChg>
      <pc:sldChg chg="del">
        <pc:chgData name="Downing, Walt D." userId="95feed5c-639c-452b-92ec-f47c973a04ed" providerId="ADAL" clId="{E3825DB5-AEFC-48BA-B688-8D620B97027D}" dt="2025-02-24T18:13:21.652" v="2249" actId="47"/>
        <pc:sldMkLst>
          <pc:docMk/>
          <pc:sldMk cId="740956787" sldId="446"/>
        </pc:sldMkLst>
      </pc:sldChg>
      <pc:sldChg chg="modSp mod">
        <pc:chgData name="Downing, Walt D." userId="95feed5c-639c-452b-92ec-f47c973a04ed" providerId="ADAL" clId="{E3825DB5-AEFC-48BA-B688-8D620B97027D}" dt="2025-02-24T19:52:04.656" v="4478" actId="20577"/>
        <pc:sldMkLst>
          <pc:docMk/>
          <pc:sldMk cId="2264474508" sldId="447"/>
        </pc:sldMkLst>
        <pc:spChg chg="mod">
          <ac:chgData name="Downing, Walt D." userId="95feed5c-639c-452b-92ec-f47c973a04ed" providerId="ADAL" clId="{E3825DB5-AEFC-48BA-B688-8D620B97027D}" dt="2025-02-24T19:52:04.656" v="4478" actId="20577"/>
          <ac:spMkLst>
            <pc:docMk/>
            <pc:sldMk cId="2264474508" sldId="447"/>
            <ac:spMk id="2" creationId="{2218AC04-0BC8-094D-BBC1-DE44096A9025}"/>
          </ac:spMkLst>
        </pc:spChg>
      </pc:sldChg>
      <pc:sldChg chg="modSp mod">
        <pc:chgData name="Downing, Walt D." userId="95feed5c-639c-452b-92ec-f47c973a04ed" providerId="ADAL" clId="{E3825DB5-AEFC-48BA-B688-8D620B97027D}" dt="2025-02-24T19:32:19.986" v="4455" actId="20577"/>
        <pc:sldMkLst>
          <pc:docMk/>
          <pc:sldMk cId="69660421" sldId="448"/>
        </pc:sldMkLst>
        <pc:spChg chg="mod">
          <ac:chgData name="Downing, Walt D." userId="95feed5c-639c-452b-92ec-f47c973a04ed" providerId="ADAL" clId="{E3825DB5-AEFC-48BA-B688-8D620B97027D}" dt="2025-02-24T19:32:19.986" v="4455" actId="20577"/>
          <ac:spMkLst>
            <pc:docMk/>
            <pc:sldMk cId="69660421" sldId="448"/>
            <ac:spMk id="2" creationId="{277069E4-31A3-8C44-9C00-BA54DBD19233}"/>
          </ac:spMkLst>
        </pc:spChg>
        <pc:spChg chg="mod">
          <ac:chgData name="Downing, Walt D." userId="95feed5c-639c-452b-92ec-f47c973a04ed" providerId="ADAL" clId="{E3825DB5-AEFC-48BA-B688-8D620B97027D}" dt="2025-02-24T18:12:56.568" v="2018" actId="20577"/>
          <ac:spMkLst>
            <pc:docMk/>
            <pc:sldMk cId="69660421" sldId="448"/>
            <ac:spMk id="3" creationId="{10D8B5CB-D7EC-8B48-87ED-CBA35D162D24}"/>
          </ac:spMkLst>
        </pc:spChg>
      </pc:sldChg>
      <pc:sldChg chg="modSp mod">
        <pc:chgData name="Downing, Walt D." userId="95feed5c-639c-452b-92ec-f47c973a04ed" providerId="ADAL" clId="{E3825DB5-AEFC-48BA-B688-8D620B97027D}" dt="2025-02-24T18:21:31.002" v="2388" actId="20577"/>
        <pc:sldMkLst>
          <pc:docMk/>
          <pc:sldMk cId="2559173846" sldId="449"/>
        </pc:sldMkLst>
        <pc:spChg chg="mod">
          <ac:chgData name="Downing, Walt D." userId="95feed5c-639c-452b-92ec-f47c973a04ed" providerId="ADAL" clId="{E3825DB5-AEFC-48BA-B688-8D620B97027D}" dt="2025-02-24T18:21:31.002" v="2388" actId="20577"/>
          <ac:spMkLst>
            <pc:docMk/>
            <pc:sldMk cId="2559173846" sldId="449"/>
            <ac:spMk id="2" creationId="{70E970C5-AABB-684D-AC78-FAA91A51449F}"/>
          </ac:spMkLst>
        </pc:spChg>
        <pc:spChg chg="mod">
          <ac:chgData name="Downing, Walt D." userId="95feed5c-639c-452b-92ec-f47c973a04ed" providerId="ADAL" clId="{E3825DB5-AEFC-48BA-B688-8D620B97027D}" dt="2025-02-24T17:26:15.413" v="171" actId="20577"/>
          <ac:spMkLst>
            <pc:docMk/>
            <pc:sldMk cId="2559173846" sldId="449"/>
            <ac:spMk id="3" creationId="{B2F97467-D4DA-4B4C-B5C4-0F97BE59D607}"/>
          </ac:spMkLst>
        </pc:spChg>
      </pc:sldChg>
      <pc:sldChg chg="addSp delSp modSp mod">
        <pc:chgData name="Downing, Walt D." userId="95feed5c-639c-452b-92ec-f47c973a04ed" providerId="ADAL" clId="{E3825DB5-AEFC-48BA-B688-8D620B97027D}" dt="2025-02-24T21:02:45.973" v="4797" actId="1076"/>
        <pc:sldMkLst>
          <pc:docMk/>
          <pc:sldMk cId="771929316" sldId="450"/>
        </pc:sldMkLst>
        <pc:spChg chg="add del mod">
          <ac:chgData name="Downing, Walt D." userId="95feed5c-639c-452b-92ec-f47c973a04ed" providerId="ADAL" clId="{E3825DB5-AEFC-48BA-B688-8D620B97027D}" dt="2025-02-24T21:01:20.814" v="4739"/>
          <ac:spMkLst>
            <pc:docMk/>
            <pc:sldMk cId="771929316" sldId="450"/>
            <ac:spMk id="2" creationId="{A7AF89F1-9824-A911-C16D-9B8A41D76568}"/>
          </ac:spMkLst>
        </pc:spChg>
        <pc:spChg chg="add del mod">
          <ac:chgData name="Downing, Walt D." userId="95feed5c-639c-452b-92ec-f47c973a04ed" providerId="ADAL" clId="{E3825DB5-AEFC-48BA-B688-8D620B97027D}" dt="2025-02-24T18:10:08.869" v="1985" actId="478"/>
          <ac:spMkLst>
            <pc:docMk/>
            <pc:sldMk cId="771929316" sldId="450"/>
            <ac:spMk id="2" creationId="{D32B9CBA-FD3A-898F-A3AE-23A7A1D80BE7}"/>
          </ac:spMkLst>
        </pc:spChg>
        <pc:spChg chg="mod">
          <ac:chgData name="Downing, Walt D." userId="95feed5c-639c-452b-92ec-f47c973a04ed" providerId="ADAL" clId="{E3825DB5-AEFC-48BA-B688-8D620B97027D}" dt="2025-02-24T18:39:00.556" v="2437" actId="20577"/>
          <ac:spMkLst>
            <pc:docMk/>
            <pc:sldMk cId="771929316" sldId="450"/>
            <ac:spMk id="3" creationId="{9BAC3A00-F9EA-1E6E-83E6-08F8583CB166}"/>
          </ac:spMkLst>
        </pc:spChg>
        <pc:spChg chg="add del mod">
          <ac:chgData name="Downing, Walt D." userId="95feed5c-639c-452b-92ec-f47c973a04ed" providerId="ADAL" clId="{E3825DB5-AEFC-48BA-B688-8D620B97027D}" dt="2025-02-24T21:01:46.887" v="4744"/>
          <ac:spMkLst>
            <pc:docMk/>
            <pc:sldMk cId="771929316" sldId="450"/>
            <ac:spMk id="4" creationId="{E6F89165-3E8B-9A0E-CC2E-2F75AE710B7C}"/>
          </ac:spMkLst>
        </pc:spChg>
        <pc:spChg chg="add mod">
          <ac:chgData name="Downing, Walt D." userId="95feed5c-639c-452b-92ec-f47c973a04ed" providerId="ADAL" clId="{E3825DB5-AEFC-48BA-B688-8D620B97027D}" dt="2025-02-24T21:02:45.973" v="4797" actId="1076"/>
          <ac:spMkLst>
            <pc:docMk/>
            <pc:sldMk cId="771929316" sldId="450"/>
            <ac:spMk id="5" creationId="{6C2490A9-56FC-C6C5-7B55-7E51CB289CA5}"/>
          </ac:spMkLst>
        </pc:spChg>
        <pc:graphicFrameChg chg="add mod">
          <ac:chgData name="Downing, Walt D." userId="95feed5c-639c-452b-92ec-f47c973a04ed" providerId="ADAL" clId="{E3825DB5-AEFC-48BA-B688-8D620B97027D}" dt="2025-02-24T18:12:07.243" v="1991" actId="14100"/>
          <ac:graphicFrameMkLst>
            <pc:docMk/>
            <pc:sldMk cId="771929316" sldId="450"/>
            <ac:graphicFrameMk id="14" creationId="{97743D3F-1285-D3F8-3F28-23F8E181E19A}"/>
          </ac:graphicFrameMkLst>
        </pc:graphicFrameChg>
        <pc:picChg chg="add del mod ord">
          <ac:chgData name="Downing, Walt D." userId="95feed5c-639c-452b-92ec-f47c973a04ed" providerId="ADAL" clId="{E3825DB5-AEFC-48BA-B688-8D620B97027D}" dt="2025-02-24T17:47:46.135" v="1935" actId="22"/>
          <ac:picMkLst>
            <pc:docMk/>
            <pc:sldMk cId="771929316" sldId="450"/>
            <ac:picMk id="5" creationId="{FB7968F1-3903-CAD8-D6B4-A404781D7280}"/>
          </ac:picMkLst>
        </pc:picChg>
        <pc:picChg chg="add del mod">
          <ac:chgData name="Downing, Walt D." userId="95feed5c-639c-452b-92ec-f47c973a04ed" providerId="ADAL" clId="{E3825DB5-AEFC-48BA-B688-8D620B97027D}" dt="2025-02-24T17:58:52.921" v="1973" actId="21"/>
          <ac:picMkLst>
            <pc:docMk/>
            <pc:sldMk cId="771929316" sldId="450"/>
            <ac:picMk id="7" creationId="{4797006D-F429-8602-710F-CCFB31975C9A}"/>
          </ac:picMkLst>
        </pc:picChg>
        <pc:picChg chg="add del mod">
          <ac:chgData name="Downing, Walt D." userId="95feed5c-639c-452b-92ec-f47c973a04ed" providerId="ADAL" clId="{E3825DB5-AEFC-48BA-B688-8D620B97027D}" dt="2025-02-24T17:58:42.862" v="1972" actId="21"/>
          <ac:picMkLst>
            <pc:docMk/>
            <pc:sldMk cId="771929316" sldId="450"/>
            <ac:picMk id="9" creationId="{F018E286-1435-FE25-829C-D25017F4B829}"/>
          </ac:picMkLst>
        </pc:picChg>
        <pc:picChg chg="add del mod">
          <ac:chgData name="Downing, Walt D." userId="95feed5c-639c-452b-92ec-f47c973a04ed" providerId="ADAL" clId="{E3825DB5-AEFC-48BA-B688-8D620B97027D}" dt="2025-02-24T18:10:06.186" v="1984" actId="478"/>
          <ac:picMkLst>
            <pc:docMk/>
            <pc:sldMk cId="771929316" sldId="450"/>
            <ac:picMk id="11" creationId="{79A8AD14-47A8-91F4-D729-1E9FE260C858}"/>
          </ac:picMkLst>
        </pc:picChg>
        <pc:picChg chg="add del mod">
          <ac:chgData name="Downing, Walt D." userId="95feed5c-639c-452b-92ec-f47c973a04ed" providerId="ADAL" clId="{E3825DB5-AEFC-48BA-B688-8D620B97027D}" dt="2025-02-24T18:10:03.988" v="1983" actId="478"/>
          <ac:picMkLst>
            <pc:docMk/>
            <pc:sldMk cId="771929316" sldId="450"/>
            <ac:picMk id="13" creationId="{74017758-A0B1-590A-8F59-EB8EB28B8C5F}"/>
          </ac:picMkLst>
        </pc:picChg>
        <pc:picChg chg="add mod">
          <ac:chgData name="Downing, Walt D." userId="95feed5c-639c-452b-92ec-f47c973a04ed" providerId="ADAL" clId="{E3825DB5-AEFC-48BA-B688-8D620B97027D}" dt="2025-02-24T18:12:16.724" v="1994" actId="1076"/>
          <ac:picMkLst>
            <pc:docMk/>
            <pc:sldMk cId="771929316" sldId="450"/>
            <ac:picMk id="15" creationId="{0F2A82EF-4072-DF5B-5A68-B5C22182565E}"/>
          </ac:picMkLst>
        </pc:picChg>
      </pc:sldChg>
      <pc:sldChg chg="del">
        <pc:chgData name="Downing, Walt D." userId="95feed5c-639c-452b-92ec-f47c973a04ed" providerId="ADAL" clId="{E3825DB5-AEFC-48BA-B688-8D620B97027D}" dt="2025-02-24T18:12:50.515" v="1995" actId="47"/>
        <pc:sldMkLst>
          <pc:docMk/>
          <pc:sldMk cId="1421680511" sldId="451"/>
        </pc:sldMkLst>
      </pc:sldChg>
      <pc:sldChg chg="addSp modSp add mod">
        <pc:chgData name="Downing, Walt D." userId="95feed5c-639c-452b-92ec-f47c973a04ed" providerId="ADAL" clId="{E3825DB5-AEFC-48BA-B688-8D620B97027D}" dt="2025-02-24T21:05:26.794" v="4963" actId="313"/>
        <pc:sldMkLst>
          <pc:docMk/>
          <pc:sldMk cId="1522444574" sldId="451"/>
        </pc:sldMkLst>
        <pc:spChg chg="mod">
          <ac:chgData name="Downing, Walt D." userId="95feed5c-639c-452b-92ec-f47c973a04ed" providerId="ADAL" clId="{E3825DB5-AEFC-48BA-B688-8D620B97027D}" dt="2025-02-24T19:28:00.319" v="4335" actId="20577"/>
          <ac:spMkLst>
            <pc:docMk/>
            <pc:sldMk cId="1522444574" sldId="451"/>
            <ac:spMk id="2" creationId="{084C2B84-141F-C194-E49D-9EFD6F145389}"/>
          </ac:spMkLst>
        </pc:spChg>
        <pc:spChg chg="mod">
          <ac:chgData name="Downing, Walt D." userId="95feed5c-639c-452b-92ec-f47c973a04ed" providerId="ADAL" clId="{E3825DB5-AEFC-48BA-B688-8D620B97027D}" dt="2025-02-24T19:12:29.731" v="3296" actId="20577"/>
          <ac:spMkLst>
            <pc:docMk/>
            <pc:sldMk cId="1522444574" sldId="451"/>
            <ac:spMk id="3" creationId="{9CDF0B8A-68AB-47D1-DE01-39182D68D798}"/>
          </ac:spMkLst>
        </pc:spChg>
        <pc:spChg chg="add mod">
          <ac:chgData name="Downing, Walt D." userId="95feed5c-639c-452b-92ec-f47c973a04ed" providerId="ADAL" clId="{E3825DB5-AEFC-48BA-B688-8D620B97027D}" dt="2025-02-24T21:05:26.794" v="4963" actId="313"/>
          <ac:spMkLst>
            <pc:docMk/>
            <pc:sldMk cId="1522444574" sldId="451"/>
            <ac:spMk id="4" creationId="{79DAD439-9C3D-6F0F-2CA8-6FEFBA38E985}"/>
          </ac:spMkLst>
        </pc:spChg>
      </pc:sldChg>
      <pc:sldChg chg="modSp new mod">
        <pc:chgData name="Downing, Walt D." userId="95feed5c-639c-452b-92ec-f47c973a04ed" providerId="ADAL" clId="{E3825DB5-AEFC-48BA-B688-8D620B97027D}" dt="2025-02-24T21:08:55.943" v="5223" actId="20577"/>
        <pc:sldMkLst>
          <pc:docMk/>
          <pc:sldMk cId="564949761" sldId="452"/>
        </pc:sldMkLst>
        <pc:spChg chg="mod">
          <ac:chgData name="Downing, Walt D." userId="95feed5c-639c-452b-92ec-f47c973a04ed" providerId="ADAL" clId="{E3825DB5-AEFC-48BA-B688-8D620B97027D}" dt="2025-02-24T21:08:55.943" v="5223" actId="20577"/>
          <ac:spMkLst>
            <pc:docMk/>
            <pc:sldMk cId="564949761" sldId="452"/>
            <ac:spMk id="2" creationId="{865FDC00-82A8-05CF-08DF-A631BC94D776}"/>
          </ac:spMkLst>
        </pc:spChg>
        <pc:spChg chg="mod">
          <ac:chgData name="Downing, Walt D." userId="95feed5c-639c-452b-92ec-f47c973a04ed" providerId="ADAL" clId="{E3825DB5-AEFC-48BA-B688-8D620B97027D}" dt="2025-02-24T21:06:22.875" v="4988" actId="20577"/>
          <ac:spMkLst>
            <pc:docMk/>
            <pc:sldMk cId="564949761" sldId="452"/>
            <ac:spMk id="3" creationId="{6DE148C9-807F-1278-32C8-FD79FF5A3BF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3F30DD-E43C-CA4B-A5FB-77BBC5ADDAB7}" type="datetimeFigureOut">
              <a:rPr lang="en-US" smtClean="0"/>
              <a:t>2/24/2025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40F3D1-4F9A-AB43-BBB2-4BBDABDECCA1}" type="slidenum">
              <a:rPr lang="en-US" smtClean="0"/>
              <a:t>‹#›</a:t>
            </a:fld>
            <a:endParaRPr lang="en-US"/>
          </a:p>
        </p:txBody>
      </p:sp>
    </p:spTree>
    <p:extLst>
      <p:ext uri="{BB962C8B-B14F-4D97-AF65-F5344CB8AC3E}">
        <p14:creationId xmlns:p14="http://schemas.microsoft.com/office/powerpoint/2010/main" val="3204653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Vertical Title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C0FEB-13BF-49E2-AA65-ECB0819A8BC3}"/>
              </a:ext>
            </a:extLst>
          </p:cNvPr>
          <p:cNvSpPr>
            <a:spLocks noGrp="1"/>
          </p:cNvSpPr>
          <p:nvPr userDrawn="1"/>
        </p:nvSpPr>
        <p:spPr>
          <a:xfrm>
            <a:off x="734807" y="76237"/>
            <a:ext cx="8983291" cy="553336"/>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400" b="1" i="0" kern="1200">
                <a:solidFill>
                  <a:srgbClr val="0066A1"/>
                </a:solidFill>
                <a:latin typeface="Calibri" charset="0"/>
                <a:ea typeface="Calibri" charset="0"/>
                <a:cs typeface="Calibri" charset="0"/>
              </a:defRPr>
            </a:lvl1pPr>
          </a:lstStyle>
          <a:p>
            <a:endParaRPr lang="en-US" dirty="0">
              <a:solidFill>
                <a:schemeClr val="bg1"/>
              </a:solidFill>
            </a:endParaRPr>
          </a:p>
        </p:txBody>
      </p:sp>
      <p:sp>
        <p:nvSpPr>
          <p:cNvPr id="4" name="Title 1">
            <a:extLst>
              <a:ext uri="{FF2B5EF4-FFF2-40B4-BE49-F238E27FC236}">
                <a16:creationId xmlns:a16="http://schemas.microsoft.com/office/drawing/2014/main" id="{C2FE6A51-0C90-4250-B4B1-2EF2C892A313}"/>
              </a:ext>
            </a:extLst>
          </p:cNvPr>
          <p:cNvSpPr>
            <a:spLocks noGrp="1"/>
          </p:cNvSpPr>
          <p:nvPr>
            <p:ph type="title"/>
          </p:nvPr>
        </p:nvSpPr>
        <p:spPr>
          <a:xfrm>
            <a:off x="300318" y="114113"/>
            <a:ext cx="10515600" cy="710640"/>
          </a:xfrm>
          <a:prstGeom prst="rect">
            <a:avLst/>
          </a:prstGeom>
        </p:spPr>
        <p:txBody>
          <a:bodyPr/>
          <a:lstStyle>
            <a:lvl1pPr>
              <a:defRPr sz="3400" b="1">
                <a:solidFill>
                  <a:schemeClr val="bg1"/>
                </a:solidFill>
                <a:latin typeface="+mn-lt"/>
              </a:defRPr>
            </a:lvl1pPr>
          </a:lstStyle>
          <a:p>
            <a:r>
              <a:rPr lang="en-US" dirty="0"/>
              <a:t>Click to edit Master title style</a:t>
            </a:r>
          </a:p>
        </p:txBody>
      </p:sp>
    </p:spTree>
    <p:extLst>
      <p:ext uri="{BB962C8B-B14F-4D97-AF65-F5344CB8AC3E}">
        <p14:creationId xmlns:p14="http://schemas.microsoft.com/office/powerpoint/2010/main" val="3760199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9F9F1-ADEA-43FA-843B-403AB26F0C81}"/>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149FB9A-D2A1-4AE9-A254-6C639E38B750}"/>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B98BAC1-A068-4411-BE9A-417483ADF62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67DD6CDE-1993-4DA6-97C4-CD04F189EDC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F202E51F-634B-49C0-9CA1-7BB3452E930E}"/>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1772430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5D466-98E4-4591-B691-9487944F3DC4}"/>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841B2C2-B28A-4289-80C5-D36AF6DC78BF}"/>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3838F87-FA44-4454-88AC-AACF0718C485}"/>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68B0F60E-6F02-454A-A1D3-4F4AE6D293C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BC282F6B-41CA-4065-B364-8D5143CEF18A}"/>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38422100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60312-30E2-4915-A6CD-B137F15231A1}"/>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FADC2D-1BFE-476F-96A8-5477B18E8E7F}"/>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8D7B612A-A41D-4DAD-AC72-1B85593B3AA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9D6DAC4-BCFC-4965-B9F1-7ECC81AEF3D2}"/>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37419634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FD76CE-0001-449E-B549-1413AA2CAFAB}"/>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A7AA05D-3E96-4A54-A699-9DAEF341D378}"/>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B74ECA7E-C502-4A62-A138-8970A77487F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CBB6D11-9EA4-4A25-B711-D84864227C29}"/>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38002639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143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CFC8D-FAC4-4880-9373-C4D5AD998EE4}"/>
              </a:ext>
            </a:extLst>
          </p:cNvPr>
          <p:cNvSpPr>
            <a:spLocks noGrp="1"/>
          </p:cNvSpPr>
          <p:nvPr>
            <p:ph type="ctrTitle"/>
          </p:nvPr>
        </p:nvSpPr>
        <p:spPr>
          <a:xfrm>
            <a:off x="1524000" y="1812925"/>
            <a:ext cx="9144000" cy="1381125"/>
          </a:xfrm>
          <a:prstGeom prst="rect">
            <a:avLst/>
          </a:prstGeom>
        </p:spPr>
        <p:txBody>
          <a:bodyPr anchor="b"/>
          <a:lstStyle>
            <a:lvl1pPr algn="ctr">
              <a:defRPr sz="3600"/>
            </a:lvl1pPr>
          </a:lstStyle>
          <a:p>
            <a:r>
              <a:rPr lang="en-US"/>
              <a:t>Click to edit Master title style</a:t>
            </a:r>
          </a:p>
        </p:txBody>
      </p:sp>
      <p:sp>
        <p:nvSpPr>
          <p:cNvPr id="3" name="Subtitle 2">
            <a:extLst>
              <a:ext uri="{FF2B5EF4-FFF2-40B4-BE49-F238E27FC236}">
                <a16:creationId xmlns:a16="http://schemas.microsoft.com/office/drawing/2014/main" id="{93D2219A-6810-4BBB-BB70-7005CC1E574B}"/>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5F05C51-B209-4AF4-A68D-B977A22300D3}"/>
              </a:ext>
            </a:extLst>
          </p:cNvPr>
          <p:cNvSpPr>
            <a:spLocks noGrp="1"/>
          </p:cNvSpPr>
          <p:nvPr>
            <p:ph type="dt" sz="half" idx="10"/>
          </p:nvPr>
        </p:nvSpPr>
        <p:spPr>
          <a:xfrm>
            <a:off x="838200" y="6356350"/>
            <a:ext cx="2743200" cy="365125"/>
          </a:xfrm>
          <a:prstGeom prst="rect">
            <a:avLst/>
          </a:prstGeom>
        </p:spPr>
        <p:txBody>
          <a:bodyPr/>
          <a:lstStyle/>
          <a:p>
            <a:fld id="{B787BDBF-4B56-4187-8D30-4D0B5C912ECE}" type="datetimeFigureOut">
              <a:rPr lang="en-US" smtClean="0"/>
              <a:t>2/24/2025</a:t>
            </a:fld>
            <a:endParaRPr lang="en-US"/>
          </a:p>
        </p:txBody>
      </p:sp>
      <p:sp>
        <p:nvSpPr>
          <p:cNvPr id="5" name="Footer Placeholder 4">
            <a:extLst>
              <a:ext uri="{FF2B5EF4-FFF2-40B4-BE49-F238E27FC236}">
                <a16:creationId xmlns:a16="http://schemas.microsoft.com/office/drawing/2014/main" id="{8AC03980-8E73-44A4-A6C0-9FC92EA6050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FA60794-8A42-43BE-A706-169A361947CE}"/>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pic>
        <p:nvPicPr>
          <p:cNvPr id="8" name="Picture 7" descr="Rectangle&#10;&#10;Description automatically generated with medium confidence">
            <a:extLst>
              <a:ext uri="{FF2B5EF4-FFF2-40B4-BE49-F238E27FC236}">
                <a16:creationId xmlns:a16="http://schemas.microsoft.com/office/drawing/2014/main" id="{8CE9E921-0597-4FF4-94CC-D20ADC7E252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85"/>
            <a:ext cx="12192000" cy="6854430"/>
          </a:xfrm>
          <a:prstGeom prst="rect">
            <a:avLst/>
          </a:prstGeom>
        </p:spPr>
      </p:pic>
      <p:pic>
        <p:nvPicPr>
          <p:cNvPr id="10" name="Picture 9" descr="A picture containing text, clipart, tableware, dishware&#10;&#10;Description automatically generated">
            <a:extLst>
              <a:ext uri="{FF2B5EF4-FFF2-40B4-BE49-F238E27FC236}">
                <a16:creationId xmlns:a16="http://schemas.microsoft.com/office/drawing/2014/main" id="{6EFF700F-D452-40A2-82D4-79EA0689EF5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0505" y="2301364"/>
            <a:ext cx="3726659" cy="1909196"/>
          </a:xfrm>
          <a:prstGeom prst="rect">
            <a:avLst/>
          </a:prstGeom>
        </p:spPr>
      </p:pic>
    </p:spTree>
    <p:extLst>
      <p:ext uri="{BB962C8B-B14F-4D97-AF65-F5344CB8AC3E}">
        <p14:creationId xmlns:p14="http://schemas.microsoft.com/office/powerpoint/2010/main" val="1598537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32E70E-167B-4E52-9956-3A3A314DA5CD}"/>
              </a:ext>
            </a:extLst>
          </p:cNvPr>
          <p:cNvSpPr>
            <a:spLocks noGrp="1"/>
          </p:cNvSpPr>
          <p:nvPr>
            <p:ph idx="1"/>
          </p:nvPr>
        </p:nvSpPr>
        <p:spPr>
          <a:xfrm>
            <a:off x="734807" y="1188720"/>
            <a:ext cx="10618993" cy="4988243"/>
          </a:xfrm>
          <a:prstGeom prst="rect">
            <a:avLst/>
          </a:prstGeom>
        </p:spPr>
        <p:txBody>
          <a:bodyPr/>
          <a:lstStyle>
            <a:lvl1pPr marL="228600" indent="-228600">
              <a:buClr>
                <a:srgbClr val="0C70AC"/>
              </a:buClr>
              <a:buFont typeface="Arial" panose="020B0604020202020204" pitchFamily="34" charset="0"/>
              <a:buChar char="•"/>
              <a:defRPr/>
            </a:lvl1pPr>
            <a:lvl2pPr marL="685800" indent="-228600">
              <a:buClr>
                <a:srgbClr val="0C70AC"/>
              </a:buClr>
              <a:buFont typeface="Arial" panose="020B0604020202020204" pitchFamily="34" charset="0"/>
              <a:buChar char="•"/>
              <a:defRPr/>
            </a:lvl2pPr>
            <a:lvl3pPr marL="1143000" indent="-228600">
              <a:buClr>
                <a:srgbClr val="0C70AC"/>
              </a:buClr>
              <a:buFont typeface="Arial" panose="020B0604020202020204" pitchFamily="34" charset="0"/>
              <a:buChar char="•"/>
              <a:defRPr/>
            </a:lvl3pPr>
            <a:lvl4pPr marL="1600200" indent="-228600">
              <a:buClr>
                <a:srgbClr val="0C70AC"/>
              </a:buClr>
              <a:buFont typeface="Arial" panose="020B0604020202020204" pitchFamily="34" charset="0"/>
              <a:buChar char="•"/>
              <a:defRPr/>
            </a:lvl4pPr>
            <a:lvl5pPr marL="2057400" indent="-228600">
              <a:buClr>
                <a:srgbClr val="0C70AC"/>
              </a:buClr>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 </a:t>
            </a:r>
          </a:p>
        </p:txBody>
      </p:sp>
      <p:sp>
        <p:nvSpPr>
          <p:cNvPr id="5" name="Footer Placeholder 4">
            <a:extLst>
              <a:ext uri="{FF2B5EF4-FFF2-40B4-BE49-F238E27FC236}">
                <a16:creationId xmlns:a16="http://schemas.microsoft.com/office/drawing/2014/main" id="{3A999DF7-E8C6-4AE4-A958-1C5EAB5B4EF3}"/>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8434E2BE-1B65-4750-996B-B5D554B54F9F}"/>
              </a:ext>
            </a:extLst>
          </p:cNvPr>
          <p:cNvSpPr>
            <a:spLocks noGrp="1"/>
          </p:cNvSpPr>
          <p:nvPr>
            <p:ph type="sldNum" sz="quarter" idx="12"/>
          </p:nvPr>
        </p:nvSpPr>
        <p:spPr>
          <a:xfrm>
            <a:off x="8610600" y="6356350"/>
            <a:ext cx="2743200" cy="365125"/>
          </a:xfrm>
          <a:prstGeom prst="rect">
            <a:avLst/>
          </a:prstGeom>
        </p:spPr>
        <p:txBody>
          <a:bodyPr/>
          <a:lstStyle>
            <a:lvl1pPr>
              <a:defRPr>
                <a:solidFill>
                  <a:srgbClr val="0C70AC"/>
                </a:solidFill>
              </a:defRPr>
            </a:lvl1pPr>
          </a:lstStyle>
          <a:p>
            <a:fld id="{DEAABB4B-B7FE-4F54-9EF3-4A934A90687F}" type="slidenum">
              <a:rPr lang="en-US" smtClean="0"/>
              <a:pPr/>
              <a:t>‹#›</a:t>
            </a:fld>
            <a:endParaRPr lang="en-US" dirty="0"/>
          </a:p>
        </p:txBody>
      </p:sp>
      <p:sp>
        <p:nvSpPr>
          <p:cNvPr id="13" name="Title 1">
            <a:extLst>
              <a:ext uri="{FF2B5EF4-FFF2-40B4-BE49-F238E27FC236}">
                <a16:creationId xmlns:a16="http://schemas.microsoft.com/office/drawing/2014/main" id="{781AF724-15D2-4C5E-B028-1617845D1E5B}"/>
              </a:ext>
            </a:extLst>
          </p:cNvPr>
          <p:cNvSpPr>
            <a:spLocks noGrp="1"/>
          </p:cNvSpPr>
          <p:nvPr>
            <p:ph type="title"/>
          </p:nvPr>
        </p:nvSpPr>
        <p:spPr>
          <a:xfrm>
            <a:off x="734807" y="59679"/>
            <a:ext cx="10515600" cy="483395"/>
          </a:xfrm>
          <a:prstGeom prst="rect">
            <a:avLst/>
          </a:prstGeom>
        </p:spPr>
        <p:txBody>
          <a:bodyPr/>
          <a:lstStyle>
            <a:lvl1pPr>
              <a:defRPr sz="3400" b="1">
                <a:solidFill>
                  <a:schemeClr val="bg1"/>
                </a:solidFill>
                <a:latin typeface="+mn-lt"/>
              </a:defRPr>
            </a:lvl1pPr>
          </a:lstStyle>
          <a:p>
            <a:r>
              <a:rPr lang="en-US" dirty="0"/>
              <a:t>Click to edit Master title style</a:t>
            </a:r>
          </a:p>
        </p:txBody>
      </p:sp>
    </p:spTree>
    <p:extLst>
      <p:ext uri="{BB962C8B-B14F-4D97-AF65-F5344CB8AC3E}">
        <p14:creationId xmlns:p14="http://schemas.microsoft.com/office/powerpoint/2010/main" val="1911353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3A999DF7-E8C6-4AE4-A958-1C5EAB5B4EF3}"/>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8434E2BE-1B65-4750-996B-B5D554B54F9F}"/>
              </a:ext>
            </a:extLst>
          </p:cNvPr>
          <p:cNvSpPr>
            <a:spLocks noGrp="1"/>
          </p:cNvSpPr>
          <p:nvPr>
            <p:ph type="sldNum" sz="quarter" idx="12"/>
          </p:nvPr>
        </p:nvSpPr>
        <p:spPr>
          <a:xfrm>
            <a:off x="8610600" y="6356350"/>
            <a:ext cx="2743200" cy="365125"/>
          </a:xfrm>
          <a:prstGeom prst="rect">
            <a:avLst/>
          </a:prstGeom>
        </p:spPr>
        <p:txBody>
          <a:bodyPr/>
          <a:lstStyle>
            <a:lvl1pPr>
              <a:defRPr>
                <a:solidFill>
                  <a:srgbClr val="0C70AC"/>
                </a:solidFill>
              </a:defRPr>
            </a:lvl1pPr>
          </a:lstStyle>
          <a:p>
            <a:fld id="{DEAABB4B-B7FE-4F54-9EF3-4A934A90687F}" type="slidenum">
              <a:rPr lang="en-US" smtClean="0"/>
              <a:pPr/>
              <a:t>‹#›</a:t>
            </a:fld>
            <a:endParaRPr lang="en-US" dirty="0"/>
          </a:p>
        </p:txBody>
      </p:sp>
      <p:sp>
        <p:nvSpPr>
          <p:cNvPr id="13" name="Title 1">
            <a:extLst>
              <a:ext uri="{FF2B5EF4-FFF2-40B4-BE49-F238E27FC236}">
                <a16:creationId xmlns:a16="http://schemas.microsoft.com/office/drawing/2014/main" id="{781AF724-15D2-4C5E-B028-1617845D1E5B}"/>
              </a:ext>
            </a:extLst>
          </p:cNvPr>
          <p:cNvSpPr>
            <a:spLocks noGrp="1"/>
          </p:cNvSpPr>
          <p:nvPr>
            <p:ph type="title"/>
          </p:nvPr>
        </p:nvSpPr>
        <p:spPr>
          <a:xfrm>
            <a:off x="734807" y="59679"/>
            <a:ext cx="10515600" cy="483395"/>
          </a:xfrm>
          <a:prstGeom prst="rect">
            <a:avLst/>
          </a:prstGeom>
        </p:spPr>
        <p:txBody>
          <a:bodyPr/>
          <a:lstStyle>
            <a:lvl1pPr>
              <a:defRPr sz="3400" b="1">
                <a:solidFill>
                  <a:schemeClr val="bg1"/>
                </a:solidFill>
                <a:latin typeface="+mn-lt"/>
              </a:defRPr>
            </a:lvl1pPr>
          </a:lstStyle>
          <a:p>
            <a:r>
              <a:rPr lang="en-US" dirty="0"/>
              <a:t>Click to edit Master title style</a:t>
            </a:r>
          </a:p>
        </p:txBody>
      </p:sp>
      <p:sp>
        <p:nvSpPr>
          <p:cNvPr id="8" name="Text Placeholder 2">
            <a:extLst>
              <a:ext uri="{FF2B5EF4-FFF2-40B4-BE49-F238E27FC236}">
                <a16:creationId xmlns:a16="http://schemas.microsoft.com/office/drawing/2014/main" id="{0661CC10-B7D2-596B-AFD0-19760D05343D}"/>
              </a:ext>
            </a:extLst>
          </p:cNvPr>
          <p:cNvSpPr>
            <a:spLocks noGrp="1"/>
          </p:cNvSpPr>
          <p:nvPr>
            <p:ph idx="1"/>
          </p:nvPr>
        </p:nvSpPr>
        <p:spPr>
          <a:xfrm>
            <a:off x="735013" y="1189038"/>
            <a:ext cx="10618787" cy="49879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0066A1"/>
              </a:buClr>
              <a:buFont typeface="LucidaGrande"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0066A1"/>
              </a:buClr>
              <a:buFont typeface="LucidaGrande"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0066A1"/>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0066A1"/>
              </a:buClr>
              <a:buFont typeface="Wingdings"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0066A1"/>
              </a:buClr>
              <a:buFont typeface="Courier New" charset="0"/>
              <a:buChar char="o"/>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Please summarize your committees main activities (i.e. conferences, publications, education, member activities, etc.)</a:t>
            </a:r>
          </a:p>
          <a:p>
            <a:pPr lvl="1"/>
            <a:r>
              <a:rPr lang="en-US" dirty="0"/>
              <a:t>Please point out areas and activities that address the SWOT (Strategy, Weaknesses, Opportunities, and Threats) </a:t>
            </a:r>
          </a:p>
          <a:p>
            <a:pPr lvl="1"/>
            <a:r>
              <a:rPr lang="en-US" dirty="0"/>
              <a:t>Define areas that Cross-Committees can strengthen the Opportunities and reduce the Threats.</a:t>
            </a:r>
          </a:p>
        </p:txBody>
      </p:sp>
    </p:spTree>
    <p:extLst>
      <p:ext uri="{BB962C8B-B14F-4D97-AF65-F5344CB8AC3E}">
        <p14:creationId xmlns:p14="http://schemas.microsoft.com/office/powerpoint/2010/main" val="2915594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63A2F-B27D-4CE5-88ED-B23A8AF469D9}"/>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7B41687-F5D4-4762-9801-4DBD4A464716}"/>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AA78FE9C-0D24-46A8-B8BB-3C7AADD4490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0045FFE-81AF-4BA3-9594-A5B9D9E4F134}"/>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3570422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1618E-C1FF-4406-B935-6E356D520E87}"/>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70B0733F-1457-4881-A03B-9AB48809BDEC}"/>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26BBB4B-C73A-43E4-A0E1-4A1AD263CCDB}"/>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0A161206-A400-4104-8090-D58A159D2B1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5C6D62CD-16D6-4D1C-98B8-E2D838712363}"/>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2187782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A1018-601A-48D0-81AB-5726FB288E64}"/>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2320EA12-77DD-4DA8-87FD-944D7E0465FC}"/>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B12C12-81E3-4EC1-AC98-E5C3BB503D98}"/>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0B35DD1-A8A7-4C6A-9A75-0DCF4B246424}"/>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FEAF422-393A-403B-96E5-F9D80C2C9FA7}"/>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DFD8B493-3800-4240-A0E8-1727624CB0A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A12124BC-FB28-4147-9741-E91E2C782F61}"/>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1521013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02450-776F-4F03-A967-CA91BE8758F7}"/>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4" name="Footer Placeholder 3">
            <a:extLst>
              <a:ext uri="{FF2B5EF4-FFF2-40B4-BE49-F238E27FC236}">
                <a16:creationId xmlns:a16="http://schemas.microsoft.com/office/drawing/2014/main" id="{E5B12F86-C5BF-48A3-B662-E2B45C93D41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A649FFFE-ED73-47A2-AD33-3BF4A1E6AEC7}"/>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4033509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10933FD9-3AB7-40DC-9347-AB7628391C8A}"/>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0684B5FB-C298-4E3E-9403-46CA2016A00C}"/>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120082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A picture containing background pattern&#10;&#10;Description automatically generated">
            <a:extLst>
              <a:ext uri="{FF2B5EF4-FFF2-40B4-BE49-F238E27FC236}">
                <a16:creationId xmlns:a16="http://schemas.microsoft.com/office/drawing/2014/main" id="{08C4F7AF-98CF-43AB-B43B-1DF54CF9AE19}"/>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Tree>
    <p:extLst>
      <p:ext uri="{BB962C8B-B14F-4D97-AF65-F5344CB8AC3E}">
        <p14:creationId xmlns:p14="http://schemas.microsoft.com/office/powerpoint/2010/main" val="3651651063"/>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50" r:id="rId3"/>
    <p:sldLayoutId id="2147483662"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package" Target="../embeddings/Microsoft_Word_Document.docx"/><Relationship Id="rId1" Type="http://schemas.openxmlformats.org/officeDocument/2006/relationships/slideLayout" Target="../slideLayouts/slideLayout3.xml"/><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3" Type="http://schemas.openxmlformats.org/officeDocument/2006/relationships/hyperlink" Target="https://docs.google.com/document/d/1Kw1FuQkbxUimSWI9bVMneokC88two8B-/edit" TargetMode="External"/><Relationship Id="rId2" Type="http://schemas.openxmlformats.org/officeDocument/2006/relationships/hyperlink" Target="https://drive.google.com/drive/folders/1lxkP_18YX31n-MgzlTV7KMdqttYru_3L" TargetMode="External"/><Relationship Id="rId1" Type="http://schemas.openxmlformats.org/officeDocument/2006/relationships/slideLayout" Target="../slideLayouts/slideLayout3.xml"/><Relationship Id="rId5" Type="http://schemas.openxmlformats.org/officeDocument/2006/relationships/hyperlink" Target="https://drive.google.com/drive/folders/1l7JOYIqUyigI8tiPWVDimHQ384hMVUGq" TargetMode="External"/><Relationship Id="rId4" Type="http://schemas.openxmlformats.org/officeDocument/2006/relationships/hyperlink" Target="https://docs.google.com/document/d/1XNY5hfj-IzjW-oWzd8FeQ4c8ggunwdph/edi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mailto:w.downing@ieee.org"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A131C-F095-48E5-8B44-E138AD540F6F}"/>
              </a:ext>
            </a:extLst>
          </p:cNvPr>
          <p:cNvSpPr>
            <a:spLocks noGrp="1"/>
          </p:cNvSpPr>
          <p:nvPr/>
        </p:nvSpPr>
        <p:spPr>
          <a:xfrm>
            <a:off x="4827402" y="2016895"/>
            <a:ext cx="6881887" cy="99829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400" b="1" i="0" kern="1200">
                <a:solidFill>
                  <a:srgbClr val="0066A1"/>
                </a:solidFill>
                <a:latin typeface="Calibri" charset="0"/>
                <a:ea typeface="Calibri" charset="0"/>
                <a:cs typeface="Calibri" charset="0"/>
              </a:defRPr>
            </a:lvl1pPr>
          </a:lstStyle>
          <a:p>
            <a:r>
              <a:rPr lang="en-US" sz="3600" dirty="0">
                <a:solidFill>
                  <a:schemeClr val="bg1"/>
                </a:solidFill>
              </a:rPr>
              <a:t>IEEE Aerospace Electronic Systems</a:t>
            </a:r>
            <a:br>
              <a:rPr lang="en-US" sz="3600" dirty="0">
                <a:solidFill>
                  <a:schemeClr val="bg1"/>
                </a:solidFill>
              </a:rPr>
            </a:br>
            <a:r>
              <a:rPr lang="en-US" sz="3200" dirty="0">
                <a:solidFill>
                  <a:schemeClr val="bg1"/>
                </a:solidFill>
              </a:rPr>
              <a:t>Society and Council Review Committee</a:t>
            </a:r>
          </a:p>
          <a:p>
            <a:r>
              <a:rPr lang="en-US" sz="3200" dirty="0">
                <a:solidFill>
                  <a:schemeClr val="bg1"/>
                </a:solidFill>
              </a:rPr>
              <a:t>(SCRC)</a:t>
            </a:r>
            <a:endParaRPr lang="en-US" sz="3600" dirty="0">
              <a:solidFill>
                <a:schemeClr val="bg1"/>
              </a:solidFill>
            </a:endParaRPr>
          </a:p>
        </p:txBody>
      </p:sp>
      <p:sp>
        <p:nvSpPr>
          <p:cNvPr id="3" name="Subtitle 2">
            <a:extLst>
              <a:ext uri="{FF2B5EF4-FFF2-40B4-BE49-F238E27FC236}">
                <a16:creationId xmlns:a16="http://schemas.microsoft.com/office/drawing/2014/main" id="{7E1FB642-C925-470D-A2D9-02A0B8114332}"/>
              </a:ext>
            </a:extLst>
          </p:cNvPr>
          <p:cNvSpPr>
            <a:spLocks noGrp="1"/>
          </p:cNvSpPr>
          <p:nvPr/>
        </p:nvSpPr>
        <p:spPr>
          <a:xfrm>
            <a:off x="4827402" y="3222436"/>
            <a:ext cx="6881887" cy="226396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Clr>
                <a:srgbClr val="0066A1"/>
              </a:buClr>
              <a:buFont typeface="LucidaGrande" charset="0"/>
              <a:buNone/>
              <a:defRPr sz="2800" b="1" i="1" kern="1200">
                <a:solidFill>
                  <a:schemeClr val="tx1">
                    <a:lumMod val="50000"/>
                    <a:lumOff val="50000"/>
                  </a:schemeClr>
                </a:solidFill>
                <a:latin typeface="Calibri" charset="0"/>
                <a:ea typeface="Calibri" charset="0"/>
                <a:cs typeface="Calibri" charset="0"/>
              </a:defRPr>
            </a:lvl1pPr>
            <a:lvl2pPr marL="457200" indent="0" algn="ctr" defTabSz="914400" rtl="0" eaLnBrk="1" latinLnBrk="0" hangingPunct="1">
              <a:lnSpc>
                <a:spcPct val="90000"/>
              </a:lnSpc>
              <a:spcBef>
                <a:spcPts val="500"/>
              </a:spcBef>
              <a:buClr>
                <a:srgbClr val="0066A1"/>
              </a:buClr>
              <a:buFont typeface="LucidaGrande"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Clr>
                <a:srgbClr val="0066A1"/>
              </a:buClr>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Clr>
                <a:srgbClr val="0066A1"/>
              </a:buClr>
              <a:buFont typeface="Wingdings" charset="2"/>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0066A1"/>
              </a:buClr>
              <a:buFont typeface="Courier New"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900" dirty="0">
                <a:solidFill>
                  <a:schemeClr val="bg1">
                    <a:lumMod val="85000"/>
                  </a:schemeClr>
                </a:solidFill>
              </a:rPr>
              <a:t>Walt Downing, P.E.</a:t>
            </a:r>
          </a:p>
          <a:p>
            <a:endParaRPr lang="en-US" sz="1300" dirty="0">
              <a:solidFill>
                <a:schemeClr val="bg1">
                  <a:lumMod val="85000"/>
                </a:schemeClr>
              </a:solidFill>
            </a:endParaRPr>
          </a:p>
          <a:p>
            <a:r>
              <a:rPr lang="en-US" sz="2200" dirty="0">
                <a:solidFill>
                  <a:schemeClr val="bg1">
                    <a:lumMod val="85000"/>
                  </a:schemeClr>
                </a:solidFill>
              </a:rPr>
              <a:t>2025 AESS Officer Strategic Planning Meeting</a:t>
            </a:r>
          </a:p>
          <a:p>
            <a:r>
              <a:rPr lang="en-US" sz="2200" dirty="0">
                <a:solidFill>
                  <a:schemeClr val="bg1">
                    <a:lumMod val="85000"/>
                  </a:schemeClr>
                </a:solidFill>
              </a:rPr>
              <a:t>28 February – March 1, 2025</a:t>
            </a:r>
          </a:p>
          <a:p>
            <a:r>
              <a:rPr lang="en-US" sz="2200" dirty="0">
                <a:solidFill>
                  <a:schemeClr val="bg1">
                    <a:lumMod val="85000"/>
                  </a:schemeClr>
                </a:solidFill>
              </a:rPr>
              <a:t>Big Sky, Montana, USA</a:t>
            </a:r>
          </a:p>
        </p:txBody>
      </p:sp>
    </p:spTree>
    <p:extLst>
      <p:ext uri="{BB962C8B-B14F-4D97-AF65-F5344CB8AC3E}">
        <p14:creationId xmlns:p14="http://schemas.microsoft.com/office/powerpoint/2010/main" val="2605045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218AC04-0BC8-094D-BBC1-DE44096A9025}"/>
              </a:ext>
            </a:extLst>
          </p:cNvPr>
          <p:cNvSpPr>
            <a:spLocks noGrp="1"/>
          </p:cNvSpPr>
          <p:nvPr>
            <p:ph idx="1"/>
          </p:nvPr>
        </p:nvSpPr>
        <p:spPr/>
        <p:txBody>
          <a:bodyPr/>
          <a:lstStyle/>
          <a:p>
            <a:r>
              <a:rPr lang="en-US" dirty="0"/>
              <a:t>What is SCRC?</a:t>
            </a:r>
          </a:p>
          <a:p>
            <a:r>
              <a:rPr lang="en-US" dirty="0"/>
              <a:t>SCRC Report – Writing Assignments</a:t>
            </a:r>
          </a:p>
          <a:p>
            <a:r>
              <a:rPr lang="en-US" dirty="0"/>
              <a:t>Next Steps</a:t>
            </a:r>
          </a:p>
          <a:p>
            <a:r>
              <a:rPr lang="en-US" dirty="0"/>
              <a:t>Timeline</a:t>
            </a:r>
          </a:p>
        </p:txBody>
      </p:sp>
      <p:sp>
        <p:nvSpPr>
          <p:cNvPr id="3" name="Title 2">
            <a:extLst>
              <a:ext uri="{FF2B5EF4-FFF2-40B4-BE49-F238E27FC236}">
                <a16:creationId xmlns:a16="http://schemas.microsoft.com/office/drawing/2014/main" id="{9BA70D0F-BA11-A04C-89CD-5FA5A2C74327}"/>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2264474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0E970C5-AABB-684D-AC78-FAA91A51449F}"/>
              </a:ext>
            </a:extLst>
          </p:cNvPr>
          <p:cNvSpPr>
            <a:spLocks noGrp="1"/>
          </p:cNvSpPr>
          <p:nvPr>
            <p:ph idx="1"/>
          </p:nvPr>
        </p:nvSpPr>
        <p:spPr/>
        <p:txBody>
          <a:bodyPr/>
          <a:lstStyle/>
          <a:p>
            <a:r>
              <a:rPr lang="en-US" dirty="0"/>
              <a:t>Society and Council Review Committee (SCRC) is a standing committee of the TAB Management Committee (TMC)</a:t>
            </a:r>
          </a:p>
          <a:p>
            <a:r>
              <a:rPr lang="en-US" dirty="0"/>
              <a:t>SCRC reviews each society or council once every five years</a:t>
            </a:r>
          </a:p>
          <a:p>
            <a:r>
              <a:rPr lang="en-US" dirty="0"/>
              <a:t>Intended to help societies and councils follow effective practices</a:t>
            </a:r>
          </a:p>
          <a:p>
            <a:r>
              <a:rPr lang="en-US" dirty="0"/>
              <a:t>AESS last review was in 2020</a:t>
            </a:r>
          </a:p>
          <a:p>
            <a:r>
              <a:rPr lang="en-US" dirty="0"/>
              <a:t>Process and Schedule:</a:t>
            </a:r>
          </a:p>
          <a:p>
            <a:pPr lvl="1"/>
            <a:r>
              <a:rPr lang="en-US" dirty="0"/>
              <a:t>Friday, June 20, 2025 - AESS submits a written report to SCRC</a:t>
            </a:r>
          </a:p>
          <a:p>
            <a:pPr lvl="1"/>
            <a:r>
              <a:rPr lang="en-US" dirty="0"/>
              <a:t>Thursday, July 10, 2025 (Time TBD) - AESS participates in a 105-minute virtual meeting with SCRC to answer questions on each section of the written report</a:t>
            </a:r>
          </a:p>
          <a:p>
            <a:pPr lvl="1"/>
            <a:r>
              <a:rPr lang="en-US" dirty="0"/>
              <a:t>~ 1 month later - SCRC assembles comments and send findings to AESS</a:t>
            </a:r>
          </a:p>
          <a:p>
            <a:pPr lvl="1"/>
            <a:r>
              <a:rPr lang="en-US" dirty="0"/>
              <a:t>~ 1 month later - AESS responds to comments and findings</a:t>
            </a:r>
          </a:p>
          <a:p>
            <a:pPr lvl="1"/>
            <a:r>
              <a:rPr lang="en-US" dirty="0"/>
              <a:t>November meeting series - SCRC submits report to TAB TMC and TAB</a:t>
            </a:r>
          </a:p>
        </p:txBody>
      </p:sp>
      <p:sp>
        <p:nvSpPr>
          <p:cNvPr id="3" name="Title 2">
            <a:extLst>
              <a:ext uri="{FF2B5EF4-FFF2-40B4-BE49-F238E27FC236}">
                <a16:creationId xmlns:a16="http://schemas.microsoft.com/office/drawing/2014/main" id="{B2F97467-D4DA-4B4C-B5C4-0F97BE59D607}"/>
              </a:ext>
            </a:extLst>
          </p:cNvPr>
          <p:cNvSpPr>
            <a:spLocks noGrp="1"/>
          </p:cNvSpPr>
          <p:nvPr>
            <p:ph type="title"/>
          </p:nvPr>
        </p:nvSpPr>
        <p:spPr/>
        <p:txBody>
          <a:bodyPr/>
          <a:lstStyle/>
          <a:p>
            <a:r>
              <a:rPr lang="en-US" dirty="0"/>
              <a:t>What is SCRC?</a:t>
            </a:r>
          </a:p>
        </p:txBody>
      </p:sp>
    </p:spTree>
    <p:extLst>
      <p:ext uri="{BB962C8B-B14F-4D97-AF65-F5344CB8AC3E}">
        <p14:creationId xmlns:p14="http://schemas.microsoft.com/office/powerpoint/2010/main" val="2559173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BAC3A00-F9EA-1E6E-83E6-08F8583CB166}"/>
              </a:ext>
            </a:extLst>
          </p:cNvPr>
          <p:cNvSpPr>
            <a:spLocks noGrp="1"/>
          </p:cNvSpPr>
          <p:nvPr>
            <p:ph type="title"/>
          </p:nvPr>
        </p:nvSpPr>
        <p:spPr/>
        <p:txBody>
          <a:bodyPr/>
          <a:lstStyle/>
          <a:p>
            <a:r>
              <a:rPr lang="en-US" dirty="0"/>
              <a:t>SCRC Report – Writing Assignments</a:t>
            </a:r>
          </a:p>
        </p:txBody>
      </p:sp>
      <p:graphicFrame>
        <p:nvGraphicFramePr>
          <p:cNvPr id="14" name="Object 13">
            <a:extLst>
              <a:ext uri="{FF2B5EF4-FFF2-40B4-BE49-F238E27FC236}">
                <a16:creationId xmlns:a16="http://schemas.microsoft.com/office/drawing/2014/main" id="{97743D3F-1285-D3F8-3F28-23F8E181E19A}"/>
              </a:ext>
            </a:extLst>
          </p:cNvPr>
          <p:cNvGraphicFramePr>
            <a:graphicFrameLocks noChangeAspect="1"/>
          </p:cNvGraphicFramePr>
          <p:nvPr>
            <p:extLst>
              <p:ext uri="{D42A27DB-BD31-4B8C-83A1-F6EECF244321}">
                <p14:modId xmlns:p14="http://schemas.microsoft.com/office/powerpoint/2010/main" val="2876391746"/>
              </p:ext>
            </p:extLst>
          </p:nvPr>
        </p:nvGraphicFramePr>
        <p:xfrm>
          <a:off x="155576" y="1322484"/>
          <a:ext cx="5629996" cy="5059775"/>
        </p:xfrm>
        <a:graphic>
          <a:graphicData uri="http://schemas.openxmlformats.org/presentationml/2006/ole">
            <mc:AlternateContent xmlns:mc="http://schemas.openxmlformats.org/markup-compatibility/2006">
              <mc:Choice xmlns:v="urn:schemas-microsoft-com:vml" Requires="v">
                <p:oleObj name="Document" r:id="rId2" imgW="5940848" imgH="5338883" progId="Word.Document.12">
                  <p:embed/>
                </p:oleObj>
              </mc:Choice>
              <mc:Fallback>
                <p:oleObj name="Document" r:id="rId2" imgW="5940848" imgH="5338883" progId="Word.Document.12">
                  <p:embed/>
                  <p:pic>
                    <p:nvPicPr>
                      <p:cNvPr id="14" name="Object 13">
                        <a:extLst>
                          <a:ext uri="{FF2B5EF4-FFF2-40B4-BE49-F238E27FC236}">
                            <a16:creationId xmlns:a16="http://schemas.microsoft.com/office/drawing/2014/main" id="{97743D3F-1285-D3F8-3F28-23F8E181E19A}"/>
                          </a:ext>
                        </a:extLst>
                      </p:cNvPr>
                      <p:cNvPicPr/>
                      <p:nvPr/>
                    </p:nvPicPr>
                    <p:blipFill>
                      <a:blip r:embed="rId3"/>
                      <a:stretch>
                        <a:fillRect/>
                      </a:stretch>
                    </p:blipFill>
                    <p:spPr>
                      <a:xfrm>
                        <a:off x="155576" y="1322484"/>
                        <a:ext cx="5629996" cy="5059775"/>
                      </a:xfrm>
                      <a:prstGeom prst="rect">
                        <a:avLst/>
                      </a:prstGeom>
                    </p:spPr>
                  </p:pic>
                </p:oleObj>
              </mc:Fallback>
            </mc:AlternateContent>
          </a:graphicData>
        </a:graphic>
      </p:graphicFrame>
      <p:pic>
        <p:nvPicPr>
          <p:cNvPr id="15" name="Picture 14">
            <a:extLst>
              <a:ext uri="{FF2B5EF4-FFF2-40B4-BE49-F238E27FC236}">
                <a16:creationId xmlns:a16="http://schemas.microsoft.com/office/drawing/2014/main" id="{0F2A82EF-4072-DF5B-5A68-B5C22182565E}"/>
              </a:ext>
            </a:extLst>
          </p:cNvPr>
          <p:cNvPicPr>
            <a:picLocks noChangeAspect="1"/>
          </p:cNvPicPr>
          <p:nvPr/>
        </p:nvPicPr>
        <p:blipFill>
          <a:blip r:embed="rId4"/>
          <a:stretch>
            <a:fillRect/>
          </a:stretch>
        </p:blipFill>
        <p:spPr>
          <a:xfrm>
            <a:off x="5908945" y="1322484"/>
            <a:ext cx="5838142" cy="4697166"/>
          </a:xfrm>
          <a:prstGeom prst="rect">
            <a:avLst/>
          </a:prstGeom>
        </p:spPr>
      </p:pic>
      <p:sp>
        <p:nvSpPr>
          <p:cNvPr id="5" name="TextBox 4">
            <a:extLst>
              <a:ext uri="{FF2B5EF4-FFF2-40B4-BE49-F238E27FC236}">
                <a16:creationId xmlns:a16="http://schemas.microsoft.com/office/drawing/2014/main" id="{6C2490A9-56FC-C6C5-7B55-7E51CB289CA5}"/>
              </a:ext>
            </a:extLst>
          </p:cNvPr>
          <p:cNvSpPr txBox="1"/>
          <p:nvPr/>
        </p:nvSpPr>
        <p:spPr>
          <a:xfrm>
            <a:off x="3364556" y="953152"/>
            <a:ext cx="4842031" cy="369332"/>
          </a:xfrm>
          <a:prstGeom prst="rect">
            <a:avLst/>
          </a:prstGeom>
          <a:noFill/>
        </p:spPr>
        <p:txBody>
          <a:bodyPr wrap="none" rtlCol="0">
            <a:spAutoFit/>
          </a:bodyPr>
          <a:lstStyle/>
          <a:p>
            <a:r>
              <a:rPr lang="en-US" dirty="0"/>
              <a:t>* Volunteers are responsible for section content.  </a:t>
            </a:r>
          </a:p>
        </p:txBody>
      </p:sp>
    </p:spTree>
    <p:extLst>
      <p:ext uri="{BB962C8B-B14F-4D97-AF65-F5344CB8AC3E}">
        <p14:creationId xmlns:p14="http://schemas.microsoft.com/office/powerpoint/2010/main" val="771929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7069E4-31A3-8C44-9C00-BA54DBD19233}"/>
              </a:ext>
            </a:extLst>
          </p:cNvPr>
          <p:cNvSpPr>
            <a:spLocks noGrp="1"/>
          </p:cNvSpPr>
          <p:nvPr>
            <p:ph idx="1"/>
          </p:nvPr>
        </p:nvSpPr>
        <p:spPr>
          <a:xfrm>
            <a:off x="683110" y="1128335"/>
            <a:ext cx="10618993" cy="5479499"/>
          </a:xfrm>
        </p:spPr>
        <p:txBody>
          <a:bodyPr/>
          <a:lstStyle/>
          <a:p>
            <a:r>
              <a:rPr lang="en-US" dirty="0">
                <a:solidFill>
                  <a:srgbClr val="000000"/>
                </a:solidFill>
                <a:latin typeface="Arial" panose="020B0604020202020204" pitchFamily="34" charset="0"/>
              </a:rPr>
              <a:t>Access SCRC Review </a:t>
            </a:r>
            <a:r>
              <a:rPr lang="en-US" dirty="0">
                <a:solidFill>
                  <a:srgbClr val="000000"/>
                </a:solidFill>
                <a:latin typeface="Arial" panose="020B0604020202020204" pitchFamily="34" charset="0"/>
                <a:hlinkClick r:id="rId2"/>
              </a:rPr>
              <a:t>Google Drive Folder</a:t>
            </a:r>
            <a:endParaRPr lang="en-US" dirty="0">
              <a:solidFill>
                <a:srgbClr val="000000"/>
              </a:solidFill>
              <a:latin typeface="Arial" panose="020B0604020202020204" pitchFamily="34" charset="0"/>
            </a:endParaRPr>
          </a:p>
          <a:p>
            <a:r>
              <a:rPr lang="en-US" sz="2800" b="0" i="0" u="none" strike="noStrike" dirty="0">
                <a:solidFill>
                  <a:srgbClr val="000000"/>
                </a:solidFill>
                <a:effectLst/>
                <a:latin typeface="Arial" panose="020B0604020202020204" pitchFamily="34" charset="0"/>
              </a:rPr>
              <a:t>Read 2020 SCRC </a:t>
            </a:r>
            <a:r>
              <a:rPr lang="en-US" sz="2800" b="0" i="0" u="none" strike="noStrike" dirty="0">
                <a:solidFill>
                  <a:srgbClr val="000000"/>
                </a:solidFill>
                <a:effectLst/>
                <a:latin typeface="Arial" panose="020B0604020202020204" pitchFamily="34" charset="0"/>
                <a:hlinkClick r:id="rId3"/>
              </a:rPr>
              <a:t>Review Final Report</a:t>
            </a:r>
            <a:endParaRPr lang="en-US" sz="2800" b="0" i="0" u="none" strike="noStrike" dirty="0">
              <a:solidFill>
                <a:srgbClr val="000000"/>
              </a:solidFill>
              <a:effectLst/>
              <a:latin typeface="Arial" panose="020B0604020202020204" pitchFamily="34" charset="0"/>
            </a:endParaRPr>
          </a:p>
          <a:p>
            <a:pPr lvl="1"/>
            <a:r>
              <a:rPr lang="en-US" dirty="0">
                <a:solidFill>
                  <a:srgbClr val="000000"/>
                </a:solidFill>
                <a:latin typeface="Arial" panose="020B0604020202020204" pitchFamily="34" charset="0"/>
              </a:rPr>
              <a:t>Focus on assigned section, but skim entire report for context/overlap</a:t>
            </a:r>
            <a:endParaRPr lang="en-US" b="0" i="0" u="none" strike="noStrike" dirty="0">
              <a:solidFill>
                <a:srgbClr val="000000"/>
              </a:solidFill>
              <a:effectLst/>
              <a:latin typeface="Arial" panose="020B0604020202020204" pitchFamily="34" charset="0"/>
            </a:endParaRPr>
          </a:p>
          <a:p>
            <a:r>
              <a:rPr lang="en-US" sz="2800" b="0" i="0" u="none" strike="noStrike" dirty="0">
                <a:solidFill>
                  <a:srgbClr val="000000"/>
                </a:solidFill>
                <a:effectLst/>
                <a:latin typeface="Arial" panose="020B0604020202020204" pitchFamily="34" charset="0"/>
              </a:rPr>
              <a:t>Download copy of </a:t>
            </a:r>
            <a:r>
              <a:rPr lang="en-US" sz="2800" b="0" i="0" u="none" strike="noStrike" dirty="0">
                <a:solidFill>
                  <a:srgbClr val="000000"/>
                </a:solidFill>
                <a:effectLst/>
                <a:latin typeface="Arial" panose="020B0604020202020204" pitchFamily="34" charset="0"/>
                <a:hlinkClick r:id="rId4"/>
              </a:rPr>
              <a:t>2025_SCRC_AESS_Review_ver_1</a:t>
            </a:r>
            <a:endParaRPr lang="en-US" sz="2800" b="0" i="0" u="none" strike="noStrike" dirty="0">
              <a:solidFill>
                <a:srgbClr val="000000"/>
              </a:solidFill>
              <a:effectLst/>
              <a:latin typeface="Arial" panose="020B0604020202020204" pitchFamily="34" charset="0"/>
            </a:endParaRPr>
          </a:p>
          <a:p>
            <a:r>
              <a:rPr lang="en-US" sz="2800" b="0" i="0" u="none" strike="noStrike" dirty="0">
                <a:solidFill>
                  <a:srgbClr val="000000"/>
                </a:solidFill>
                <a:effectLst/>
                <a:latin typeface="Arial" panose="020B0604020202020204" pitchFamily="34" charset="0"/>
              </a:rPr>
              <a:t>Review assigned section</a:t>
            </a:r>
          </a:p>
          <a:p>
            <a:pPr lvl="1"/>
            <a:r>
              <a:rPr lang="en-US" b="0" i="0" u="none" strike="noStrike" dirty="0">
                <a:solidFill>
                  <a:srgbClr val="000000"/>
                </a:solidFill>
                <a:effectLst/>
                <a:latin typeface="Arial" panose="020B0604020202020204" pitchFamily="34" charset="0"/>
              </a:rPr>
              <a:t>Identify changes from 2020 report</a:t>
            </a:r>
          </a:p>
          <a:p>
            <a:pPr lvl="1"/>
            <a:r>
              <a:rPr lang="en-US" dirty="0">
                <a:solidFill>
                  <a:srgbClr val="000000"/>
                </a:solidFill>
                <a:latin typeface="Arial" panose="020B0604020202020204" pitchFamily="34" charset="0"/>
              </a:rPr>
              <a:t>Identify and collect information to prepare 2025 report</a:t>
            </a:r>
          </a:p>
          <a:p>
            <a:r>
              <a:rPr lang="en-US" dirty="0">
                <a:solidFill>
                  <a:srgbClr val="000000"/>
                </a:solidFill>
                <a:latin typeface="Arial" panose="020B0604020202020204" pitchFamily="34" charset="0"/>
              </a:rPr>
              <a:t>Prepare initial draft for assigned section</a:t>
            </a:r>
          </a:p>
          <a:p>
            <a:pPr lvl="1"/>
            <a:r>
              <a:rPr lang="en-US" dirty="0">
                <a:solidFill>
                  <a:srgbClr val="000000"/>
                </a:solidFill>
                <a:latin typeface="Arial" panose="020B0604020202020204" pitchFamily="34" charset="0"/>
              </a:rPr>
              <a:t>Okay to cut and paste from 2020 report when relevant</a:t>
            </a:r>
          </a:p>
          <a:p>
            <a:pPr lvl="1"/>
            <a:r>
              <a:rPr lang="en-US" dirty="0">
                <a:solidFill>
                  <a:srgbClr val="000000"/>
                </a:solidFill>
                <a:latin typeface="Arial" panose="020B0604020202020204" pitchFamily="34" charset="0"/>
              </a:rPr>
              <a:t>Ensure consistency of information with governing documents &amp; website</a:t>
            </a:r>
          </a:p>
          <a:p>
            <a:pPr lvl="1"/>
            <a:r>
              <a:rPr lang="en-US" dirty="0">
                <a:solidFill>
                  <a:srgbClr val="000000"/>
                </a:solidFill>
                <a:latin typeface="Arial" panose="020B0604020202020204" pitchFamily="34" charset="0"/>
              </a:rPr>
              <a:t>Save draft copy in </a:t>
            </a:r>
            <a:r>
              <a:rPr lang="en-US" dirty="0">
                <a:solidFill>
                  <a:srgbClr val="000000"/>
                </a:solidFill>
                <a:latin typeface="Arial" panose="020B0604020202020204" pitchFamily="34" charset="0"/>
                <a:hlinkClick r:id="rId5"/>
              </a:rPr>
              <a:t>Initial Drafts Folder</a:t>
            </a:r>
            <a:endParaRPr lang="en-US" dirty="0">
              <a:solidFill>
                <a:srgbClr val="000000"/>
              </a:solidFill>
              <a:latin typeface="Arial" panose="020B0604020202020204" pitchFamily="34" charset="0"/>
            </a:endParaRPr>
          </a:p>
          <a:p>
            <a:pPr lvl="2"/>
            <a:r>
              <a:rPr lang="en-US" dirty="0">
                <a:solidFill>
                  <a:srgbClr val="000000"/>
                </a:solidFill>
                <a:latin typeface="Arial" panose="020B0604020202020204" pitchFamily="34" charset="0"/>
              </a:rPr>
              <a:t>File name “Section_X_Author_draft_v1”</a:t>
            </a:r>
          </a:p>
          <a:p>
            <a:pPr lvl="1"/>
            <a:endParaRPr lang="en-US" dirty="0">
              <a:solidFill>
                <a:srgbClr val="000000"/>
              </a:solidFill>
              <a:latin typeface="Arial" panose="020B0604020202020204" pitchFamily="34" charset="0"/>
            </a:endParaRPr>
          </a:p>
          <a:p>
            <a:endParaRPr lang="en-US" sz="2800" b="0" i="0" u="none" strike="noStrike" dirty="0">
              <a:solidFill>
                <a:srgbClr val="000000"/>
              </a:solidFill>
              <a:effectLst/>
              <a:latin typeface="Arial" panose="020B0604020202020204" pitchFamily="34" charset="0"/>
            </a:endParaRPr>
          </a:p>
        </p:txBody>
      </p:sp>
      <p:sp>
        <p:nvSpPr>
          <p:cNvPr id="3" name="Title 2">
            <a:extLst>
              <a:ext uri="{FF2B5EF4-FFF2-40B4-BE49-F238E27FC236}">
                <a16:creationId xmlns:a16="http://schemas.microsoft.com/office/drawing/2014/main" id="{10D8B5CB-D7EC-8B48-87ED-CBA35D162D24}"/>
              </a:ext>
            </a:extLst>
          </p:cNvPr>
          <p:cNvSpPr>
            <a:spLocks noGrp="1"/>
          </p:cNvSpPr>
          <p:nvPr>
            <p:ph type="title"/>
          </p:nvPr>
        </p:nvSpPr>
        <p:spPr/>
        <p:txBody>
          <a:bodyPr/>
          <a:lstStyle/>
          <a:p>
            <a:r>
              <a:rPr lang="en-US" dirty="0"/>
              <a:t>Next Steps</a:t>
            </a:r>
          </a:p>
        </p:txBody>
      </p:sp>
    </p:spTree>
    <p:extLst>
      <p:ext uri="{BB962C8B-B14F-4D97-AF65-F5344CB8AC3E}">
        <p14:creationId xmlns:p14="http://schemas.microsoft.com/office/powerpoint/2010/main" val="69660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E37645-4997-86DB-F95D-3F7C2922A840}"/>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84C2B84-141F-C194-E49D-9EFD6F145389}"/>
              </a:ext>
            </a:extLst>
          </p:cNvPr>
          <p:cNvSpPr>
            <a:spLocks noGrp="1"/>
          </p:cNvSpPr>
          <p:nvPr>
            <p:ph idx="1"/>
          </p:nvPr>
        </p:nvSpPr>
        <p:spPr/>
        <p:txBody>
          <a:bodyPr/>
          <a:lstStyle/>
          <a:p>
            <a:r>
              <a:rPr lang="en-US" dirty="0">
                <a:solidFill>
                  <a:srgbClr val="000000"/>
                </a:solidFill>
                <a:latin typeface="Arial" panose="020B0604020202020204" pitchFamily="34" charset="0"/>
              </a:rPr>
              <a:t>Friday, February 28, 2025 – Kickoff</a:t>
            </a:r>
          </a:p>
          <a:p>
            <a:r>
              <a:rPr lang="en-US" dirty="0">
                <a:solidFill>
                  <a:srgbClr val="000000"/>
                </a:solidFill>
                <a:latin typeface="Arial" panose="020B0604020202020204" pitchFamily="34" charset="0"/>
              </a:rPr>
              <a:t>Monday, March 31, 2025 – zoom meeting to review status, share initial inputs, and identify issues</a:t>
            </a:r>
          </a:p>
          <a:p>
            <a:r>
              <a:rPr lang="en-US" dirty="0">
                <a:solidFill>
                  <a:srgbClr val="000000"/>
                </a:solidFill>
                <a:latin typeface="Arial" panose="020B0604020202020204" pitchFamily="34" charset="0"/>
              </a:rPr>
              <a:t>Monday, April 21, 2025 – Section writeups due</a:t>
            </a:r>
          </a:p>
          <a:p>
            <a:r>
              <a:rPr lang="en-US" dirty="0">
                <a:solidFill>
                  <a:srgbClr val="000000"/>
                </a:solidFill>
                <a:latin typeface="Arial" panose="020B0604020202020204" pitchFamily="34" charset="0"/>
              </a:rPr>
              <a:t>Saturday, May 10, 2025 – AESS </a:t>
            </a:r>
            <a:r>
              <a:rPr lang="en-US" dirty="0" err="1">
                <a:solidFill>
                  <a:srgbClr val="000000"/>
                </a:solidFill>
                <a:latin typeface="Arial" panose="020B0604020202020204" pitchFamily="34" charset="0"/>
              </a:rPr>
              <a:t>BoG</a:t>
            </a:r>
            <a:r>
              <a:rPr lang="en-US" dirty="0">
                <a:solidFill>
                  <a:srgbClr val="000000"/>
                </a:solidFill>
                <a:latin typeface="Arial" panose="020B0604020202020204" pitchFamily="34" charset="0"/>
              </a:rPr>
              <a:t> meeting (review report)</a:t>
            </a:r>
          </a:p>
          <a:p>
            <a:r>
              <a:rPr lang="en-US" dirty="0">
                <a:solidFill>
                  <a:srgbClr val="000000"/>
                </a:solidFill>
                <a:latin typeface="Arial" panose="020B0604020202020204" pitchFamily="34" charset="0"/>
              </a:rPr>
              <a:t>Friday, June 20, 2025 – Report submission deadline</a:t>
            </a:r>
          </a:p>
          <a:p>
            <a:r>
              <a:rPr lang="en-US" dirty="0">
                <a:solidFill>
                  <a:srgbClr val="000000"/>
                </a:solidFill>
                <a:latin typeface="Arial" panose="020B0604020202020204" pitchFamily="34" charset="0"/>
              </a:rPr>
              <a:t>Thursday, July 10, 2025 – zoom meeting with SCRC</a:t>
            </a:r>
          </a:p>
          <a:p>
            <a:endParaRPr lang="en-US" dirty="0">
              <a:solidFill>
                <a:srgbClr val="000000"/>
              </a:solidFill>
              <a:latin typeface="Arial" panose="020B0604020202020204" pitchFamily="34" charset="0"/>
            </a:endParaRPr>
          </a:p>
          <a:p>
            <a:endParaRPr lang="en-US" sz="2800" b="0" i="0" u="none" strike="noStrike" dirty="0">
              <a:solidFill>
                <a:srgbClr val="000000"/>
              </a:solidFill>
              <a:effectLst/>
              <a:latin typeface="Arial" panose="020B0604020202020204" pitchFamily="34" charset="0"/>
            </a:endParaRPr>
          </a:p>
        </p:txBody>
      </p:sp>
      <p:sp>
        <p:nvSpPr>
          <p:cNvPr id="3" name="Title 2">
            <a:extLst>
              <a:ext uri="{FF2B5EF4-FFF2-40B4-BE49-F238E27FC236}">
                <a16:creationId xmlns:a16="http://schemas.microsoft.com/office/drawing/2014/main" id="{9CDF0B8A-68AB-47D1-DE01-39182D68D798}"/>
              </a:ext>
            </a:extLst>
          </p:cNvPr>
          <p:cNvSpPr>
            <a:spLocks noGrp="1"/>
          </p:cNvSpPr>
          <p:nvPr>
            <p:ph type="title"/>
          </p:nvPr>
        </p:nvSpPr>
        <p:spPr/>
        <p:txBody>
          <a:bodyPr/>
          <a:lstStyle/>
          <a:p>
            <a:r>
              <a:rPr lang="en-US" dirty="0"/>
              <a:t>Timeline</a:t>
            </a:r>
          </a:p>
        </p:txBody>
      </p:sp>
      <p:sp>
        <p:nvSpPr>
          <p:cNvPr id="4" name="TextBox 3">
            <a:extLst>
              <a:ext uri="{FF2B5EF4-FFF2-40B4-BE49-F238E27FC236}">
                <a16:creationId xmlns:a16="http://schemas.microsoft.com/office/drawing/2014/main" id="{79DAD439-9C3D-6F0F-2CA8-6FEFBA38E985}"/>
              </a:ext>
            </a:extLst>
          </p:cNvPr>
          <p:cNvSpPr txBox="1"/>
          <p:nvPr/>
        </p:nvSpPr>
        <p:spPr>
          <a:xfrm>
            <a:off x="621101" y="5207615"/>
            <a:ext cx="9394167" cy="923330"/>
          </a:xfrm>
          <a:prstGeom prst="rect">
            <a:avLst/>
          </a:prstGeom>
          <a:noFill/>
        </p:spPr>
        <p:txBody>
          <a:bodyPr wrap="square" rtlCol="0">
            <a:spAutoFit/>
          </a:bodyPr>
          <a:lstStyle/>
          <a:p>
            <a:r>
              <a:rPr lang="en-US" dirty="0"/>
              <a:t>* Conference Catalysts’ role in preparing the SCRC report is solely to provide support in finding information or making connections with IEEE staff to obtain information.  Amanda can assist with information requests up until May 1, 2025 (pending any changes to her delivery date).</a:t>
            </a:r>
          </a:p>
        </p:txBody>
      </p:sp>
    </p:spTree>
    <p:extLst>
      <p:ext uri="{BB962C8B-B14F-4D97-AF65-F5344CB8AC3E}">
        <p14:creationId xmlns:p14="http://schemas.microsoft.com/office/powerpoint/2010/main" val="1522444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65FDC00-82A8-05CF-08DF-A631BC94D776}"/>
              </a:ext>
            </a:extLst>
          </p:cNvPr>
          <p:cNvSpPr>
            <a:spLocks noGrp="1"/>
          </p:cNvSpPr>
          <p:nvPr>
            <p:ph idx="1"/>
          </p:nvPr>
        </p:nvSpPr>
        <p:spPr/>
        <p:txBody>
          <a:bodyPr/>
          <a:lstStyle/>
          <a:p>
            <a:r>
              <a:rPr lang="en-US" dirty="0"/>
              <a:t>Questions regarding SCRC Report content should be directed to:</a:t>
            </a:r>
          </a:p>
          <a:p>
            <a:pPr lvl="1"/>
            <a:r>
              <a:rPr lang="en-US" dirty="0"/>
              <a:t>Walt Downing, SCRC Review </a:t>
            </a:r>
            <a:r>
              <a:rPr lang="en-US" dirty="0" err="1"/>
              <a:t>AdHoc</a:t>
            </a:r>
            <a:r>
              <a:rPr lang="en-US" dirty="0"/>
              <a:t> Committee Chair</a:t>
            </a:r>
          </a:p>
          <a:p>
            <a:pPr lvl="2"/>
            <a:r>
              <a:rPr lang="en-US" dirty="0">
                <a:hlinkClick r:id="rId2"/>
              </a:rPr>
              <a:t>w.downing@ieee.org</a:t>
            </a:r>
            <a:endParaRPr lang="en-US" dirty="0"/>
          </a:p>
          <a:p>
            <a:pPr lvl="2"/>
            <a:r>
              <a:rPr lang="en-US" dirty="0"/>
              <a:t>Cell:  (210) 573-3635 – Also reachable by WhatsApp, FaceTime, Messenger, etc.</a:t>
            </a:r>
          </a:p>
        </p:txBody>
      </p:sp>
      <p:sp>
        <p:nvSpPr>
          <p:cNvPr id="3" name="Title 2">
            <a:extLst>
              <a:ext uri="{FF2B5EF4-FFF2-40B4-BE49-F238E27FC236}">
                <a16:creationId xmlns:a16="http://schemas.microsoft.com/office/drawing/2014/main" id="{6DE148C9-807F-1278-32C8-FD79FF5A3BF8}"/>
              </a:ext>
            </a:extLst>
          </p:cNvPr>
          <p:cNvSpPr>
            <a:spLocks noGrp="1"/>
          </p:cNvSpPr>
          <p:nvPr>
            <p:ph type="title"/>
          </p:nvPr>
        </p:nvSpPr>
        <p:spPr/>
        <p:txBody>
          <a:bodyPr/>
          <a:lstStyle/>
          <a:p>
            <a:r>
              <a:rPr lang="en-US" dirty="0"/>
              <a:t>Questions and Discussion</a:t>
            </a:r>
          </a:p>
        </p:txBody>
      </p:sp>
    </p:spTree>
    <p:extLst>
      <p:ext uri="{BB962C8B-B14F-4D97-AF65-F5344CB8AC3E}">
        <p14:creationId xmlns:p14="http://schemas.microsoft.com/office/powerpoint/2010/main" val="5649497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1842</TotalTime>
  <Words>469</Words>
  <Application>Microsoft Office PowerPoint</Application>
  <PresentationFormat>Widescreen</PresentationFormat>
  <Paragraphs>51</Paragraphs>
  <Slides>7</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4" baseType="lpstr">
      <vt:lpstr>Arial</vt:lpstr>
      <vt:lpstr>Calibri</vt:lpstr>
      <vt:lpstr>Courier New</vt:lpstr>
      <vt:lpstr>LucidaGrande</vt:lpstr>
      <vt:lpstr>Wingdings</vt:lpstr>
      <vt:lpstr>Office Theme</vt:lpstr>
      <vt:lpstr>Document</vt:lpstr>
      <vt:lpstr>PowerPoint Presentation</vt:lpstr>
      <vt:lpstr>Outline</vt:lpstr>
      <vt:lpstr>What is SCRC?</vt:lpstr>
      <vt:lpstr>SCRC Report – Writing Assignments</vt:lpstr>
      <vt:lpstr>Next Steps</vt:lpstr>
      <vt:lpstr>Timeline</vt:lpstr>
      <vt:lpstr>Questions and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Hough,Mackenzie C</dc:creator>
  <cp:lastModifiedBy>Downing, Walt D.</cp:lastModifiedBy>
  <cp:revision>50</cp:revision>
  <dcterms:created xsi:type="dcterms:W3CDTF">2020-06-23T20:53:44Z</dcterms:created>
  <dcterms:modified xsi:type="dcterms:W3CDTF">2025-02-24T21:09:04Z</dcterms:modified>
</cp:coreProperties>
</file>