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9" r:id="rId5"/>
  </p:sldMasterIdLst>
  <p:notesMasterIdLst>
    <p:notesMasterId r:id="rId60"/>
  </p:notesMasterIdLst>
  <p:sldIdLst>
    <p:sldId id="257" r:id="rId6"/>
    <p:sldId id="4772" r:id="rId7"/>
    <p:sldId id="4642" r:id="rId8"/>
    <p:sldId id="4647" r:id="rId9"/>
    <p:sldId id="4651" r:id="rId10"/>
    <p:sldId id="4652" r:id="rId11"/>
    <p:sldId id="4665" r:id="rId12"/>
    <p:sldId id="4654" r:id="rId13"/>
    <p:sldId id="4672" r:id="rId14"/>
    <p:sldId id="4661" r:id="rId15"/>
    <p:sldId id="4676" r:id="rId16"/>
    <p:sldId id="5310" r:id="rId17"/>
    <p:sldId id="5312" r:id="rId18"/>
    <p:sldId id="4779" r:id="rId19"/>
    <p:sldId id="5313" r:id="rId20"/>
    <p:sldId id="4692" r:id="rId21"/>
    <p:sldId id="4699" r:id="rId22"/>
    <p:sldId id="5314" r:id="rId23"/>
    <p:sldId id="5315" r:id="rId24"/>
    <p:sldId id="4707" r:id="rId25"/>
    <p:sldId id="4710" r:id="rId26"/>
    <p:sldId id="4711" r:id="rId27"/>
    <p:sldId id="4702" r:id="rId28"/>
    <p:sldId id="4701" r:id="rId29"/>
    <p:sldId id="4706" r:id="rId30"/>
    <p:sldId id="5211" r:id="rId31"/>
    <p:sldId id="5217" r:id="rId32"/>
    <p:sldId id="5316" r:id="rId33"/>
    <p:sldId id="4717" r:id="rId34"/>
    <p:sldId id="4712" r:id="rId35"/>
    <p:sldId id="4718" r:id="rId36"/>
    <p:sldId id="4719" r:id="rId37"/>
    <p:sldId id="4720" r:id="rId38"/>
    <p:sldId id="4735" r:id="rId39"/>
    <p:sldId id="4721" r:id="rId40"/>
    <p:sldId id="4736" r:id="rId41"/>
    <p:sldId id="4737" r:id="rId42"/>
    <p:sldId id="5317" r:id="rId43"/>
    <p:sldId id="582" r:id="rId44"/>
    <p:sldId id="5318" r:id="rId45"/>
    <p:sldId id="4738" r:id="rId46"/>
    <p:sldId id="4740" r:id="rId47"/>
    <p:sldId id="4755" r:id="rId48"/>
    <p:sldId id="4758" r:id="rId49"/>
    <p:sldId id="4759" r:id="rId50"/>
    <p:sldId id="4760" r:id="rId51"/>
    <p:sldId id="4761" r:id="rId52"/>
    <p:sldId id="5295" r:id="rId53"/>
    <p:sldId id="4725" r:id="rId54"/>
    <p:sldId id="589" r:id="rId55"/>
    <p:sldId id="592" r:id="rId56"/>
    <p:sldId id="596" r:id="rId57"/>
    <p:sldId id="4749" r:id="rId58"/>
    <p:sldId id="5319" r:id="rId59"/>
  </p:sldIdLst>
  <p:sldSz cx="10058400" cy="6400800"/>
  <p:notesSz cx="6985000" cy="928370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ambria Math" panose="02040503050406030204" pitchFamily="18" charset="0"/>
      <p:regular r:id="rId65"/>
    </p:embeddedFont>
    <p:embeddedFont>
      <p:font typeface="Convection" panose="020B0604040501040203" pitchFamily="34" charset="0"/>
      <p:regular r:id="rId66"/>
      <p:bold r:id="rId67"/>
      <p:italic r:id="rId68"/>
    </p:embeddedFont>
    <p:embeddedFont>
      <p:font typeface="Convection Condensed" panose="020B0604040501040203" pitchFamily="34" charset="0"/>
      <p:regular r:id="rId69"/>
    </p:embeddedFont>
    <p:embeddedFont>
      <p:font typeface="Convection Medium" panose="020B0604040501040203" pitchFamily="34" charset="0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A803ED4F-6848-4263-BE74-9E9C28737B1D}">
          <p14:sldIdLst>
            <p14:sldId id="257"/>
            <p14:sldId id="4772"/>
            <p14:sldId id="4642"/>
            <p14:sldId id="4647"/>
            <p14:sldId id="4651"/>
            <p14:sldId id="4652"/>
            <p14:sldId id="4665"/>
            <p14:sldId id="4654"/>
            <p14:sldId id="4672"/>
            <p14:sldId id="4661"/>
            <p14:sldId id="4676"/>
            <p14:sldId id="5310"/>
            <p14:sldId id="5312"/>
            <p14:sldId id="4779"/>
            <p14:sldId id="5313"/>
            <p14:sldId id="4692"/>
            <p14:sldId id="4699"/>
            <p14:sldId id="5314"/>
            <p14:sldId id="5315"/>
            <p14:sldId id="4707"/>
            <p14:sldId id="4710"/>
            <p14:sldId id="4711"/>
            <p14:sldId id="4702"/>
            <p14:sldId id="4701"/>
            <p14:sldId id="4706"/>
            <p14:sldId id="5211"/>
            <p14:sldId id="5217"/>
            <p14:sldId id="5316"/>
            <p14:sldId id="4717"/>
            <p14:sldId id="4712"/>
            <p14:sldId id="4718"/>
            <p14:sldId id="4719"/>
            <p14:sldId id="4720"/>
            <p14:sldId id="4735"/>
            <p14:sldId id="4721"/>
            <p14:sldId id="4736"/>
            <p14:sldId id="4737"/>
            <p14:sldId id="5317"/>
            <p14:sldId id="582"/>
            <p14:sldId id="5318"/>
            <p14:sldId id="4738"/>
            <p14:sldId id="4740"/>
            <p14:sldId id="4755"/>
            <p14:sldId id="4758"/>
            <p14:sldId id="4759"/>
            <p14:sldId id="4760"/>
            <p14:sldId id="4761"/>
            <p14:sldId id="5295"/>
            <p14:sldId id="4725"/>
            <p14:sldId id="589"/>
            <p14:sldId id="592"/>
            <p14:sldId id="596"/>
            <p14:sldId id="4749"/>
            <p14:sldId id="53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26"/>
    <a:srgbClr val="F2F2F2"/>
    <a:srgbClr val="00355F"/>
    <a:srgbClr val="FBD59C"/>
    <a:srgbClr val="C5C8D3"/>
    <a:srgbClr val="97D1FF"/>
    <a:srgbClr val="51576B"/>
    <a:srgbClr val="F9B959"/>
    <a:srgbClr val="FFD495"/>
    <a:srgbClr val="8A90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D775A1-ACB7-4CFF-899B-32FBAC08EB92}" v="374" dt="2023-10-19T21:49:20.2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4" autoAdjust="0"/>
    <p:restoredTop sz="96032" autoAdjust="0"/>
  </p:normalViewPr>
  <p:slideViewPr>
    <p:cSldViewPr snapToGrid="0">
      <p:cViewPr varScale="1">
        <p:scale>
          <a:sx n="87" d="100"/>
          <a:sy n="87" d="100"/>
        </p:scale>
        <p:origin x="1248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114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font" Target="fonts/font6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7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aluppi, Stefano" userId="949cbe1f-f638-4d8b-8890-7bbcf354ea6d" providerId="ADAL" clId="{1313C96F-0EFB-4F29-9D0C-4642F68FC202}"/>
    <pc:docChg chg="undo custSel modSld">
      <pc:chgData name="Coraluppi, Stefano" userId="949cbe1f-f638-4d8b-8890-7bbcf354ea6d" providerId="ADAL" clId="{1313C96F-0EFB-4F29-9D0C-4642F68FC202}" dt="2022-08-05T17:52:28.472" v="11" actId="20577"/>
      <pc:docMkLst>
        <pc:docMk/>
      </pc:docMkLst>
      <pc:sldChg chg="modSp mod">
        <pc:chgData name="Coraluppi, Stefano" userId="949cbe1f-f638-4d8b-8890-7bbcf354ea6d" providerId="ADAL" clId="{1313C96F-0EFB-4F29-9D0C-4642F68FC202}" dt="2022-08-05T17:52:28.472" v="11" actId="20577"/>
        <pc:sldMkLst>
          <pc:docMk/>
          <pc:sldMk cId="2647446640" sldId="4761"/>
        </pc:sldMkLst>
        <pc:spChg chg="mod">
          <ac:chgData name="Coraluppi, Stefano" userId="949cbe1f-f638-4d8b-8890-7bbcf354ea6d" providerId="ADAL" clId="{1313C96F-0EFB-4F29-9D0C-4642F68FC202}" dt="2022-08-05T17:52:25.752" v="7" actId="20577"/>
          <ac:spMkLst>
            <pc:docMk/>
            <pc:sldMk cId="2647446640" sldId="4761"/>
            <ac:spMk id="34" creationId="{462DF7B5-8170-43A6-A1E6-43261D23D330}"/>
          </ac:spMkLst>
        </pc:spChg>
        <pc:spChg chg="mod">
          <ac:chgData name="Coraluppi, Stefano" userId="949cbe1f-f638-4d8b-8890-7bbcf354ea6d" providerId="ADAL" clId="{1313C96F-0EFB-4F29-9D0C-4642F68FC202}" dt="2022-08-05T17:52:27.320" v="9" actId="20577"/>
          <ac:spMkLst>
            <pc:docMk/>
            <pc:sldMk cId="2647446640" sldId="4761"/>
            <ac:spMk id="35" creationId="{F32E17A1-1309-42B5-B02A-CA58F9F66817}"/>
          </ac:spMkLst>
        </pc:spChg>
        <pc:spChg chg="mod">
          <ac:chgData name="Coraluppi, Stefano" userId="949cbe1f-f638-4d8b-8890-7bbcf354ea6d" providerId="ADAL" clId="{1313C96F-0EFB-4F29-9D0C-4642F68FC202}" dt="2022-08-05T17:52:28.472" v="11" actId="20577"/>
          <ac:spMkLst>
            <pc:docMk/>
            <pc:sldMk cId="2647446640" sldId="4761"/>
            <ac:spMk id="39" creationId="{7F6F7F5C-203B-470E-A1F5-DC8CE5DBD744}"/>
          </ac:spMkLst>
        </pc:spChg>
      </pc:sldChg>
    </pc:docChg>
  </pc:docChgLst>
  <pc:docChgLst>
    <pc:chgData name="Coraluppi, Stefano" userId="949cbe1f-f638-4d8b-8890-7bbcf354ea6d" providerId="ADAL" clId="{A0493FDC-A555-4352-8B7D-027AAB5BC78B}"/>
    <pc:docChg chg="modSld sldOrd">
      <pc:chgData name="Coraluppi, Stefano" userId="949cbe1f-f638-4d8b-8890-7bbcf354ea6d" providerId="ADAL" clId="{A0493FDC-A555-4352-8B7D-027AAB5BC78B}" dt="2021-01-12T15:09:50.575" v="0"/>
      <pc:docMkLst>
        <pc:docMk/>
      </pc:docMkLst>
      <pc:sldChg chg="ord">
        <pc:chgData name="Coraluppi, Stefano" userId="949cbe1f-f638-4d8b-8890-7bbcf354ea6d" providerId="ADAL" clId="{A0493FDC-A555-4352-8B7D-027AAB5BC78B}" dt="2021-01-12T15:09:50.575" v="0"/>
        <pc:sldMkLst>
          <pc:docMk/>
          <pc:sldMk cId="2139931445" sldId="4713"/>
        </pc:sldMkLst>
      </pc:sldChg>
    </pc:docChg>
  </pc:docChgLst>
  <pc:docChgLst>
    <pc:chgData name="Coraluppi, Stefano" userId="949cbe1f-f638-4d8b-8890-7bbcf354ea6d" providerId="ADAL" clId="{98D775A1-ACB7-4CFF-899B-32FBAC08EB92}"/>
    <pc:docChg chg="undo custSel addSld delSld modSld sldOrd modSection">
      <pc:chgData name="Coraluppi, Stefano" userId="949cbe1f-f638-4d8b-8890-7bbcf354ea6d" providerId="ADAL" clId="{98D775A1-ACB7-4CFF-899B-32FBAC08EB92}" dt="2023-10-19T21:53:10.645" v="5563" actId="1037"/>
      <pc:docMkLst>
        <pc:docMk/>
      </pc:docMkLst>
      <pc:sldChg chg="delSp modSp mod">
        <pc:chgData name="Coraluppi, Stefano" userId="949cbe1f-f638-4d8b-8890-7bbcf354ea6d" providerId="ADAL" clId="{98D775A1-ACB7-4CFF-899B-32FBAC08EB92}" dt="2023-10-16T14:47:50.996" v="44" actId="1036"/>
        <pc:sldMkLst>
          <pc:docMk/>
          <pc:sldMk cId="0" sldId="257"/>
        </pc:sldMkLst>
        <pc:spChg chg="mod">
          <ac:chgData name="Coraluppi, Stefano" userId="949cbe1f-f638-4d8b-8890-7bbcf354ea6d" providerId="ADAL" clId="{98D775A1-ACB7-4CFF-899B-32FBAC08EB92}" dt="2023-10-16T14:47:50.996" v="44" actId="1036"/>
          <ac:spMkLst>
            <pc:docMk/>
            <pc:sldMk cId="0" sldId="257"/>
            <ac:spMk id="39" creationId="{00000000-0000-0000-0000-000000000000}"/>
          </ac:spMkLst>
        </pc:spChg>
        <pc:spChg chg="mod">
          <ac:chgData name="Coraluppi, Stefano" userId="949cbe1f-f638-4d8b-8890-7bbcf354ea6d" providerId="ADAL" clId="{98D775A1-ACB7-4CFF-899B-32FBAC08EB92}" dt="2023-10-16T14:47:37.458" v="29" actId="20577"/>
          <ac:spMkLst>
            <pc:docMk/>
            <pc:sldMk cId="0" sldId="257"/>
            <ac:spMk id="40" creationId="{00000000-0000-0000-0000-000000000000}"/>
          </ac:spMkLst>
        </pc:spChg>
        <pc:spChg chg="del">
          <ac:chgData name="Coraluppi, Stefano" userId="949cbe1f-f638-4d8b-8890-7bbcf354ea6d" providerId="ADAL" clId="{98D775A1-ACB7-4CFF-899B-32FBAC08EB92}" dt="2023-10-16T14:47:23.378" v="4" actId="478"/>
          <ac:spMkLst>
            <pc:docMk/>
            <pc:sldMk cId="0" sldId="257"/>
            <ac:spMk id="41" creationId="{00000000-0000-0000-0000-000000000000}"/>
          </ac:spMkLst>
        </pc:spChg>
        <pc:picChg chg="del">
          <ac:chgData name="Coraluppi, Stefano" userId="949cbe1f-f638-4d8b-8890-7bbcf354ea6d" providerId="ADAL" clId="{98D775A1-ACB7-4CFF-899B-32FBAC08EB92}" dt="2023-10-16T14:47:13.378" v="3" actId="478"/>
          <ac:picMkLst>
            <pc:docMk/>
            <pc:sldMk cId="0" sldId="257"/>
            <ac:picMk id="3" creationId="{6DB46128-4852-0C62-CA1C-58DEFF3E2BEF}"/>
          </ac:picMkLst>
        </pc:picChg>
      </pc:sldChg>
      <pc:sldChg chg="modSp mod">
        <pc:chgData name="Coraluppi, Stefano" userId="949cbe1f-f638-4d8b-8890-7bbcf354ea6d" providerId="ADAL" clId="{98D775A1-ACB7-4CFF-899B-32FBAC08EB92}" dt="2023-10-19T20:04:00.784" v="3269" actId="20577"/>
        <pc:sldMkLst>
          <pc:docMk/>
          <pc:sldMk cId="1956399665" sldId="582"/>
        </pc:sldMkLst>
        <pc:spChg chg="mod">
          <ac:chgData name="Coraluppi, Stefano" userId="949cbe1f-f638-4d8b-8890-7bbcf354ea6d" providerId="ADAL" clId="{98D775A1-ACB7-4CFF-899B-32FBAC08EB92}" dt="2023-10-19T20:04:00.784" v="3269" actId="20577"/>
          <ac:spMkLst>
            <pc:docMk/>
            <pc:sldMk cId="1956399665" sldId="582"/>
            <ac:spMk id="24" creationId="{95D65FBA-2745-4CA0-8FE0-891F3E4E9311}"/>
          </ac:spMkLst>
        </pc:spChg>
      </pc:sldChg>
      <pc:sldChg chg="del">
        <pc:chgData name="Coraluppi, Stefano" userId="949cbe1f-f638-4d8b-8890-7bbcf354ea6d" providerId="ADAL" clId="{98D775A1-ACB7-4CFF-899B-32FBAC08EB92}" dt="2023-10-19T21:01:00.165" v="4487" actId="47"/>
        <pc:sldMkLst>
          <pc:docMk/>
          <pc:sldMk cId="2088723785" sldId="587"/>
        </pc:sldMkLst>
      </pc:sldChg>
      <pc:sldChg chg="del">
        <pc:chgData name="Coraluppi, Stefano" userId="949cbe1f-f638-4d8b-8890-7bbcf354ea6d" providerId="ADAL" clId="{98D775A1-ACB7-4CFF-899B-32FBAC08EB92}" dt="2023-10-19T21:01:04.676" v="4488" actId="47"/>
        <pc:sldMkLst>
          <pc:docMk/>
          <pc:sldMk cId="3307446327" sldId="588"/>
        </pc:sldMkLst>
      </pc:sldChg>
      <pc:sldChg chg="modSp mod">
        <pc:chgData name="Coraluppi, Stefano" userId="949cbe1f-f638-4d8b-8890-7bbcf354ea6d" providerId="ADAL" clId="{98D775A1-ACB7-4CFF-899B-32FBAC08EB92}" dt="2023-10-19T21:00:41.285" v="4486" actId="20577"/>
        <pc:sldMkLst>
          <pc:docMk/>
          <pc:sldMk cId="2216745871" sldId="589"/>
        </pc:sldMkLst>
        <pc:spChg chg="mod">
          <ac:chgData name="Coraluppi, Stefano" userId="949cbe1f-f638-4d8b-8890-7bbcf354ea6d" providerId="ADAL" clId="{98D775A1-ACB7-4CFF-899B-32FBAC08EB92}" dt="2023-10-19T21:00:41.285" v="4486" actId="20577"/>
          <ac:spMkLst>
            <pc:docMk/>
            <pc:sldMk cId="2216745871" sldId="589"/>
            <ac:spMk id="2" creationId="{D12F398A-F78B-4A55-9F10-53CD564C33A5}"/>
          </ac:spMkLst>
        </pc:spChg>
      </pc:sldChg>
      <pc:sldChg chg="del">
        <pc:chgData name="Coraluppi, Stefano" userId="949cbe1f-f638-4d8b-8890-7bbcf354ea6d" providerId="ADAL" clId="{98D775A1-ACB7-4CFF-899B-32FBAC08EB92}" dt="2023-10-19T20:53:47.770" v="4482" actId="47"/>
        <pc:sldMkLst>
          <pc:docMk/>
          <pc:sldMk cId="1787106809" sldId="590"/>
        </pc:sldMkLst>
      </pc:sldChg>
      <pc:sldChg chg="del">
        <pc:chgData name="Coraluppi, Stefano" userId="949cbe1f-f638-4d8b-8890-7bbcf354ea6d" providerId="ADAL" clId="{98D775A1-ACB7-4CFF-899B-32FBAC08EB92}" dt="2023-10-19T20:53:49.379" v="4483" actId="47"/>
        <pc:sldMkLst>
          <pc:docMk/>
          <pc:sldMk cId="1179483610" sldId="591"/>
        </pc:sldMkLst>
      </pc:sldChg>
      <pc:sldChg chg="modSp add del mod">
        <pc:chgData name="Coraluppi, Stefano" userId="949cbe1f-f638-4d8b-8890-7bbcf354ea6d" providerId="ADAL" clId="{98D775A1-ACB7-4CFF-899B-32FBAC08EB92}" dt="2023-10-19T21:03:42.459" v="4508" actId="20577"/>
        <pc:sldMkLst>
          <pc:docMk/>
          <pc:sldMk cId="895783285" sldId="592"/>
        </pc:sldMkLst>
        <pc:spChg chg="mod">
          <ac:chgData name="Coraluppi, Stefano" userId="949cbe1f-f638-4d8b-8890-7bbcf354ea6d" providerId="ADAL" clId="{98D775A1-ACB7-4CFF-899B-32FBAC08EB92}" dt="2023-10-19T21:03:42.459" v="4508" actId="20577"/>
          <ac:spMkLst>
            <pc:docMk/>
            <pc:sldMk cId="895783285" sldId="592"/>
            <ac:spMk id="2" creationId="{EFC3DDDF-367F-4960-BBFC-D164270E2ABF}"/>
          </ac:spMkLst>
        </pc:spChg>
        <pc:spChg chg="mod">
          <ac:chgData name="Coraluppi, Stefano" userId="949cbe1f-f638-4d8b-8890-7bbcf354ea6d" providerId="ADAL" clId="{98D775A1-ACB7-4CFF-899B-32FBAC08EB92}" dt="2023-10-19T21:02:25.126" v="4492" actId="14100"/>
          <ac:spMkLst>
            <pc:docMk/>
            <pc:sldMk cId="895783285" sldId="592"/>
            <ac:spMk id="8" creationId="{4599A66C-AC6C-4C46-8C97-FE9E035C460F}"/>
          </ac:spMkLst>
        </pc:spChg>
        <pc:cxnChg chg="mod">
          <ac:chgData name="Coraluppi, Stefano" userId="949cbe1f-f638-4d8b-8890-7bbcf354ea6d" providerId="ADAL" clId="{98D775A1-ACB7-4CFF-899B-32FBAC08EB92}" dt="2023-10-19T21:02:25.126" v="4492" actId="14100"/>
          <ac:cxnSpMkLst>
            <pc:docMk/>
            <pc:sldMk cId="895783285" sldId="592"/>
            <ac:cxnSpMk id="9" creationId="{A6D00762-3C6C-4F42-AC0C-EB82E4F992BD}"/>
          </ac:cxnSpMkLst>
        </pc:cxnChg>
      </pc:sldChg>
      <pc:sldChg chg="add del">
        <pc:chgData name="Coraluppi, Stefano" userId="949cbe1f-f638-4d8b-8890-7bbcf354ea6d" providerId="ADAL" clId="{98D775A1-ACB7-4CFF-899B-32FBAC08EB92}" dt="2023-10-19T21:03:19.745" v="4493" actId="47"/>
        <pc:sldMkLst>
          <pc:docMk/>
          <pc:sldMk cId="644032402" sldId="593"/>
        </pc:sldMkLst>
      </pc:sldChg>
      <pc:sldChg chg="add del">
        <pc:chgData name="Coraluppi, Stefano" userId="949cbe1f-f638-4d8b-8890-7bbcf354ea6d" providerId="ADAL" clId="{98D775A1-ACB7-4CFF-899B-32FBAC08EB92}" dt="2023-10-19T21:03:20.950" v="4494" actId="47"/>
        <pc:sldMkLst>
          <pc:docMk/>
          <pc:sldMk cId="764908720" sldId="594"/>
        </pc:sldMkLst>
      </pc:sldChg>
      <pc:sldChg chg="add del">
        <pc:chgData name="Coraluppi, Stefano" userId="949cbe1f-f638-4d8b-8890-7bbcf354ea6d" providerId="ADAL" clId="{98D775A1-ACB7-4CFF-899B-32FBAC08EB92}" dt="2023-10-19T21:02:10.392" v="4491" actId="47"/>
        <pc:sldMkLst>
          <pc:docMk/>
          <pc:sldMk cId="3371669467" sldId="595"/>
        </pc:sldMkLst>
      </pc:sldChg>
      <pc:sldChg chg="modSp mod">
        <pc:chgData name="Coraluppi, Stefano" userId="949cbe1f-f638-4d8b-8890-7bbcf354ea6d" providerId="ADAL" clId="{98D775A1-ACB7-4CFF-899B-32FBAC08EB92}" dt="2023-10-19T21:51:10.188" v="5499" actId="20577"/>
        <pc:sldMkLst>
          <pc:docMk/>
          <pc:sldMk cId="1170298442" sldId="596"/>
        </pc:sldMkLst>
        <pc:spChg chg="mod">
          <ac:chgData name="Coraluppi, Stefano" userId="949cbe1f-f638-4d8b-8890-7bbcf354ea6d" providerId="ADAL" clId="{98D775A1-ACB7-4CFF-899B-32FBAC08EB92}" dt="2023-10-19T21:51:10.188" v="5499" actId="20577"/>
          <ac:spMkLst>
            <pc:docMk/>
            <pc:sldMk cId="1170298442" sldId="596"/>
            <ac:spMk id="3" creationId="{FB243D4B-CFE9-48DA-82F4-F9FB4459B979}"/>
          </ac:spMkLst>
        </pc:spChg>
      </pc:sldChg>
      <pc:sldChg chg="modSp mod">
        <pc:chgData name="Coraluppi, Stefano" userId="949cbe1f-f638-4d8b-8890-7bbcf354ea6d" providerId="ADAL" clId="{98D775A1-ACB7-4CFF-899B-32FBAC08EB92}" dt="2023-10-16T15:12:26.785" v="823" actId="947"/>
        <pc:sldMkLst>
          <pc:docMk/>
          <pc:sldMk cId="616227036" sldId="4642"/>
        </pc:sldMkLst>
        <pc:spChg chg="mod">
          <ac:chgData name="Coraluppi, Stefano" userId="949cbe1f-f638-4d8b-8890-7bbcf354ea6d" providerId="ADAL" clId="{98D775A1-ACB7-4CFF-899B-32FBAC08EB92}" dt="2023-10-16T15:12:26.785" v="823" actId="947"/>
          <ac:spMkLst>
            <pc:docMk/>
            <pc:sldMk cId="616227036" sldId="4642"/>
            <ac:spMk id="2" creationId="{DB4455B1-753F-41DC-AB91-BE82E4B1B52C}"/>
          </ac:spMkLst>
        </pc:spChg>
        <pc:spChg chg="mod">
          <ac:chgData name="Coraluppi, Stefano" userId="949cbe1f-f638-4d8b-8890-7bbcf354ea6d" providerId="ADAL" clId="{98D775A1-ACB7-4CFF-899B-32FBAC08EB92}" dt="2023-10-16T15:11:35.776" v="819" actId="20577"/>
          <ac:spMkLst>
            <pc:docMk/>
            <pc:sldMk cId="616227036" sldId="4642"/>
            <ac:spMk id="3" creationId="{0E6C5A2C-96C3-4755-8CEC-1D0369C4D486}"/>
          </ac:spMkLst>
        </pc:spChg>
      </pc:sldChg>
      <pc:sldChg chg="del">
        <pc:chgData name="Coraluppi, Stefano" userId="949cbe1f-f638-4d8b-8890-7bbcf354ea6d" providerId="ADAL" clId="{98D775A1-ACB7-4CFF-899B-32FBAC08EB92}" dt="2023-10-16T14:58:31.452" v="457" actId="47"/>
        <pc:sldMkLst>
          <pc:docMk/>
          <pc:sldMk cId="1765041384" sldId="4643"/>
        </pc:sldMkLst>
      </pc:sldChg>
      <pc:sldChg chg="del">
        <pc:chgData name="Coraluppi, Stefano" userId="949cbe1f-f638-4d8b-8890-7bbcf354ea6d" providerId="ADAL" clId="{98D775A1-ACB7-4CFF-899B-32FBAC08EB92}" dt="2023-10-16T14:58:35.504" v="458" actId="47"/>
        <pc:sldMkLst>
          <pc:docMk/>
          <pc:sldMk cId="549221644" sldId="4645"/>
        </pc:sldMkLst>
      </pc:sldChg>
      <pc:sldChg chg="del">
        <pc:chgData name="Coraluppi, Stefano" userId="949cbe1f-f638-4d8b-8890-7bbcf354ea6d" providerId="ADAL" clId="{98D775A1-ACB7-4CFF-899B-32FBAC08EB92}" dt="2023-10-16T14:58:39.416" v="459" actId="47"/>
        <pc:sldMkLst>
          <pc:docMk/>
          <pc:sldMk cId="916247180" sldId="4646"/>
        </pc:sldMkLst>
      </pc:sldChg>
      <pc:sldChg chg="modSp mod">
        <pc:chgData name="Coraluppi, Stefano" userId="949cbe1f-f638-4d8b-8890-7bbcf354ea6d" providerId="ADAL" clId="{98D775A1-ACB7-4CFF-899B-32FBAC08EB92}" dt="2023-10-16T15:12:36.943" v="826" actId="20577"/>
        <pc:sldMkLst>
          <pc:docMk/>
          <pc:sldMk cId="877531053" sldId="4647"/>
        </pc:sldMkLst>
        <pc:spChg chg="mod">
          <ac:chgData name="Coraluppi, Stefano" userId="949cbe1f-f638-4d8b-8890-7bbcf354ea6d" providerId="ADAL" clId="{98D775A1-ACB7-4CFF-899B-32FBAC08EB92}" dt="2023-10-16T15:12:36.943" v="826" actId="20577"/>
          <ac:spMkLst>
            <pc:docMk/>
            <pc:sldMk cId="877531053" sldId="4647"/>
            <ac:spMk id="2" creationId="{B13AA521-A190-493E-B72C-3252369BF7F2}"/>
          </ac:spMkLst>
        </pc:spChg>
        <pc:spChg chg="mod">
          <ac:chgData name="Coraluppi, Stefano" userId="949cbe1f-f638-4d8b-8890-7bbcf354ea6d" providerId="ADAL" clId="{98D775A1-ACB7-4CFF-899B-32FBAC08EB92}" dt="2023-10-16T15:11:45.683" v="821" actId="5793"/>
          <ac:spMkLst>
            <pc:docMk/>
            <pc:sldMk cId="877531053" sldId="4647"/>
            <ac:spMk id="3" creationId="{961CB27A-FDD0-4C8C-B314-630BE7D5A6E1}"/>
          </ac:spMkLst>
        </pc:spChg>
      </pc:sldChg>
      <pc:sldChg chg="del">
        <pc:chgData name="Coraluppi, Stefano" userId="949cbe1f-f638-4d8b-8890-7bbcf354ea6d" providerId="ADAL" clId="{98D775A1-ACB7-4CFF-899B-32FBAC08EB92}" dt="2023-10-16T15:02:43.611" v="580" actId="47"/>
        <pc:sldMkLst>
          <pc:docMk/>
          <pc:sldMk cId="1394175844" sldId="4648"/>
        </pc:sldMkLst>
      </pc:sldChg>
      <pc:sldChg chg="del">
        <pc:chgData name="Coraluppi, Stefano" userId="949cbe1f-f638-4d8b-8890-7bbcf354ea6d" providerId="ADAL" clId="{98D775A1-ACB7-4CFF-899B-32FBAC08EB92}" dt="2023-10-16T15:05:17.666" v="767" actId="47"/>
        <pc:sldMkLst>
          <pc:docMk/>
          <pc:sldMk cId="3379201138" sldId="4649"/>
        </pc:sldMkLst>
      </pc:sldChg>
      <pc:sldChg chg="del">
        <pc:chgData name="Coraluppi, Stefano" userId="949cbe1f-f638-4d8b-8890-7bbcf354ea6d" providerId="ADAL" clId="{98D775A1-ACB7-4CFF-899B-32FBAC08EB92}" dt="2023-10-16T15:05:25.370" v="769" actId="47"/>
        <pc:sldMkLst>
          <pc:docMk/>
          <pc:sldMk cId="751306351" sldId="4650"/>
        </pc:sldMkLst>
      </pc:sldChg>
      <pc:sldChg chg="modSp mod">
        <pc:chgData name="Coraluppi, Stefano" userId="949cbe1f-f638-4d8b-8890-7bbcf354ea6d" providerId="ADAL" clId="{98D775A1-ACB7-4CFF-899B-32FBAC08EB92}" dt="2023-10-16T15:10:46.628" v="807" actId="20577"/>
        <pc:sldMkLst>
          <pc:docMk/>
          <pc:sldMk cId="359579621" sldId="4651"/>
        </pc:sldMkLst>
        <pc:spChg chg="mod">
          <ac:chgData name="Coraluppi, Stefano" userId="949cbe1f-f638-4d8b-8890-7bbcf354ea6d" providerId="ADAL" clId="{98D775A1-ACB7-4CFF-899B-32FBAC08EB92}" dt="2023-10-16T15:10:46.628" v="807" actId="20577"/>
          <ac:spMkLst>
            <pc:docMk/>
            <pc:sldMk cId="359579621" sldId="4651"/>
            <ac:spMk id="3" creationId="{D61C3952-2D68-44BC-BDC0-3C11EE581770}"/>
          </ac:spMkLst>
        </pc:spChg>
      </pc:sldChg>
      <pc:sldChg chg="modSp mod">
        <pc:chgData name="Coraluppi, Stefano" userId="949cbe1f-f638-4d8b-8890-7bbcf354ea6d" providerId="ADAL" clId="{98D775A1-ACB7-4CFF-899B-32FBAC08EB92}" dt="2023-10-16T15:47:57.553" v="1042"/>
        <pc:sldMkLst>
          <pc:docMk/>
          <pc:sldMk cId="2635967749" sldId="4652"/>
        </pc:sldMkLst>
        <pc:spChg chg="mod">
          <ac:chgData name="Coraluppi, Stefano" userId="949cbe1f-f638-4d8b-8890-7bbcf354ea6d" providerId="ADAL" clId="{98D775A1-ACB7-4CFF-899B-32FBAC08EB92}" dt="2023-10-16T15:47:57.553" v="1042"/>
          <ac:spMkLst>
            <pc:docMk/>
            <pc:sldMk cId="2635967749" sldId="4652"/>
            <ac:spMk id="3" creationId="{80A7DC90-25E6-4D20-9538-EF3E7B2BDF85}"/>
          </ac:spMkLst>
        </pc:spChg>
      </pc:sldChg>
      <pc:sldChg chg="del">
        <pc:chgData name="Coraluppi, Stefano" userId="949cbe1f-f638-4d8b-8890-7bbcf354ea6d" providerId="ADAL" clId="{98D775A1-ACB7-4CFF-899B-32FBAC08EB92}" dt="2023-10-16T15:08:15.947" v="798" actId="47"/>
        <pc:sldMkLst>
          <pc:docMk/>
          <pc:sldMk cId="2539979139" sldId="4653"/>
        </pc:sldMkLst>
      </pc:sldChg>
      <pc:sldChg chg="modSp">
        <pc:chgData name="Coraluppi, Stefano" userId="949cbe1f-f638-4d8b-8890-7bbcf354ea6d" providerId="ADAL" clId="{98D775A1-ACB7-4CFF-899B-32FBAC08EB92}" dt="2023-10-16T15:13:46.800" v="847" actId="20577"/>
        <pc:sldMkLst>
          <pc:docMk/>
          <pc:sldMk cId="3377718274" sldId="4654"/>
        </pc:sldMkLst>
        <pc:spChg chg="mod">
          <ac:chgData name="Coraluppi, Stefano" userId="949cbe1f-f638-4d8b-8890-7bbcf354ea6d" providerId="ADAL" clId="{98D775A1-ACB7-4CFF-899B-32FBAC08EB92}" dt="2023-10-16T15:13:46.800" v="847" actId="20577"/>
          <ac:spMkLst>
            <pc:docMk/>
            <pc:sldMk cId="3377718274" sldId="4654"/>
            <ac:spMk id="3" creationId="{38BE3DBD-3730-48E6-B7D1-83607C68B8C5}"/>
          </ac:spMkLst>
        </pc:spChg>
      </pc:sldChg>
      <pc:sldChg chg="del">
        <pc:chgData name="Coraluppi, Stefano" userId="949cbe1f-f638-4d8b-8890-7bbcf354ea6d" providerId="ADAL" clId="{98D775A1-ACB7-4CFF-899B-32FBAC08EB92}" dt="2023-10-16T15:05:21.160" v="768" actId="47"/>
        <pc:sldMkLst>
          <pc:docMk/>
          <pc:sldMk cId="2111327997" sldId="4659"/>
        </pc:sldMkLst>
      </pc:sldChg>
      <pc:sldChg chg="modSp mod">
        <pc:chgData name="Coraluppi, Stefano" userId="949cbe1f-f638-4d8b-8890-7bbcf354ea6d" providerId="ADAL" clId="{98D775A1-ACB7-4CFF-899B-32FBAC08EB92}" dt="2023-10-16T15:43:33.222" v="984" actId="20577"/>
        <pc:sldMkLst>
          <pc:docMk/>
          <pc:sldMk cId="3653031896" sldId="4661"/>
        </pc:sldMkLst>
        <pc:spChg chg="mod">
          <ac:chgData name="Coraluppi, Stefano" userId="949cbe1f-f638-4d8b-8890-7bbcf354ea6d" providerId="ADAL" clId="{98D775A1-ACB7-4CFF-899B-32FBAC08EB92}" dt="2023-10-16T15:43:33.222" v="984" actId="20577"/>
          <ac:spMkLst>
            <pc:docMk/>
            <pc:sldMk cId="3653031896" sldId="4661"/>
            <ac:spMk id="3" creationId="{E714689F-67F3-4AB8-B301-EA69BE8AF920}"/>
          </ac:spMkLst>
        </pc:spChg>
      </pc:sldChg>
      <pc:sldChg chg="del">
        <pc:chgData name="Coraluppi, Stefano" userId="949cbe1f-f638-4d8b-8890-7bbcf354ea6d" providerId="ADAL" clId="{98D775A1-ACB7-4CFF-899B-32FBAC08EB92}" dt="2023-10-19T19:50:47.370" v="3203" actId="47"/>
        <pc:sldMkLst>
          <pc:docMk/>
          <pc:sldMk cId="1233213837" sldId="4666"/>
        </pc:sldMkLst>
      </pc:sldChg>
      <pc:sldChg chg="del">
        <pc:chgData name="Coraluppi, Stefano" userId="949cbe1f-f638-4d8b-8890-7bbcf354ea6d" providerId="ADAL" clId="{98D775A1-ACB7-4CFF-899B-32FBAC08EB92}" dt="2023-10-19T19:50:47.370" v="3203" actId="47"/>
        <pc:sldMkLst>
          <pc:docMk/>
          <pc:sldMk cId="3953402939" sldId="4667"/>
        </pc:sldMkLst>
      </pc:sldChg>
      <pc:sldChg chg="del">
        <pc:chgData name="Coraluppi, Stefano" userId="949cbe1f-f638-4d8b-8890-7bbcf354ea6d" providerId="ADAL" clId="{98D775A1-ACB7-4CFF-899B-32FBAC08EB92}" dt="2023-10-19T19:50:47.370" v="3203" actId="47"/>
        <pc:sldMkLst>
          <pc:docMk/>
          <pc:sldMk cId="3485278364" sldId="4668"/>
        </pc:sldMkLst>
      </pc:sldChg>
      <pc:sldChg chg="del">
        <pc:chgData name="Coraluppi, Stefano" userId="949cbe1f-f638-4d8b-8890-7bbcf354ea6d" providerId="ADAL" clId="{98D775A1-ACB7-4CFF-899B-32FBAC08EB92}" dt="2023-10-19T19:50:47.370" v="3203" actId="47"/>
        <pc:sldMkLst>
          <pc:docMk/>
          <pc:sldMk cId="2994391986" sldId="4669"/>
        </pc:sldMkLst>
      </pc:sldChg>
      <pc:sldChg chg="del">
        <pc:chgData name="Coraluppi, Stefano" userId="949cbe1f-f638-4d8b-8890-7bbcf354ea6d" providerId="ADAL" clId="{98D775A1-ACB7-4CFF-899B-32FBAC08EB92}" dt="2023-10-19T19:50:47.370" v="3203" actId="47"/>
        <pc:sldMkLst>
          <pc:docMk/>
          <pc:sldMk cId="3458528903" sldId="4670"/>
        </pc:sldMkLst>
      </pc:sldChg>
      <pc:sldChg chg="modSp mod">
        <pc:chgData name="Coraluppi, Stefano" userId="949cbe1f-f638-4d8b-8890-7bbcf354ea6d" providerId="ADAL" clId="{98D775A1-ACB7-4CFF-899B-32FBAC08EB92}" dt="2023-10-16T15:19:04.968" v="975" actId="20577"/>
        <pc:sldMkLst>
          <pc:docMk/>
          <pc:sldMk cId="3948883862" sldId="4672"/>
        </pc:sldMkLst>
        <pc:spChg chg="mod">
          <ac:chgData name="Coraluppi, Stefano" userId="949cbe1f-f638-4d8b-8890-7bbcf354ea6d" providerId="ADAL" clId="{98D775A1-ACB7-4CFF-899B-32FBAC08EB92}" dt="2023-10-16T15:19:04.968" v="975" actId="20577"/>
          <ac:spMkLst>
            <pc:docMk/>
            <pc:sldMk cId="3948883862" sldId="4672"/>
            <ac:spMk id="2" creationId="{2B28E60F-FB07-4C42-850B-46A0AB7EADAD}"/>
          </ac:spMkLst>
        </pc:spChg>
        <pc:spChg chg="mod">
          <ac:chgData name="Coraluppi, Stefano" userId="949cbe1f-f638-4d8b-8890-7bbcf354ea6d" providerId="ADAL" clId="{98D775A1-ACB7-4CFF-899B-32FBAC08EB92}" dt="2023-10-16T15:18:56.614" v="962" actId="20577"/>
          <ac:spMkLst>
            <pc:docMk/>
            <pc:sldMk cId="3948883862" sldId="4672"/>
            <ac:spMk id="3" creationId="{38BE3DBD-3730-48E6-B7D1-83607C68B8C5}"/>
          </ac:spMkLst>
        </pc:spChg>
      </pc:sldChg>
      <pc:sldChg chg="del">
        <pc:chgData name="Coraluppi, Stefano" userId="949cbe1f-f638-4d8b-8890-7bbcf354ea6d" providerId="ADAL" clId="{98D775A1-ACB7-4CFF-899B-32FBAC08EB92}" dt="2023-10-19T19:50:47.370" v="3203" actId="47"/>
        <pc:sldMkLst>
          <pc:docMk/>
          <pc:sldMk cId="3577989855" sldId="4673"/>
        </pc:sldMkLst>
      </pc:sldChg>
      <pc:sldChg chg="del">
        <pc:chgData name="Coraluppi, Stefano" userId="949cbe1f-f638-4d8b-8890-7bbcf354ea6d" providerId="ADAL" clId="{98D775A1-ACB7-4CFF-899B-32FBAC08EB92}" dt="2023-10-16T15:20:12.797" v="977" actId="47"/>
        <pc:sldMkLst>
          <pc:docMk/>
          <pc:sldMk cId="574990173" sldId="4674"/>
        </pc:sldMkLst>
      </pc:sldChg>
      <pc:sldChg chg="del">
        <pc:chgData name="Coraluppi, Stefano" userId="949cbe1f-f638-4d8b-8890-7bbcf354ea6d" providerId="ADAL" clId="{98D775A1-ACB7-4CFF-899B-32FBAC08EB92}" dt="2023-10-19T19:50:47.370" v="3203" actId="47"/>
        <pc:sldMkLst>
          <pc:docMk/>
          <pc:sldMk cId="25412711" sldId="4675"/>
        </pc:sldMkLst>
      </pc:sldChg>
      <pc:sldChg chg="del">
        <pc:chgData name="Coraluppi, Stefano" userId="949cbe1f-f638-4d8b-8890-7bbcf354ea6d" providerId="ADAL" clId="{98D775A1-ACB7-4CFF-899B-32FBAC08EB92}" dt="2023-10-16T15:20:52.316" v="978" actId="47"/>
        <pc:sldMkLst>
          <pc:docMk/>
          <pc:sldMk cId="1815391811" sldId="4677"/>
        </pc:sldMkLst>
      </pc:sldChg>
      <pc:sldChg chg="del">
        <pc:chgData name="Coraluppi, Stefano" userId="949cbe1f-f638-4d8b-8890-7bbcf354ea6d" providerId="ADAL" clId="{98D775A1-ACB7-4CFF-899B-32FBAC08EB92}" dt="2023-10-19T19:50:47.370" v="3203" actId="47"/>
        <pc:sldMkLst>
          <pc:docMk/>
          <pc:sldMk cId="223856893" sldId="4678"/>
        </pc:sldMkLst>
      </pc:sldChg>
      <pc:sldChg chg="del">
        <pc:chgData name="Coraluppi, Stefano" userId="949cbe1f-f638-4d8b-8890-7bbcf354ea6d" providerId="ADAL" clId="{98D775A1-ACB7-4CFF-899B-32FBAC08EB92}" dt="2023-10-19T19:50:47.370" v="3203" actId="47"/>
        <pc:sldMkLst>
          <pc:docMk/>
          <pc:sldMk cId="4104384354" sldId="4679"/>
        </pc:sldMkLst>
      </pc:sldChg>
      <pc:sldChg chg="del">
        <pc:chgData name="Coraluppi, Stefano" userId="949cbe1f-f638-4d8b-8890-7bbcf354ea6d" providerId="ADAL" clId="{98D775A1-ACB7-4CFF-899B-32FBAC08EB92}" dt="2023-10-16T15:20:55.070" v="979" actId="47"/>
        <pc:sldMkLst>
          <pc:docMk/>
          <pc:sldMk cId="2337397390" sldId="4680"/>
        </pc:sldMkLst>
      </pc:sldChg>
      <pc:sldChg chg="del">
        <pc:chgData name="Coraluppi, Stefano" userId="949cbe1f-f638-4d8b-8890-7bbcf354ea6d" providerId="ADAL" clId="{98D775A1-ACB7-4CFF-899B-32FBAC08EB92}" dt="2023-10-16T15:21:02.015" v="981" actId="47"/>
        <pc:sldMkLst>
          <pc:docMk/>
          <pc:sldMk cId="310772516" sldId="4684"/>
        </pc:sldMkLst>
      </pc:sldChg>
      <pc:sldChg chg="del">
        <pc:chgData name="Coraluppi, Stefano" userId="949cbe1f-f638-4d8b-8890-7bbcf354ea6d" providerId="ADAL" clId="{98D775A1-ACB7-4CFF-899B-32FBAC08EB92}" dt="2023-10-16T15:53:16.135" v="1231" actId="47"/>
        <pc:sldMkLst>
          <pc:docMk/>
          <pc:sldMk cId="2992739665" sldId="4685"/>
        </pc:sldMkLst>
      </pc:sldChg>
      <pc:sldChg chg="modSp del mod">
        <pc:chgData name="Coraluppi, Stefano" userId="949cbe1f-f638-4d8b-8890-7bbcf354ea6d" providerId="ADAL" clId="{98D775A1-ACB7-4CFF-899B-32FBAC08EB92}" dt="2023-10-16T15:58:19.699" v="1434" actId="47"/>
        <pc:sldMkLst>
          <pc:docMk/>
          <pc:sldMk cId="3658840682" sldId="4686"/>
        </pc:sldMkLst>
        <pc:spChg chg="mod">
          <ac:chgData name="Coraluppi, Stefano" userId="949cbe1f-f638-4d8b-8890-7bbcf354ea6d" providerId="ADAL" clId="{98D775A1-ACB7-4CFF-899B-32FBAC08EB92}" dt="2023-10-16T15:55:11.622" v="1368" actId="21"/>
          <ac:spMkLst>
            <pc:docMk/>
            <pc:sldMk cId="3658840682" sldId="4686"/>
            <ac:spMk id="3" creationId="{D1CBCD31-A3A3-43D3-9466-A1C9F0C7CB3E}"/>
          </ac:spMkLst>
        </pc:spChg>
      </pc:sldChg>
      <pc:sldChg chg="del">
        <pc:chgData name="Coraluppi, Stefano" userId="949cbe1f-f638-4d8b-8890-7bbcf354ea6d" providerId="ADAL" clId="{98D775A1-ACB7-4CFF-899B-32FBAC08EB92}" dt="2023-10-16T15:59:48.543" v="1481" actId="47"/>
        <pc:sldMkLst>
          <pc:docMk/>
          <pc:sldMk cId="3196671854" sldId="4687"/>
        </pc:sldMkLst>
      </pc:sldChg>
      <pc:sldChg chg="del">
        <pc:chgData name="Coraluppi, Stefano" userId="949cbe1f-f638-4d8b-8890-7bbcf354ea6d" providerId="ADAL" clId="{98D775A1-ACB7-4CFF-899B-32FBAC08EB92}" dt="2023-10-16T16:00:43.949" v="1512" actId="47"/>
        <pc:sldMkLst>
          <pc:docMk/>
          <pc:sldMk cId="3304210508" sldId="4688"/>
        </pc:sldMkLst>
      </pc:sldChg>
      <pc:sldChg chg="del">
        <pc:chgData name="Coraluppi, Stefano" userId="949cbe1f-f638-4d8b-8890-7bbcf354ea6d" providerId="ADAL" clId="{98D775A1-ACB7-4CFF-899B-32FBAC08EB92}" dt="2023-10-16T16:06:20.151" v="1968" actId="47"/>
        <pc:sldMkLst>
          <pc:docMk/>
          <pc:sldMk cId="2684420271" sldId="4689"/>
        </pc:sldMkLst>
      </pc:sldChg>
      <pc:sldChg chg="del">
        <pc:chgData name="Coraluppi, Stefano" userId="949cbe1f-f638-4d8b-8890-7bbcf354ea6d" providerId="ADAL" clId="{98D775A1-ACB7-4CFF-899B-32FBAC08EB92}" dt="2023-10-16T16:00:15.012" v="1505" actId="47"/>
        <pc:sldMkLst>
          <pc:docMk/>
          <pc:sldMk cId="2568262476" sldId="4690"/>
        </pc:sldMkLst>
      </pc:sldChg>
      <pc:sldChg chg="del">
        <pc:chgData name="Coraluppi, Stefano" userId="949cbe1f-f638-4d8b-8890-7bbcf354ea6d" providerId="ADAL" clId="{98D775A1-ACB7-4CFF-899B-32FBAC08EB92}" dt="2023-10-16T15:58:23.779" v="1435" actId="47"/>
        <pc:sldMkLst>
          <pc:docMk/>
          <pc:sldMk cId="1011662074" sldId="4693"/>
        </pc:sldMkLst>
      </pc:sldChg>
      <pc:sldChg chg="del">
        <pc:chgData name="Coraluppi, Stefano" userId="949cbe1f-f638-4d8b-8890-7bbcf354ea6d" providerId="ADAL" clId="{98D775A1-ACB7-4CFF-899B-32FBAC08EB92}" dt="2023-10-16T16:10:26.539" v="2063" actId="47"/>
        <pc:sldMkLst>
          <pc:docMk/>
          <pc:sldMk cId="3285335859" sldId="4694"/>
        </pc:sldMkLst>
      </pc:sldChg>
      <pc:sldChg chg="del">
        <pc:chgData name="Coraluppi, Stefano" userId="949cbe1f-f638-4d8b-8890-7bbcf354ea6d" providerId="ADAL" clId="{98D775A1-ACB7-4CFF-899B-32FBAC08EB92}" dt="2023-10-19T19:50:47.370" v="3203" actId="47"/>
        <pc:sldMkLst>
          <pc:docMk/>
          <pc:sldMk cId="3752188296" sldId="4696"/>
        </pc:sldMkLst>
      </pc:sldChg>
      <pc:sldChg chg="del">
        <pc:chgData name="Coraluppi, Stefano" userId="949cbe1f-f638-4d8b-8890-7bbcf354ea6d" providerId="ADAL" clId="{98D775A1-ACB7-4CFF-899B-32FBAC08EB92}" dt="2023-10-19T19:50:47.370" v="3203" actId="47"/>
        <pc:sldMkLst>
          <pc:docMk/>
          <pc:sldMk cId="2606402533" sldId="4697"/>
        </pc:sldMkLst>
      </pc:sldChg>
      <pc:sldChg chg="del">
        <pc:chgData name="Coraluppi, Stefano" userId="949cbe1f-f638-4d8b-8890-7bbcf354ea6d" providerId="ADAL" clId="{98D775A1-ACB7-4CFF-899B-32FBAC08EB92}" dt="2023-10-19T19:50:47.370" v="3203" actId="47"/>
        <pc:sldMkLst>
          <pc:docMk/>
          <pc:sldMk cId="2788161540" sldId="4698"/>
        </pc:sldMkLst>
      </pc:sldChg>
      <pc:sldChg chg="modSp mod">
        <pc:chgData name="Coraluppi, Stefano" userId="949cbe1f-f638-4d8b-8890-7bbcf354ea6d" providerId="ADAL" clId="{98D775A1-ACB7-4CFF-899B-32FBAC08EB92}" dt="2023-10-19T19:29:59.513" v="2822" actId="20577"/>
        <pc:sldMkLst>
          <pc:docMk/>
          <pc:sldMk cId="2949891528" sldId="4702"/>
        </pc:sldMkLst>
        <pc:spChg chg="mod">
          <ac:chgData name="Coraluppi, Stefano" userId="949cbe1f-f638-4d8b-8890-7bbcf354ea6d" providerId="ADAL" clId="{98D775A1-ACB7-4CFF-899B-32FBAC08EB92}" dt="2023-10-19T19:29:59.513" v="2822" actId="20577"/>
          <ac:spMkLst>
            <pc:docMk/>
            <pc:sldMk cId="2949891528" sldId="4702"/>
            <ac:spMk id="3" creationId="{46B2D016-DEC5-4632-B334-C11BB3CCC80E}"/>
          </ac:spMkLst>
        </pc:spChg>
      </pc:sldChg>
      <pc:sldChg chg="del">
        <pc:chgData name="Coraluppi, Stefano" userId="949cbe1f-f638-4d8b-8890-7bbcf354ea6d" providerId="ADAL" clId="{98D775A1-ACB7-4CFF-899B-32FBAC08EB92}" dt="2023-10-19T19:47:23.099" v="3162" actId="47"/>
        <pc:sldMkLst>
          <pc:docMk/>
          <pc:sldMk cId="2557466391" sldId="4703"/>
        </pc:sldMkLst>
      </pc:sldChg>
      <pc:sldChg chg="del">
        <pc:chgData name="Coraluppi, Stefano" userId="949cbe1f-f638-4d8b-8890-7bbcf354ea6d" providerId="ADAL" clId="{98D775A1-ACB7-4CFF-899B-32FBAC08EB92}" dt="2023-10-19T19:47:07.668" v="3159" actId="47"/>
        <pc:sldMkLst>
          <pc:docMk/>
          <pc:sldMk cId="3862511696" sldId="4704"/>
        </pc:sldMkLst>
      </pc:sldChg>
      <pc:sldChg chg="modSp mod">
        <pc:chgData name="Coraluppi, Stefano" userId="949cbe1f-f638-4d8b-8890-7bbcf354ea6d" providerId="ADAL" clId="{98D775A1-ACB7-4CFF-899B-32FBAC08EB92}" dt="2023-10-19T19:31:09.357" v="2832" actId="20577"/>
        <pc:sldMkLst>
          <pc:docMk/>
          <pc:sldMk cId="3344454911" sldId="4706"/>
        </pc:sldMkLst>
        <pc:spChg chg="mod">
          <ac:chgData name="Coraluppi, Stefano" userId="949cbe1f-f638-4d8b-8890-7bbcf354ea6d" providerId="ADAL" clId="{98D775A1-ACB7-4CFF-899B-32FBAC08EB92}" dt="2023-10-19T19:31:09.357" v="2832" actId="20577"/>
          <ac:spMkLst>
            <pc:docMk/>
            <pc:sldMk cId="3344454911" sldId="4706"/>
            <ac:spMk id="2" creationId="{B3ED2338-7203-4F05-8E3B-1D73ECBEA035}"/>
          </ac:spMkLst>
        </pc:spChg>
      </pc:sldChg>
      <pc:sldChg chg="del">
        <pc:chgData name="Coraluppi, Stefano" userId="949cbe1f-f638-4d8b-8890-7bbcf354ea6d" providerId="ADAL" clId="{98D775A1-ACB7-4CFF-899B-32FBAC08EB92}" dt="2023-10-19T19:32:10.085" v="2833" actId="47"/>
        <pc:sldMkLst>
          <pc:docMk/>
          <pc:sldMk cId="3961136443" sldId="4708"/>
        </pc:sldMkLst>
      </pc:sldChg>
      <pc:sldChg chg="modSp mod">
        <pc:chgData name="Coraluppi, Stefano" userId="949cbe1f-f638-4d8b-8890-7bbcf354ea6d" providerId="ADAL" clId="{98D775A1-ACB7-4CFF-899B-32FBAC08EB92}" dt="2023-10-19T19:23:47.062" v="2548"/>
        <pc:sldMkLst>
          <pc:docMk/>
          <pc:sldMk cId="3606636405" sldId="4710"/>
        </pc:sldMkLst>
        <pc:spChg chg="mod">
          <ac:chgData name="Coraluppi, Stefano" userId="949cbe1f-f638-4d8b-8890-7bbcf354ea6d" providerId="ADAL" clId="{98D775A1-ACB7-4CFF-899B-32FBAC08EB92}" dt="2023-10-19T19:23:47.062" v="2548"/>
          <ac:spMkLst>
            <pc:docMk/>
            <pc:sldMk cId="3606636405" sldId="4710"/>
            <ac:spMk id="3" creationId="{29AAD7AB-EF05-49B7-8873-556B18864B38}"/>
          </ac:spMkLst>
        </pc:spChg>
      </pc:sldChg>
      <pc:sldChg chg="modSp mod">
        <pc:chgData name="Coraluppi, Stefano" userId="949cbe1f-f638-4d8b-8890-7bbcf354ea6d" providerId="ADAL" clId="{98D775A1-ACB7-4CFF-899B-32FBAC08EB92}" dt="2023-10-19T19:53:58.718" v="3213" actId="20577"/>
        <pc:sldMkLst>
          <pc:docMk/>
          <pc:sldMk cId="1144183225" sldId="4712"/>
        </pc:sldMkLst>
        <pc:spChg chg="mod">
          <ac:chgData name="Coraluppi, Stefano" userId="949cbe1f-f638-4d8b-8890-7bbcf354ea6d" providerId="ADAL" clId="{98D775A1-ACB7-4CFF-899B-32FBAC08EB92}" dt="2023-10-19T19:53:58.718" v="3213" actId="20577"/>
          <ac:spMkLst>
            <pc:docMk/>
            <pc:sldMk cId="1144183225" sldId="4712"/>
            <ac:spMk id="7" creationId="{CD83103E-F5D6-4BF5-A885-58BD39A607B7}"/>
          </ac:spMkLst>
        </pc:spChg>
      </pc:sldChg>
      <pc:sldChg chg="del">
        <pc:chgData name="Coraluppi, Stefano" userId="949cbe1f-f638-4d8b-8890-7bbcf354ea6d" providerId="ADAL" clId="{98D775A1-ACB7-4CFF-899B-32FBAC08EB92}" dt="2023-10-19T19:47:42.228" v="3163" actId="47"/>
        <pc:sldMkLst>
          <pc:docMk/>
          <pc:sldMk cId="2139931445" sldId="4713"/>
        </pc:sldMkLst>
      </pc:sldChg>
      <pc:sldChg chg="modSp mod">
        <pc:chgData name="Coraluppi, Stefano" userId="949cbe1f-f638-4d8b-8890-7bbcf354ea6d" providerId="ADAL" clId="{98D775A1-ACB7-4CFF-899B-32FBAC08EB92}" dt="2023-10-19T19:53:40.064" v="3212" actId="207"/>
        <pc:sldMkLst>
          <pc:docMk/>
          <pc:sldMk cId="4293165850" sldId="4717"/>
        </pc:sldMkLst>
        <pc:spChg chg="mod">
          <ac:chgData name="Coraluppi, Stefano" userId="949cbe1f-f638-4d8b-8890-7bbcf354ea6d" providerId="ADAL" clId="{98D775A1-ACB7-4CFF-899B-32FBAC08EB92}" dt="2023-10-19T19:53:40.064" v="3212" actId="207"/>
          <ac:spMkLst>
            <pc:docMk/>
            <pc:sldMk cId="4293165850" sldId="4717"/>
            <ac:spMk id="3" creationId="{3FD6B943-1BA2-44D7-B515-F348850CA33E}"/>
          </ac:spMkLst>
        </pc:spChg>
      </pc:sldChg>
      <pc:sldChg chg="modSp mod">
        <pc:chgData name="Coraluppi, Stefano" userId="949cbe1f-f638-4d8b-8890-7bbcf354ea6d" providerId="ADAL" clId="{98D775A1-ACB7-4CFF-899B-32FBAC08EB92}" dt="2023-10-19T19:59:09.527" v="3219" actId="20577"/>
        <pc:sldMkLst>
          <pc:docMk/>
          <pc:sldMk cId="3229456086" sldId="4719"/>
        </pc:sldMkLst>
        <pc:spChg chg="mod">
          <ac:chgData name="Coraluppi, Stefano" userId="949cbe1f-f638-4d8b-8890-7bbcf354ea6d" providerId="ADAL" clId="{98D775A1-ACB7-4CFF-899B-32FBAC08EB92}" dt="2023-10-19T19:59:09.527" v="3219" actId="20577"/>
          <ac:spMkLst>
            <pc:docMk/>
            <pc:sldMk cId="3229456086" sldId="4719"/>
            <ac:spMk id="3" creationId="{A9CBCB74-94A8-47FD-A2F9-2B92CC15849D}"/>
          </ac:spMkLst>
        </pc:spChg>
      </pc:sldChg>
      <pc:sldChg chg="delSp mod">
        <pc:chgData name="Coraluppi, Stefano" userId="949cbe1f-f638-4d8b-8890-7bbcf354ea6d" providerId="ADAL" clId="{98D775A1-ACB7-4CFF-899B-32FBAC08EB92}" dt="2023-10-19T20:01:46.218" v="3227" actId="478"/>
        <pc:sldMkLst>
          <pc:docMk/>
          <pc:sldMk cId="4250155793" sldId="4720"/>
        </pc:sldMkLst>
        <pc:spChg chg="del">
          <ac:chgData name="Coraluppi, Stefano" userId="949cbe1f-f638-4d8b-8890-7bbcf354ea6d" providerId="ADAL" clId="{98D775A1-ACB7-4CFF-899B-32FBAC08EB92}" dt="2023-10-19T20:01:42.723" v="3226" actId="478"/>
          <ac:spMkLst>
            <pc:docMk/>
            <pc:sldMk cId="4250155793" sldId="4720"/>
            <ac:spMk id="20" creationId="{61608004-AB81-473E-BAFA-F8A62F10136E}"/>
          </ac:spMkLst>
        </pc:spChg>
        <pc:spChg chg="del">
          <ac:chgData name="Coraluppi, Stefano" userId="949cbe1f-f638-4d8b-8890-7bbcf354ea6d" providerId="ADAL" clId="{98D775A1-ACB7-4CFF-899B-32FBAC08EB92}" dt="2023-10-19T20:01:46.218" v="3227" actId="478"/>
          <ac:spMkLst>
            <pc:docMk/>
            <pc:sldMk cId="4250155793" sldId="4720"/>
            <ac:spMk id="21" creationId="{FF169E08-6639-40CE-B1DC-D402294BD996}"/>
          </ac:spMkLst>
        </pc:spChg>
      </pc:sldChg>
      <pc:sldChg chg="del">
        <pc:chgData name="Coraluppi, Stefano" userId="949cbe1f-f638-4d8b-8890-7bbcf354ea6d" providerId="ADAL" clId="{98D775A1-ACB7-4CFF-899B-32FBAC08EB92}" dt="2023-10-16T15:21:00.285" v="980" actId="47"/>
        <pc:sldMkLst>
          <pc:docMk/>
          <pc:sldMk cId="978664" sldId="4724"/>
        </pc:sldMkLst>
      </pc:sldChg>
      <pc:sldChg chg="del">
        <pc:chgData name="Coraluppi, Stefano" userId="949cbe1f-f638-4d8b-8890-7bbcf354ea6d" providerId="ADAL" clId="{98D775A1-ACB7-4CFF-899B-32FBAC08EB92}" dt="2023-10-19T20:53:25.277" v="4478" actId="47"/>
        <pc:sldMkLst>
          <pc:docMk/>
          <pc:sldMk cId="1561119917" sldId="4726"/>
        </pc:sldMkLst>
      </pc:sldChg>
      <pc:sldChg chg="del">
        <pc:chgData name="Coraluppi, Stefano" userId="949cbe1f-f638-4d8b-8890-7bbcf354ea6d" providerId="ADAL" clId="{98D775A1-ACB7-4CFF-899B-32FBAC08EB92}" dt="2023-10-19T20:23:47.377" v="3788" actId="47"/>
        <pc:sldMkLst>
          <pc:docMk/>
          <pc:sldMk cId="146471042" sldId="4727"/>
        </pc:sldMkLst>
      </pc:sldChg>
      <pc:sldChg chg="del">
        <pc:chgData name="Coraluppi, Stefano" userId="949cbe1f-f638-4d8b-8890-7bbcf354ea6d" providerId="ADAL" clId="{98D775A1-ACB7-4CFF-899B-32FBAC08EB92}" dt="2023-10-19T20:23:49.422" v="3789" actId="47"/>
        <pc:sldMkLst>
          <pc:docMk/>
          <pc:sldMk cId="639248129" sldId="4728"/>
        </pc:sldMkLst>
      </pc:sldChg>
      <pc:sldChg chg="del">
        <pc:chgData name="Coraluppi, Stefano" userId="949cbe1f-f638-4d8b-8890-7bbcf354ea6d" providerId="ADAL" clId="{98D775A1-ACB7-4CFF-899B-32FBAC08EB92}" dt="2023-10-19T19:50:53.797" v="3205" actId="47"/>
        <pc:sldMkLst>
          <pc:docMk/>
          <pc:sldMk cId="2801333713" sldId="4730"/>
        </pc:sldMkLst>
      </pc:sldChg>
      <pc:sldChg chg="del">
        <pc:chgData name="Coraluppi, Stefano" userId="949cbe1f-f638-4d8b-8890-7bbcf354ea6d" providerId="ADAL" clId="{98D775A1-ACB7-4CFF-899B-32FBAC08EB92}" dt="2023-10-19T19:58:49.870" v="3217" actId="47"/>
        <pc:sldMkLst>
          <pc:docMk/>
          <pc:sldMk cId="3684639511" sldId="4734"/>
        </pc:sldMkLst>
      </pc:sldChg>
      <pc:sldChg chg="modSp mod">
        <pc:chgData name="Coraluppi, Stefano" userId="949cbe1f-f638-4d8b-8890-7bbcf354ea6d" providerId="ADAL" clId="{98D775A1-ACB7-4CFF-899B-32FBAC08EB92}" dt="2023-10-19T20:00:06.200" v="3225" actId="14100"/>
        <pc:sldMkLst>
          <pc:docMk/>
          <pc:sldMk cId="3859115519" sldId="4735"/>
        </pc:sldMkLst>
        <pc:spChg chg="mod">
          <ac:chgData name="Coraluppi, Stefano" userId="949cbe1f-f638-4d8b-8890-7bbcf354ea6d" providerId="ADAL" clId="{98D775A1-ACB7-4CFF-899B-32FBAC08EB92}" dt="2023-10-19T19:59:59.297" v="3224" actId="12789"/>
          <ac:spMkLst>
            <pc:docMk/>
            <pc:sldMk cId="3859115519" sldId="4735"/>
            <ac:spMk id="8" creationId="{37C2EBA2-D948-4B4C-BB41-AD94E0EA0F40}"/>
          </ac:spMkLst>
        </pc:spChg>
        <pc:cxnChg chg="mod">
          <ac:chgData name="Coraluppi, Stefano" userId="949cbe1f-f638-4d8b-8890-7bbcf354ea6d" providerId="ADAL" clId="{98D775A1-ACB7-4CFF-899B-32FBAC08EB92}" dt="2023-10-19T20:00:06.200" v="3225" actId="14100"/>
          <ac:cxnSpMkLst>
            <pc:docMk/>
            <pc:sldMk cId="3859115519" sldId="4735"/>
            <ac:cxnSpMk id="6" creationId="{7D72CAB7-F950-4419-8CA3-3F7C1078E31F}"/>
          </ac:cxnSpMkLst>
        </pc:cxnChg>
      </pc:sldChg>
      <pc:sldChg chg="modSp mod">
        <pc:chgData name="Coraluppi, Stefano" userId="949cbe1f-f638-4d8b-8890-7bbcf354ea6d" providerId="ADAL" clId="{98D775A1-ACB7-4CFF-899B-32FBAC08EB92}" dt="2023-10-19T20:03:10.871" v="3244" actId="20577"/>
        <pc:sldMkLst>
          <pc:docMk/>
          <pc:sldMk cId="3680501552" sldId="4737"/>
        </pc:sldMkLst>
        <pc:spChg chg="mod">
          <ac:chgData name="Coraluppi, Stefano" userId="949cbe1f-f638-4d8b-8890-7bbcf354ea6d" providerId="ADAL" clId="{98D775A1-ACB7-4CFF-899B-32FBAC08EB92}" dt="2023-10-19T20:03:10.871" v="3244" actId="20577"/>
          <ac:spMkLst>
            <pc:docMk/>
            <pc:sldMk cId="3680501552" sldId="4737"/>
            <ac:spMk id="3" creationId="{4A18A324-6460-4705-BF86-930D4AE708C8}"/>
          </ac:spMkLst>
        </pc:spChg>
      </pc:sldChg>
      <pc:sldChg chg="addSp modSp mod">
        <pc:chgData name="Coraluppi, Stefano" userId="949cbe1f-f638-4d8b-8890-7bbcf354ea6d" providerId="ADAL" clId="{98D775A1-ACB7-4CFF-899B-32FBAC08EB92}" dt="2023-10-19T20:22:48.944" v="3786" actId="20577"/>
        <pc:sldMkLst>
          <pc:docMk/>
          <pc:sldMk cId="32269523" sldId="4738"/>
        </pc:sldMkLst>
        <pc:spChg chg="mod">
          <ac:chgData name="Coraluppi, Stefano" userId="949cbe1f-f638-4d8b-8890-7bbcf354ea6d" providerId="ADAL" clId="{98D775A1-ACB7-4CFF-899B-32FBAC08EB92}" dt="2023-10-19T20:22:48.944" v="3786" actId="20577"/>
          <ac:spMkLst>
            <pc:docMk/>
            <pc:sldMk cId="32269523" sldId="4738"/>
            <ac:spMk id="2" creationId="{7B63DB38-342B-4694-B42B-18650A7B3D12}"/>
          </ac:spMkLst>
        </pc:spChg>
        <pc:spChg chg="mod">
          <ac:chgData name="Coraluppi, Stefano" userId="949cbe1f-f638-4d8b-8890-7bbcf354ea6d" providerId="ADAL" clId="{98D775A1-ACB7-4CFF-899B-32FBAC08EB92}" dt="2023-10-19T20:20:36.863" v="3772" actId="20577"/>
          <ac:spMkLst>
            <pc:docMk/>
            <pc:sldMk cId="32269523" sldId="4738"/>
            <ac:spMk id="3" creationId="{509AFDEC-EB63-4C6B-A230-0A0C68E11653}"/>
          </ac:spMkLst>
        </pc:spChg>
        <pc:spChg chg="mod">
          <ac:chgData name="Coraluppi, Stefano" userId="949cbe1f-f638-4d8b-8890-7bbcf354ea6d" providerId="ADAL" clId="{98D775A1-ACB7-4CFF-899B-32FBAC08EB92}" dt="2023-10-19T20:20:21.868" v="3729" actId="1076"/>
          <ac:spMkLst>
            <pc:docMk/>
            <pc:sldMk cId="32269523" sldId="4738"/>
            <ac:spMk id="18" creationId="{5DBEC1CA-D30B-430D-83FA-60055F228E89}"/>
          </ac:spMkLst>
        </pc:spChg>
        <pc:spChg chg="mod">
          <ac:chgData name="Coraluppi, Stefano" userId="949cbe1f-f638-4d8b-8890-7bbcf354ea6d" providerId="ADAL" clId="{98D775A1-ACB7-4CFF-899B-32FBAC08EB92}" dt="2023-10-19T20:20:21.868" v="3729" actId="1076"/>
          <ac:spMkLst>
            <pc:docMk/>
            <pc:sldMk cId="32269523" sldId="4738"/>
            <ac:spMk id="19" creationId="{B3A9B400-55A2-42B8-BFE5-E6AC2BF02C1D}"/>
          </ac:spMkLst>
        </pc:spChg>
        <pc:spChg chg="add mod">
          <ac:chgData name="Coraluppi, Stefano" userId="949cbe1f-f638-4d8b-8890-7bbcf354ea6d" providerId="ADAL" clId="{98D775A1-ACB7-4CFF-899B-32FBAC08EB92}" dt="2023-10-19T20:22:10.859" v="3783" actId="1076"/>
          <ac:spMkLst>
            <pc:docMk/>
            <pc:sldMk cId="32269523" sldId="4738"/>
            <ac:spMk id="21" creationId="{F46CB594-C1A1-0C83-BD85-5DAF3F3F3600}"/>
          </ac:spMkLst>
        </pc:spChg>
        <pc:spChg chg="add mod">
          <ac:chgData name="Coraluppi, Stefano" userId="949cbe1f-f638-4d8b-8890-7bbcf354ea6d" providerId="ADAL" clId="{98D775A1-ACB7-4CFF-899B-32FBAC08EB92}" dt="2023-10-19T20:22:34.340" v="3785" actId="1076"/>
          <ac:spMkLst>
            <pc:docMk/>
            <pc:sldMk cId="32269523" sldId="4738"/>
            <ac:spMk id="22" creationId="{8CA1263F-07E8-F8FD-90F6-83B22741FC5B}"/>
          </ac:spMkLst>
        </pc:spChg>
        <pc:spChg chg="mod">
          <ac:chgData name="Coraluppi, Stefano" userId="949cbe1f-f638-4d8b-8890-7bbcf354ea6d" providerId="ADAL" clId="{98D775A1-ACB7-4CFF-899B-32FBAC08EB92}" dt="2023-10-19T20:21:29.355" v="3776" actId="1076"/>
          <ac:spMkLst>
            <pc:docMk/>
            <pc:sldMk cId="32269523" sldId="4738"/>
            <ac:spMk id="45" creationId="{DE0794F9-6C9B-4C4B-9DB0-AFF528942447}"/>
          </ac:spMkLst>
        </pc:spChg>
        <pc:grpChg chg="mod">
          <ac:chgData name="Coraluppi, Stefano" userId="949cbe1f-f638-4d8b-8890-7bbcf354ea6d" providerId="ADAL" clId="{98D775A1-ACB7-4CFF-899B-32FBAC08EB92}" dt="2023-10-19T20:21:24.011" v="3775" actId="1076"/>
          <ac:grpSpMkLst>
            <pc:docMk/>
            <pc:sldMk cId="32269523" sldId="4738"/>
            <ac:grpSpMk id="5" creationId="{CDDC5413-8278-4946-B956-957520CC87CD}"/>
          </ac:grpSpMkLst>
        </pc:grpChg>
        <pc:grpChg chg="mod">
          <ac:chgData name="Coraluppi, Stefano" userId="949cbe1f-f638-4d8b-8890-7bbcf354ea6d" providerId="ADAL" clId="{98D775A1-ACB7-4CFF-899B-32FBAC08EB92}" dt="2023-10-19T20:20:21.868" v="3729" actId="1076"/>
          <ac:grpSpMkLst>
            <pc:docMk/>
            <pc:sldMk cId="32269523" sldId="4738"/>
            <ac:grpSpMk id="40" creationId="{324116F3-BD81-460E-8CC8-E5FBFA0610D7}"/>
          </ac:grpSpMkLst>
        </pc:grpChg>
        <pc:picChg chg="add mod">
          <ac:chgData name="Coraluppi, Stefano" userId="949cbe1f-f638-4d8b-8890-7bbcf354ea6d" providerId="ADAL" clId="{98D775A1-ACB7-4CFF-899B-32FBAC08EB92}" dt="2023-10-19T20:21:43.530" v="3780" actId="1076"/>
          <ac:picMkLst>
            <pc:docMk/>
            <pc:sldMk cId="32269523" sldId="4738"/>
            <ac:picMk id="11" creationId="{81353498-A71A-1993-DB17-2C2016FC80D1}"/>
          </ac:picMkLst>
        </pc:picChg>
        <pc:cxnChg chg="mod">
          <ac:chgData name="Coraluppi, Stefano" userId="949cbe1f-f638-4d8b-8890-7bbcf354ea6d" providerId="ADAL" clId="{98D775A1-ACB7-4CFF-899B-32FBAC08EB92}" dt="2023-10-19T20:20:21.868" v="3729" actId="1076"/>
          <ac:cxnSpMkLst>
            <pc:docMk/>
            <pc:sldMk cId="32269523" sldId="4738"/>
            <ac:cxnSpMk id="17" creationId="{DFB95282-5AB2-4939-A790-F6B80DE9EC3A}"/>
          </ac:cxnSpMkLst>
        </pc:cxnChg>
        <pc:cxnChg chg="mod">
          <ac:chgData name="Coraluppi, Stefano" userId="949cbe1f-f638-4d8b-8890-7bbcf354ea6d" providerId="ADAL" clId="{98D775A1-ACB7-4CFF-899B-32FBAC08EB92}" dt="2023-10-19T20:20:21.868" v="3729" actId="1076"/>
          <ac:cxnSpMkLst>
            <pc:docMk/>
            <pc:sldMk cId="32269523" sldId="4738"/>
            <ac:cxnSpMk id="20" creationId="{3543E733-678E-4BF0-A8FF-A2B51AE8E40B}"/>
          </ac:cxnSpMkLst>
        </pc:cxnChg>
      </pc:sldChg>
      <pc:sldChg chg="del">
        <pc:chgData name="Coraluppi, Stefano" userId="949cbe1f-f638-4d8b-8890-7bbcf354ea6d" providerId="ADAL" clId="{98D775A1-ACB7-4CFF-899B-32FBAC08EB92}" dt="2023-10-19T20:23:51.476" v="3790" actId="47"/>
        <pc:sldMkLst>
          <pc:docMk/>
          <pc:sldMk cId="1240982453" sldId="4739"/>
        </pc:sldMkLst>
      </pc:sldChg>
      <pc:sldChg chg="modSp mod">
        <pc:chgData name="Coraluppi, Stefano" userId="949cbe1f-f638-4d8b-8890-7bbcf354ea6d" providerId="ADAL" clId="{98D775A1-ACB7-4CFF-899B-32FBAC08EB92}" dt="2023-10-19T20:26:16.317" v="3811" actId="20577"/>
        <pc:sldMkLst>
          <pc:docMk/>
          <pc:sldMk cId="1116849231" sldId="4740"/>
        </pc:sldMkLst>
        <pc:spChg chg="mod">
          <ac:chgData name="Coraluppi, Stefano" userId="949cbe1f-f638-4d8b-8890-7bbcf354ea6d" providerId="ADAL" clId="{98D775A1-ACB7-4CFF-899B-32FBAC08EB92}" dt="2023-10-19T20:26:16.317" v="3811" actId="20577"/>
          <ac:spMkLst>
            <pc:docMk/>
            <pc:sldMk cId="1116849231" sldId="4740"/>
            <ac:spMk id="2" creationId="{954D2B1C-FBDA-48C2-B624-B7B5F61E21C9}"/>
          </ac:spMkLst>
        </pc:spChg>
      </pc:sldChg>
      <pc:sldChg chg="del">
        <pc:chgData name="Coraluppi, Stefano" userId="949cbe1f-f638-4d8b-8890-7bbcf354ea6d" providerId="ADAL" clId="{98D775A1-ACB7-4CFF-899B-32FBAC08EB92}" dt="2023-10-19T20:10:06.528" v="3495" actId="47"/>
        <pc:sldMkLst>
          <pc:docMk/>
          <pc:sldMk cId="3514755218" sldId="4741"/>
        </pc:sldMkLst>
      </pc:sldChg>
      <pc:sldChg chg="del">
        <pc:chgData name="Coraluppi, Stefano" userId="949cbe1f-f638-4d8b-8890-7bbcf354ea6d" providerId="ADAL" clId="{98D775A1-ACB7-4CFF-899B-32FBAC08EB92}" dt="2023-10-19T20:23:42.648" v="3787" actId="47"/>
        <pc:sldMkLst>
          <pc:docMk/>
          <pc:sldMk cId="2192779267" sldId="4745"/>
        </pc:sldMkLst>
      </pc:sldChg>
      <pc:sldChg chg="del">
        <pc:chgData name="Coraluppi, Stefano" userId="949cbe1f-f638-4d8b-8890-7bbcf354ea6d" providerId="ADAL" clId="{98D775A1-ACB7-4CFF-899B-32FBAC08EB92}" dt="2023-10-19T20:23:53.160" v="3791" actId="47"/>
        <pc:sldMkLst>
          <pc:docMk/>
          <pc:sldMk cId="1500422772" sldId="4746"/>
        </pc:sldMkLst>
      </pc:sldChg>
      <pc:sldChg chg="addSp modSp mod">
        <pc:chgData name="Coraluppi, Stefano" userId="949cbe1f-f638-4d8b-8890-7bbcf354ea6d" providerId="ADAL" clId="{98D775A1-ACB7-4CFF-899B-32FBAC08EB92}" dt="2023-10-19T21:53:10.645" v="5563" actId="1037"/>
        <pc:sldMkLst>
          <pc:docMk/>
          <pc:sldMk cId="1086490226" sldId="4749"/>
        </pc:sldMkLst>
        <pc:spChg chg="mod">
          <ac:chgData name="Coraluppi, Stefano" userId="949cbe1f-f638-4d8b-8890-7bbcf354ea6d" providerId="ADAL" clId="{98D775A1-ACB7-4CFF-899B-32FBAC08EB92}" dt="2023-10-19T21:52:09.203" v="5510" actId="20577"/>
          <ac:spMkLst>
            <pc:docMk/>
            <pc:sldMk cId="1086490226" sldId="4749"/>
            <ac:spMk id="3" creationId="{93C81289-9E67-48D6-981B-07B978273645}"/>
          </ac:spMkLst>
        </pc:spChg>
        <pc:picChg chg="add mod modCrop">
          <ac:chgData name="Coraluppi, Stefano" userId="949cbe1f-f638-4d8b-8890-7bbcf354ea6d" providerId="ADAL" clId="{98D775A1-ACB7-4CFF-899B-32FBAC08EB92}" dt="2023-10-19T21:53:10.645" v="5563" actId="1037"/>
          <ac:picMkLst>
            <pc:docMk/>
            <pc:sldMk cId="1086490226" sldId="4749"/>
            <ac:picMk id="5" creationId="{130C6CC0-CE38-FB12-E81A-70D23FB7DAE8}"/>
          </ac:picMkLst>
        </pc:picChg>
      </pc:sldChg>
      <pc:sldChg chg="addSp delSp modSp del mod">
        <pc:chgData name="Coraluppi, Stefano" userId="949cbe1f-f638-4d8b-8890-7bbcf354ea6d" providerId="ADAL" clId="{98D775A1-ACB7-4CFF-899B-32FBAC08EB92}" dt="2023-10-19T20:13:49.497" v="3606" actId="47"/>
        <pc:sldMkLst>
          <pc:docMk/>
          <pc:sldMk cId="324511935" sldId="4750"/>
        </pc:sldMkLst>
        <pc:spChg chg="mod">
          <ac:chgData name="Coraluppi, Stefano" userId="949cbe1f-f638-4d8b-8890-7bbcf354ea6d" providerId="ADAL" clId="{98D775A1-ACB7-4CFF-899B-32FBAC08EB92}" dt="2023-10-19T20:13:19.924" v="3602" actId="164"/>
          <ac:spMkLst>
            <pc:docMk/>
            <pc:sldMk cId="324511935" sldId="4750"/>
            <ac:spMk id="8" creationId="{153E2D42-14E5-4471-A171-169D27326194}"/>
          </ac:spMkLst>
        </pc:spChg>
        <pc:spChg chg="mod">
          <ac:chgData name="Coraluppi, Stefano" userId="949cbe1f-f638-4d8b-8890-7bbcf354ea6d" providerId="ADAL" clId="{98D775A1-ACB7-4CFF-899B-32FBAC08EB92}" dt="2023-10-19T20:13:19.924" v="3602" actId="164"/>
          <ac:spMkLst>
            <pc:docMk/>
            <pc:sldMk cId="324511935" sldId="4750"/>
            <ac:spMk id="9" creationId="{721062B7-02FF-414A-895F-C32A8D492576}"/>
          </ac:spMkLst>
        </pc:spChg>
        <pc:spChg chg="mod">
          <ac:chgData name="Coraluppi, Stefano" userId="949cbe1f-f638-4d8b-8890-7bbcf354ea6d" providerId="ADAL" clId="{98D775A1-ACB7-4CFF-899B-32FBAC08EB92}" dt="2023-10-19T20:13:19.924" v="3602" actId="164"/>
          <ac:spMkLst>
            <pc:docMk/>
            <pc:sldMk cId="324511935" sldId="4750"/>
            <ac:spMk id="10" creationId="{AECE4B1E-68D4-47A9-9252-E8A51A0D1BC6}"/>
          </ac:spMkLst>
        </pc:spChg>
        <pc:grpChg chg="add mod">
          <ac:chgData name="Coraluppi, Stefano" userId="949cbe1f-f638-4d8b-8890-7bbcf354ea6d" providerId="ADAL" clId="{98D775A1-ACB7-4CFF-899B-32FBAC08EB92}" dt="2023-10-19T20:13:19.924" v="3602" actId="164"/>
          <ac:grpSpMkLst>
            <pc:docMk/>
            <pc:sldMk cId="324511935" sldId="4750"/>
            <ac:grpSpMk id="5" creationId="{275DD1D9-5441-F45C-3846-BCCAFA46B8D7}"/>
          </ac:grpSpMkLst>
        </pc:grpChg>
        <pc:picChg chg="add del mod">
          <ac:chgData name="Coraluppi, Stefano" userId="949cbe1f-f638-4d8b-8890-7bbcf354ea6d" providerId="ADAL" clId="{98D775A1-ACB7-4CFF-899B-32FBAC08EB92}" dt="2023-10-19T20:13:19.924" v="3602" actId="164"/>
          <ac:picMkLst>
            <pc:docMk/>
            <pc:sldMk cId="324511935" sldId="4750"/>
            <ac:picMk id="6" creationId="{3624EA40-57DB-4DD6-B8A7-6389C76758F5}"/>
          </ac:picMkLst>
        </pc:picChg>
      </pc:sldChg>
      <pc:sldChg chg="del">
        <pc:chgData name="Coraluppi, Stefano" userId="949cbe1f-f638-4d8b-8890-7bbcf354ea6d" providerId="ADAL" clId="{98D775A1-ACB7-4CFF-899B-32FBAC08EB92}" dt="2023-10-19T20:13:51.456" v="3607" actId="47"/>
        <pc:sldMkLst>
          <pc:docMk/>
          <pc:sldMk cId="1332326437" sldId="4751"/>
        </pc:sldMkLst>
      </pc:sldChg>
      <pc:sldChg chg="del">
        <pc:chgData name="Coraluppi, Stefano" userId="949cbe1f-f638-4d8b-8890-7bbcf354ea6d" providerId="ADAL" clId="{98D775A1-ACB7-4CFF-899B-32FBAC08EB92}" dt="2023-10-19T20:27:54.441" v="3846" actId="47"/>
        <pc:sldMkLst>
          <pc:docMk/>
          <pc:sldMk cId="3794679741" sldId="4752"/>
        </pc:sldMkLst>
      </pc:sldChg>
      <pc:sldChg chg="modSp del mod">
        <pc:chgData name="Coraluppi, Stefano" userId="949cbe1f-f638-4d8b-8890-7bbcf354ea6d" providerId="ADAL" clId="{98D775A1-ACB7-4CFF-899B-32FBAC08EB92}" dt="2023-10-19T20:34:10.221" v="4059" actId="47"/>
        <pc:sldMkLst>
          <pc:docMk/>
          <pc:sldMk cId="2943090946" sldId="4754"/>
        </pc:sldMkLst>
        <pc:spChg chg="mod">
          <ac:chgData name="Coraluppi, Stefano" userId="949cbe1f-f638-4d8b-8890-7bbcf354ea6d" providerId="ADAL" clId="{98D775A1-ACB7-4CFF-899B-32FBAC08EB92}" dt="2023-10-19T20:27:28.102" v="3845"/>
          <ac:spMkLst>
            <pc:docMk/>
            <pc:sldMk cId="2943090946" sldId="4754"/>
            <ac:spMk id="2" creationId="{5FA7479B-B766-4C40-97C3-8A14EC63C4A1}"/>
          </ac:spMkLst>
        </pc:spChg>
      </pc:sldChg>
      <pc:sldChg chg="modSp mod">
        <pc:chgData name="Coraluppi, Stefano" userId="949cbe1f-f638-4d8b-8890-7bbcf354ea6d" providerId="ADAL" clId="{98D775A1-ACB7-4CFF-899B-32FBAC08EB92}" dt="2023-10-19T20:33:52.663" v="4058"/>
        <pc:sldMkLst>
          <pc:docMk/>
          <pc:sldMk cId="3960021353" sldId="4755"/>
        </pc:sldMkLst>
        <pc:spChg chg="mod">
          <ac:chgData name="Coraluppi, Stefano" userId="949cbe1f-f638-4d8b-8890-7bbcf354ea6d" providerId="ADAL" clId="{98D775A1-ACB7-4CFF-899B-32FBAC08EB92}" dt="2023-10-19T20:33:52.663" v="4058"/>
          <ac:spMkLst>
            <pc:docMk/>
            <pc:sldMk cId="3960021353" sldId="4755"/>
            <ac:spMk id="2" creationId="{C31F43F0-9A2A-4F8F-B018-31F57C12CD11}"/>
          </ac:spMkLst>
        </pc:spChg>
        <pc:spChg chg="mod">
          <ac:chgData name="Coraluppi, Stefano" userId="949cbe1f-f638-4d8b-8890-7bbcf354ea6d" providerId="ADAL" clId="{98D775A1-ACB7-4CFF-899B-32FBAC08EB92}" dt="2023-10-19T20:33:28.649" v="4025" actId="404"/>
          <ac:spMkLst>
            <pc:docMk/>
            <pc:sldMk cId="3960021353" sldId="4755"/>
            <ac:spMk id="3" creationId="{E7C2735F-3EAD-43DC-9408-3D7735659402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7" creationId="{70418A96-11C7-419A-92D3-10FFF17E7473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10" creationId="{0660E824-199F-4EA8-B442-42EC12C59356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11" creationId="{68740C58-ACFA-4A2F-B873-968E36F2CF4B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12" creationId="{559B747B-8744-45F8-BB63-5463A826D88B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13" creationId="{E595C17F-CD64-46E9-96EC-43357E7D3639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14" creationId="{D25F72D8-2D56-438C-90F8-DA18EBF93F48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15" creationId="{9006AC98-867D-4AD5-8A23-C919D2EB3BD5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16" creationId="{6372D7B1-F7C1-4E31-BF58-AF0781753F83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17" creationId="{DA2C1679-842A-4E53-9642-9E0141B337F4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18" creationId="{6690F1BA-8C5B-4D42-A913-0F56199C736E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19" creationId="{5BAC4CF5-488C-4628-BDA4-EC58956656B7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20" creationId="{72DDB518-B81A-409C-AC3E-FB5031560A04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21" creationId="{D1C03321-DD1C-4614-8C18-C36393417147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22" creationId="{3FAD281F-AB4E-42DC-9EFE-B4D75096D8AA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23" creationId="{A414CBF5-9D58-40AC-A568-177C3739425A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24" creationId="{AF4B6E86-6F1B-4541-9EB6-5919795B0CCC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25" creationId="{60812E35-5EF1-4676-9479-5B12B9521011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26" creationId="{4333F067-C572-484F-ACA7-A4AAB9217303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27" creationId="{B069E72A-F854-4990-83CC-E08BD5EE6E54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28" creationId="{137F0E09-198C-47BF-98BE-D1C4DA8CD7DE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29" creationId="{281CE431-ED60-4655-96C9-A4B60CB4E57E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30" creationId="{5CC24E99-2550-4B7E-8AE1-DA6DE0D5454B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31" creationId="{3EF273EB-3BD7-4C93-A3FA-45A022383200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32" creationId="{2A5B688B-A0A5-4BFF-B577-6B7785D973DB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33" creationId="{86903975-B8A6-403B-A851-80264AA451D3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34" creationId="{622ABCBC-BEBF-4DC1-9118-CD095F1E8109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35" creationId="{FCDEF968-15C7-4BB4-8FFE-F537F61357D4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36" creationId="{0565F640-ADB9-45A6-9FA9-F688A1692C75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37" creationId="{29D695E6-A457-47F6-A9CA-89FCC1C8F4D0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38" creationId="{34F83C6F-673B-4977-8F1F-3F7D4FD7BEDC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39" creationId="{5F25468D-A9B6-4A42-9BF5-1D08618AD07F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40" creationId="{AFF9B578-84F6-4BEE-BCCB-26090F362370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41" creationId="{8EF8D135-E9A1-45B2-AABA-A7ACB8ABA28D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43" creationId="{6AF639F8-7AB8-4223-9EBC-9139DCAB3954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48" creationId="{07E23F83-DF83-4F18-BA08-CFF1C0144061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49" creationId="{E164F042-169C-4235-B9F2-1653BED11D66}"/>
          </ac:spMkLst>
        </pc:spChg>
        <pc:spChg chg="mod">
          <ac:chgData name="Coraluppi, Stefano" userId="949cbe1f-f638-4d8b-8890-7bbcf354ea6d" providerId="ADAL" clId="{98D775A1-ACB7-4CFF-899B-32FBAC08EB92}" dt="2023-10-19T20:33:42.083" v="4057" actId="1036"/>
          <ac:spMkLst>
            <pc:docMk/>
            <pc:sldMk cId="3960021353" sldId="4755"/>
            <ac:spMk id="51" creationId="{63B74E25-1590-4029-AF3B-B73B473EA915}"/>
          </ac:spMkLst>
        </pc:spChg>
        <pc:spChg chg="mod">
          <ac:chgData name="Coraluppi, Stefano" userId="949cbe1f-f638-4d8b-8890-7bbcf354ea6d" providerId="ADAL" clId="{98D775A1-ACB7-4CFF-899B-32FBAC08EB92}" dt="2023-10-19T20:33:23.050" v="4024" actId="1076"/>
          <ac:spMkLst>
            <pc:docMk/>
            <pc:sldMk cId="3960021353" sldId="4755"/>
            <ac:spMk id="52" creationId="{407BA103-FC9C-4C93-A878-F37D53AA0525}"/>
          </ac:spMkLst>
        </pc:spChg>
        <pc:grpChg chg="mod">
          <ac:chgData name="Coraluppi, Stefano" userId="949cbe1f-f638-4d8b-8890-7bbcf354ea6d" providerId="ADAL" clId="{98D775A1-ACB7-4CFF-899B-32FBAC08EB92}" dt="2023-10-19T20:33:42.083" v="4057" actId="1036"/>
          <ac:grpSpMkLst>
            <pc:docMk/>
            <pc:sldMk cId="3960021353" sldId="4755"/>
            <ac:grpSpMk id="6" creationId="{D1443FA9-B9E0-4243-B396-4AAC80EDF6D9}"/>
          </ac:grpSpMkLst>
        </pc:grpChg>
        <pc:grpChg chg="mod">
          <ac:chgData name="Coraluppi, Stefano" userId="949cbe1f-f638-4d8b-8890-7bbcf354ea6d" providerId="ADAL" clId="{98D775A1-ACB7-4CFF-899B-32FBAC08EB92}" dt="2023-10-19T20:33:42.083" v="4057" actId="1036"/>
          <ac:grpSpMkLst>
            <pc:docMk/>
            <pc:sldMk cId="3960021353" sldId="4755"/>
            <ac:grpSpMk id="45" creationId="{28D517C1-F494-40C3-9B64-0DDF2F94A238}"/>
          </ac:grpSpMkLst>
        </pc:grpChg>
        <pc:picChg chg="mod">
          <ac:chgData name="Coraluppi, Stefano" userId="949cbe1f-f638-4d8b-8890-7bbcf354ea6d" providerId="ADAL" clId="{98D775A1-ACB7-4CFF-899B-32FBAC08EB92}" dt="2023-10-19T20:33:38.035" v="4053" actId="1037"/>
          <ac:picMkLst>
            <pc:docMk/>
            <pc:sldMk cId="3960021353" sldId="4755"/>
            <ac:picMk id="5" creationId="{2B417328-47BB-4ABD-854F-968CAD96525E}"/>
          </ac:picMkLst>
        </pc:picChg>
        <pc:picChg chg="mod">
          <ac:chgData name="Coraluppi, Stefano" userId="949cbe1f-f638-4d8b-8890-7bbcf354ea6d" providerId="ADAL" clId="{98D775A1-ACB7-4CFF-899B-32FBAC08EB92}" dt="2023-10-19T20:33:42.083" v="4057" actId="1036"/>
          <ac:picMkLst>
            <pc:docMk/>
            <pc:sldMk cId="3960021353" sldId="4755"/>
            <ac:picMk id="8" creationId="{74B5E3E9-9056-405C-AB72-AA87F47DEF5F}"/>
          </ac:picMkLst>
        </pc:picChg>
        <pc:picChg chg="mod">
          <ac:chgData name="Coraluppi, Stefano" userId="949cbe1f-f638-4d8b-8890-7bbcf354ea6d" providerId="ADAL" clId="{98D775A1-ACB7-4CFF-899B-32FBAC08EB92}" dt="2023-10-19T20:33:42.083" v="4057" actId="1036"/>
          <ac:picMkLst>
            <pc:docMk/>
            <pc:sldMk cId="3960021353" sldId="4755"/>
            <ac:picMk id="9" creationId="{976072C5-670E-48A7-9837-5F876D674BE3}"/>
          </ac:picMkLst>
        </pc:picChg>
        <pc:picChg chg="mod">
          <ac:chgData name="Coraluppi, Stefano" userId="949cbe1f-f638-4d8b-8890-7bbcf354ea6d" providerId="ADAL" clId="{98D775A1-ACB7-4CFF-899B-32FBAC08EB92}" dt="2023-10-19T20:33:42.083" v="4057" actId="1036"/>
          <ac:picMkLst>
            <pc:docMk/>
            <pc:sldMk cId="3960021353" sldId="4755"/>
            <ac:picMk id="42" creationId="{6EEA6708-3FD4-49BA-8AB7-77340C275105}"/>
          </ac:picMkLst>
        </pc:picChg>
        <pc:picChg chg="mod">
          <ac:chgData name="Coraluppi, Stefano" userId="949cbe1f-f638-4d8b-8890-7bbcf354ea6d" providerId="ADAL" clId="{98D775A1-ACB7-4CFF-899B-32FBAC08EB92}" dt="2023-10-19T20:33:42.083" v="4057" actId="1036"/>
          <ac:picMkLst>
            <pc:docMk/>
            <pc:sldMk cId="3960021353" sldId="4755"/>
            <ac:picMk id="44" creationId="{E1D92410-4872-4774-B1A7-D2FD9ECB7A94}"/>
          </ac:picMkLst>
        </pc:picChg>
        <pc:picChg chg="mod">
          <ac:chgData name="Coraluppi, Stefano" userId="949cbe1f-f638-4d8b-8890-7bbcf354ea6d" providerId="ADAL" clId="{98D775A1-ACB7-4CFF-899B-32FBAC08EB92}" dt="2023-10-19T20:33:42.083" v="4057" actId="1036"/>
          <ac:picMkLst>
            <pc:docMk/>
            <pc:sldMk cId="3960021353" sldId="4755"/>
            <ac:picMk id="47" creationId="{9381E79D-17E0-4CF5-A3E1-A6AE1BECE4E0}"/>
          </ac:picMkLst>
        </pc:picChg>
        <pc:picChg chg="mod">
          <ac:chgData name="Coraluppi, Stefano" userId="949cbe1f-f638-4d8b-8890-7bbcf354ea6d" providerId="ADAL" clId="{98D775A1-ACB7-4CFF-899B-32FBAC08EB92}" dt="2023-10-19T20:33:42.083" v="4057" actId="1036"/>
          <ac:picMkLst>
            <pc:docMk/>
            <pc:sldMk cId="3960021353" sldId="4755"/>
            <ac:picMk id="50" creationId="{156D10D2-DF2B-4820-BB0C-8BCE5BD47AD9}"/>
          </ac:picMkLst>
        </pc:picChg>
        <pc:cxnChg chg="mod">
          <ac:chgData name="Coraluppi, Stefano" userId="949cbe1f-f638-4d8b-8890-7bbcf354ea6d" providerId="ADAL" clId="{98D775A1-ACB7-4CFF-899B-32FBAC08EB92}" dt="2023-10-19T20:33:42.083" v="4057" actId="1036"/>
          <ac:cxnSpMkLst>
            <pc:docMk/>
            <pc:sldMk cId="3960021353" sldId="4755"/>
            <ac:cxnSpMk id="46" creationId="{633F84DA-8875-4925-8219-08F3CFFDBD3D}"/>
          </ac:cxnSpMkLst>
        </pc:cxnChg>
      </pc:sldChg>
      <pc:sldChg chg="del">
        <pc:chgData name="Coraluppi, Stefano" userId="949cbe1f-f638-4d8b-8890-7bbcf354ea6d" providerId="ADAL" clId="{98D775A1-ACB7-4CFF-899B-32FBAC08EB92}" dt="2023-10-19T20:28:00.964" v="3847" actId="47"/>
        <pc:sldMkLst>
          <pc:docMk/>
          <pc:sldMk cId="1466729470" sldId="4756"/>
        </pc:sldMkLst>
      </pc:sldChg>
      <pc:sldChg chg="del">
        <pc:chgData name="Coraluppi, Stefano" userId="949cbe1f-f638-4d8b-8890-7bbcf354ea6d" providerId="ADAL" clId="{98D775A1-ACB7-4CFF-899B-32FBAC08EB92}" dt="2023-10-19T20:28:06.407" v="3848" actId="47"/>
        <pc:sldMkLst>
          <pc:docMk/>
          <pc:sldMk cId="434455225" sldId="4757"/>
        </pc:sldMkLst>
      </pc:sldChg>
      <pc:sldChg chg="addSp modSp mod">
        <pc:chgData name="Coraluppi, Stefano" userId="949cbe1f-f638-4d8b-8890-7bbcf354ea6d" providerId="ADAL" clId="{98D775A1-ACB7-4CFF-899B-32FBAC08EB92}" dt="2023-10-19T20:41:25.927" v="4243" actId="20577"/>
        <pc:sldMkLst>
          <pc:docMk/>
          <pc:sldMk cId="2451196620" sldId="4758"/>
        </pc:sldMkLst>
        <pc:spChg chg="mod">
          <ac:chgData name="Coraluppi, Stefano" userId="949cbe1f-f638-4d8b-8890-7bbcf354ea6d" providerId="ADAL" clId="{98D775A1-ACB7-4CFF-899B-32FBAC08EB92}" dt="2023-10-19T20:35:34.746" v="4073" actId="20577"/>
          <ac:spMkLst>
            <pc:docMk/>
            <pc:sldMk cId="2451196620" sldId="4758"/>
            <ac:spMk id="2" creationId="{E9AF3195-3130-4D4B-9B71-BBA8C839FC3A}"/>
          </ac:spMkLst>
        </pc:spChg>
        <pc:spChg chg="mod">
          <ac:chgData name="Coraluppi, Stefano" userId="949cbe1f-f638-4d8b-8890-7bbcf354ea6d" providerId="ADAL" clId="{98D775A1-ACB7-4CFF-899B-32FBAC08EB92}" dt="2023-10-19T20:41:25.927" v="4243" actId="20577"/>
          <ac:spMkLst>
            <pc:docMk/>
            <pc:sldMk cId="2451196620" sldId="4758"/>
            <ac:spMk id="3" creationId="{521EE9E0-706C-4333-9B49-A925028557B0}"/>
          </ac:spMkLst>
        </pc:spChg>
        <pc:spChg chg="mod">
          <ac:chgData name="Coraluppi, Stefano" userId="949cbe1f-f638-4d8b-8890-7bbcf354ea6d" providerId="ADAL" clId="{98D775A1-ACB7-4CFF-899B-32FBAC08EB92}" dt="2023-10-19T20:39:52.949" v="4220" actId="1036"/>
          <ac:spMkLst>
            <pc:docMk/>
            <pc:sldMk cId="2451196620" sldId="4758"/>
            <ac:spMk id="9" creationId="{12AAE8CD-82F7-43F9-B6C1-C7641EDF9105}"/>
          </ac:spMkLst>
        </pc:spChg>
        <pc:spChg chg="mod">
          <ac:chgData name="Coraluppi, Stefano" userId="949cbe1f-f638-4d8b-8890-7bbcf354ea6d" providerId="ADAL" clId="{98D775A1-ACB7-4CFF-899B-32FBAC08EB92}" dt="2023-10-19T20:39:52.949" v="4220" actId="1036"/>
          <ac:spMkLst>
            <pc:docMk/>
            <pc:sldMk cId="2451196620" sldId="4758"/>
            <ac:spMk id="10" creationId="{49B9857F-5DC7-47E7-9E00-40287E4F9EA1}"/>
          </ac:spMkLst>
        </pc:spChg>
        <pc:spChg chg="add mod">
          <ac:chgData name="Coraluppi, Stefano" userId="949cbe1f-f638-4d8b-8890-7bbcf354ea6d" providerId="ADAL" clId="{98D775A1-ACB7-4CFF-899B-32FBAC08EB92}" dt="2023-10-19T20:39:47.904" v="4208" actId="1076"/>
          <ac:spMkLst>
            <pc:docMk/>
            <pc:sldMk cId="2451196620" sldId="4758"/>
            <ac:spMk id="11" creationId="{FD88F813-D949-C712-44F1-19CF1F122866}"/>
          </ac:spMkLst>
        </pc:spChg>
        <pc:picChg chg="mod">
          <ac:chgData name="Coraluppi, Stefano" userId="949cbe1f-f638-4d8b-8890-7bbcf354ea6d" providerId="ADAL" clId="{98D775A1-ACB7-4CFF-899B-32FBAC08EB92}" dt="2023-10-19T20:39:52.949" v="4220" actId="1036"/>
          <ac:picMkLst>
            <pc:docMk/>
            <pc:sldMk cId="2451196620" sldId="4758"/>
            <ac:picMk id="5" creationId="{A314EC45-F7A0-42FA-9E7D-0AEB12E1EF54}"/>
          </ac:picMkLst>
        </pc:picChg>
        <pc:picChg chg="mod">
          <ac:chgData name="Coraluppi, Stefano" userId="949cbe1f-f638-4d8b-8890-7bbcf354ea6d" providerId="ADAL" clId="{98D775A1-ACB7-4CFF-899B-32FBAC08EB92}" dt="2023-10-19T20:39:52.949" v="4220" actId="1036"/>
          <ac:picMkLst>
            <pc:docMk/>
            <pc:sldMk cId="2451196620" sldId="4758"/>
            <ac:picMk id="6" creationId="{D9418B4A-9A57-4F27-AB0F-163FD327EDE5}"/>
          </ac:picMkLst>
        </pc:picChg>
      </pc:sldChg>
      <pc:sldChg chg="addSp modSp mod">
        <pc:chgData name="Coraluppi, Stefano" userId="949cbe1f-f638-4d8b-8890-7bbcf354ea6d" providerId="ADAL" clId="{98D775A1-ACB7-4CFF-899B-32FBAC08EB92}" dt="2023-10-19T20:48:47.537" v="4389" actId="20577"/>
        <pc:sldMkLst>
          <pc:docMk/>
          <pc:sldMk cId="2850427435" sldId="4759"/>
        </pc:sldMkLst>
        <pc:spChg chg="mod">
          <ac:chgData name="Coraluppi, Stefano" userId="949cbe1f-f638-4d8b-8890-7bbcf354ea6d" providerId="ADAL" clId="{98D775A1-ACB7-4CFF-899B-32FBAC08EB92}" dt="2023-10-19T20:46:13.124" v="4295" actId="20577"/>
          <ac:spMkLst>
            <pc:docMk/>
            <pc:sldMk cId="2850427435" sldId="4759"/>
            <ac:spMk id="2" creationId="{6EF5EFDC-FB6E-4FF5-ADCB-44F0B1768A25}"/>
          </ac:spMkLst>
        </pc:spChg>
        <pc:spChg chg="mod">
          <ac:chgData name="Coraluppi, Stefano" userId="949cbe1f-f638-4d8b-8890-7bbcf354ea6d" providerId="ADAL" clId="{98D775A1-ACB7-4CFF-899B-32FBAC08EB92}" dt="2023-10-19T20:48:36.847" v="4385" actId="1037"/>
          <ac:spMkLst>
            <pc:docMk/>
            <pc:sldMk cId="2850427435" sldId="4759"/>
            <ac:spMk id="6" creationId="{F5846136-98E7-4118-A99D-2CFAF8EED434}"/>
          </ac:spMkLst>
        </pc:spChg>
        <pc:graphicFrameChg chg="mod modGraphic">
          <ac:chgData name="Coraluppi, Stefano" userId="949cbe1f-f638-4d8b-8890-7bbcf354ea6d" providerId="ADAL" clId="{98D775A1-ACB7-4CFF-899B-32FBAC08EB92}" dt="2023-10-19T20:48:47.537" v="4389" actId="20577"/>
          <ac:graphicFrameMkLst>
            <pc:docMk/>
            <pc:sldMk cId="2850427435" sldId="4759"/>
            <ac:graphicFrameMk id="5" creationId="{7E20891E-A498-42CE-80F3-EA1DCE3DD679}"/>
          </ac:graphicFrameMkLst>
        </pc:graphicFrameChg>
        <pc:picChg chg="mod">
          <ac:chgData name="Coraluppi, Stefano" userId="949cbe1f-f638-4d8b-8890-7bbcf354ea6d" providerId="ADAL" clId="{98D775A1-ACB7-4CFF-899B-32FBAC08EB92}" dt="2023-10-19T20:47:38.256" v="4349" actId="1076"/>
          <ac:picMkLst>
            <pc:docMk/>
            <pc:sldMk cId="2850427435" sldId="4759"/>
            <ac:picMk id="7" creationId="{254EFAAE-602E-483A-9C9D-C0513C008887}"/>
          </ac:picMkLst>
        </pc:picChg>
        <pc:picChg chg="add mod ord">
          <ac:chgData name="Coraluppi, Stefano" userId="949cbe1f-f638-4d8b-8890-7bbcf354ea6d" providerId="ADAL" clId="{98D775A1-ACB7-4CFF-899B-32FBAC08EB92}" dt="2023-10-19T20:48:26.558" v="4358" actId="1038"/>
          <ac:picMkLst>
            <pc:docMk/>
            <pc:sldMk cId="2850427435" sldId="4759"/>
            <ac:picMk id="8" creationId="{CD69BC3A-01EF-6A9A-DB92-4913A2B053DE}"/>
          </ac:picMkLst>
        </pc:picChg>
      </pc:sldChg>
      <pc:sldChg chg="addSp modSp mod">
        <pc:chgData name="Coraluppi, Stefano" userId="949cbe1f-f638-4d8b-8890-7bbcf354ea6d" providerId="ADAL" clId="{98D775A1-ACB7-4CFF-899B-32FBAC08EB92}" dt="2023-10-19T20:52:43.938" v="4475" actId="1038"/>
        <pc:sldMkLst>
          <pc:docMk/>
          <pc:sldMk cId="2647446640" sldId="4761"/>
        </pc:sldMkLst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6" creationId="{0A270362-4081-4C99-921D-064BB62EF084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7" creationId="{86CFE9BC-7170-4962-8694-8CB2C4EA42A7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8" creationId="{8D4161B3-76B1-4CE7-BAF1-977E0AED28C9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11" creationId="{EA0BEF44-B98C-4CFC-9A84-5931CBE8F3CD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12" creationId="{044E0208-C73E-45CE-A4A1-3657290E6FF4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15" creationId="{398E724E-ED49-43B3-9B5E-96171CCDCE01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16" creationId="{DD702BFA-C32A-4601-A612-1079449D3F9E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17" creationId="{79FBD41A-ACD5-4562-9DD0-9046232E5B74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18" creationId="{068FDB32-EC3E-4ABD-A303-824189C29E13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22" creationId="{1C8A605E-768D-4FF0-91C9-FAAB513192B9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23" creationId="{64DC53D8-DE96-40D4-B7E2-864016127197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24" creationId="{7904713F-76E5-42B2-9622-5CD63CBD9A80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27" creationId="{929864E5-EAF1-4AA5-A1F0-B0B79DEFC795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28" creationId="{1F04D302-BB63-4216-8356-DFA6AC0D3BA0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29" creationId="{A8F2796A-67C5-4AF3-97FB-F4260E87A2F3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32" creationId="{61BCB2F4-3443-4757-AFE5-060D9E8CE975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33" creationId="{D4D059B9-1703-4BDA-8DBE-E5A34CA6225C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34" creationId="{462DF7B5-8170-43A6-A1E6-43261D23D330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35" creationId="{F32E17A1-1309-42B5-B02A-CA58F9F66817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36" creationId="{7DF1109A-839D-464B-9673-A5B6519591CF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37" creationId="{7FED66E1-8469-4F88-8D68-7D9CC82E1D9F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38" creationId="{DD835965-2BAA-4436-B1A4-030933BE14D5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39" creationId="{7F6F7F5C-203B-470E-A1F5-DC8CE5DBD744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40" creationId="{0EBC44FC-EC33-47BC-82C5-104BCEEDAE01}"/>
          </ac:spMkLst>
        </pc:spChg>
        <pc:spChg chg="mod">
          <ac:chgData name="Coraluppi, Stefano" userId="949cbe1f-f638-4d8b-8890-7bbcf354ea6d" providerId="ADAL" clId="{98D775A1-ACB7-4CFF-899B-32FBAC08EB92}" dt="2023-10-19T20:52:35.967" v="4456" actId="1037"/>
          <ac:spMkLst>
            <pc:docMk/>
            <pc:sldMk cId="2647446640" sldId="4761"/>
            <ac:spMk id="44" creationId="{7EC74370-6A16-4748-B7BC-07D94DD753C5}"/>
          </ac:spMkLst>
        </pc:spChg>
        <pc:spChg chg="add mod">
          <ac:chgData name="Coraluppi, Stefano" userId="949cbe1f-f638-4d8b-8890-7bbcf354ea6d" providerId="ADAL" clId="{98D775A1-ACB7-4CFF-899B-32FBAC08EB92}" dt="2023-10-19T20:52:43.938" v="4475" actId="1038"/>
          <ac:spMkLst>
            <pc:docMk/>
            <pc:sldMk cId="2647446640" sldId="4761"/>
            <ac:spMk id="45" creationId="{CAA0E548-D471-D396-466D-13BAC18FEBCB}"/>
          </ac:spMkLst>
        </pc:spChg>
        <pc:cxnChg chg="mod">
          <ac:chgData name="Coraluppi, Stefano" userId="949cbe1f-f638-4d8b-8890-7bbcf354ea6d" providerId="ADAL" clId="{98D775A1-ACB7-4CFF-899B-32FBAC08EB92}" dt="2023-10-19T20:52:35.967" v="4456" actId="1037"/>
          <ac:cxnSpMkLst>
            <pc:docMk/>
            <pc:sldMk cId="2647446640" sldId="4761"/>
            <ac:cxnSpMk id="9" creationId="{5201E78F-8AB7-4AF0-BCFF-867DD0BEF8B3}"/>
          </ac:cxnSpMkLst>
        </pc:cxnChg>
        <pc:cxnChg chg="mod">
          <ac:chgData name="Coraluppi, Stefano" userId="949cbe1f-f638-4d8b-8890-7bbcf354ea6d" providerId="ADAL" clId="{98D775A1-ACB7-4CFF-899B-32FBAC08EB92}" dt="2023-10-19T20:52:35.967" v="4456" actId="1037"/>
          <ac:cxnSpMkLst>
            <pc:docMk/>
            <pc:sldMk cId="2647446640" sldId="4761"/>
            <ac:cxnSpMk id="10" creationId="{AB9ADD3B-03B1-419B-92CE-A75E89756D1D}"/>
          </ac:cxnSpMkLst>
        </pc:cxnChg>
        <pc:cxnChg chg="mod">
          <ac:chgData name="Coraluppi, Stefano" userId="949cbe1f-f638-4d8b-8890-7bbcf354ea6d" providerId="ADAL" clId="{98D775A1-ACB7-4CFF-899B-32FBAC08EB92}" dt="2023-10-19T20:52:35.967" v="4456" actId="1037"/>
          <ac:cxnSpMkLst>
            <pc:docMk/>
            <pc:sldMk cId="2647446640" sldId="4761"/>
            <ac:cxnSpMk id="13" creationId="{B9ECB434-AE54-48D0-8271-FB223238350A}"/>
          </ac:cxnSpMkLst>
        </pc:cxnChg>
        <pc:cxnChg chg="mod">
          <ac:chgData name="Coraluppi, Stefano" userId="949cbe1f-f638-4d8b-8890-7bbcf354ea6d" providerId="ADAL" clId="{98D775A1-ACB7-4CFF-899B-32FBAC08EB92}" dt="2023-10-19T20:52:35.967" v="4456" actId="1037"/>
          <ac:cxnSpMkLst>
            <pc:docMk/>
            <pc:sldMk cId="2647446640" sldId="4761"/>
            <ac:cxnSpMk id="14" creationId="{FE5EDF50-0561-4D83-89EA-5F6409C81BCF}"/>
          </ac:cxnSpMkLst>
        </pc:cxnChg>
        <pc:cxnChg chg="mod">
          <ac:chgData name="Coraluppi, Stefano" userId="949cbe1f-f638-4d8b-8890-7bbcf354ea6d" providerId="ADAL" clId="{98D775A1-ACB7-4CFF-899B-32FBAC08EB92}" dt="2023-10-19T20:52:35.967" v="4456" actId="1037"/>
          <ac:cxnSpMkLst>
            <pc:docMk/>
            <pc:sldMk cId="2647446640" sldId="4761"/>
            <ac:cxnSpMk id="19" creationId="{6119C476-3DBD-49AB-A0F2-164092A19D0E}"/>
          </ac:cxnSpMkLst>
        </pc:cxnChg>
        <pc:cxnChg chg="mod">
          <ac:chgData name="Coraluppi, Stefano" userId="949cbe1f-f638-4d8b-8890-7bbcf354ea6d" providerId="ADAL" clId="{98D775A1-ACB7-4CFF-899B-32FBAC08EB92}" dt="2023-10-19T20:52:35.967" v="4456" actId="1037"/>
          <ac:cxnSpMkLst>
            <pc:docMk/>
            <pc:sldMk cId="2647446640" sldId="4761"/>
            <ac:cxnSpMk id="20" creationId="{420B5DFC-9CC8-40A1-9D97-62BF33A4943D}"/>
          </ac:cxnSpMkLst>
        </pc:cxnChg>
        <pc:cxnChg chg="mod">
          <ac:chgData name="Coraluppi, Stefano" userId="949cbe1f-f638-4d8b-8890-7bbcf354ea6d" providerId="ADAL" clId="{98D775A1-ACB7-4CFF-899B-32FBAC08EB92}" dt="2023-10-19T20:52:35.967" v="4456" actId="1037"/>
          <ac:cxnSpMkLst>
            <pc:docMk/>
            <pc:sldMk cId="2647446640" sldId="4761"/>
            <ac:cxnSpMk id="21" creationId="{60BAFBB7-965A-4836-A762-4D35078B3E21}"/>
          </ac:cxnSpMkLst>
        </pc:cxnChg>
        <pc:cxnChg chg="mod">
          <ac:chgData name="Coraluppi, Stefano" userId="949cbe1f-f638-4d8b-8890-7bbcf354ea6d" providerId="ADAL" clId="{98D775A1-ACB7-4CFF-899B-32FBAC08EB92}" dt="2023-10-19T20:52:35.967" v="4456" actId="1037"/>
          <ac:cxnSpMkLst>
            <pc:docMk/>
            <pc:sldMk cId="2647446640" sldId="4761"/>
            <ac:cxnSpMk id="25" creationId="{B295A702-42D2-4628-96E5-F11353E36A46}"/>
          </ac:cxnSpMkLst>
        </pc:cxnChg>
        <pc:cxnChg chg="mod">
          <ac:chgData name="Coraluppi, Stefano" userId="949cbe1f-f638-4d8b-8890-7bbcf354ea6d" providerId="ADAL" clId="{98D775A1-ACB7-4CFF-899B-32FBAC08EB92}" dt="2023-10-19T20:52:35.967" v="4456" actId="1037"/>
          <ac:cxnSpMkLst>
            <pc:docMk/>
            <pc:sldMk cId="2647446640" sldId="4761"/>
            <ac:cxnSpMk id="26" creationId="{0D3EAE45-1785-43FD-B73D-98A93F46BC6B}"/>
          </ac:cxnSpMkLst>
        </pc:cxnChg>
        <pc:cxnChg chg="mod">
          <ac:chgData name="Coraluppi, Stefano" userId="949cbe1f-f638-4d8b-8890-7bbcf354ea6d" providerId="ADAL" clId="{98D775A1-ACB7-4CFF-899B-32FBAC08EB92}" dt="2023-10-19T20:52:35.967" v="4456" actId="1037"/>
          <ac:cxnSpMkLst>
            <pc:docMk/>
            <pc:sldMk cId="2647446640" sldId="4761"/>
            <ac:cxnSpMk id="30" creationId="{849AFAB4-263E-44DF-A265-CF7759E3FBB5}"/>
          </ac:cxnSpMkLst>
        </pc:cxnChg>
        <pc:cxnChg chg="mod">
          <ac:chgData name="Coraluppi, Stefano" userId="949cbe1f-f638-4d8b-8890-7bbcf354ea6d" providerId="ADAL" clId="{98D775A1-ACB7-4CFF-899B-32FBAC08EB92}" dt="2023-10-19T20:52:35.967" v="4456" actId="1037"/>
          <ac:cxnSpMkLst>
            <pc:docMk/>
            <pc:sldMk cId="2647446640" sldId="4761"/>
            <ac:cxnSpMk id="31" creationId="{795ED10B-F2E0-4BD5-877C-1520E3571CD0}"/>
          </ac:cxnSpMkLst>
        </pc:cxnChg>
        <pc:cxnChg chg="mod">
          <ac:chgData name="Coraluppi, Stefano" userId="949cbe1f-f638-4d8b-8890-7bbcf354ea6d" providerId="ADAL" clId="{98D775A1-ACB7-4CFF-899B-32FBAC08EB92}" dt="2023-10-19T20:52:35.967" v="4456" actId="1037"/>
          <ac:cxnSpMkLst>
            <pc:docMk/>
            <pc:sldMk cId="2647446640" sldId="4761"/>
            <ac:cxnSpMk id="41" creationId="{AD82C2FA-8F22-4401-8DAF-EB2A513B21F5}"/>
          </ac:cxnSpMkLst>
        </pc:cxnChg>
        <pc:cxnChg chg="mod">
          <ac:chgData name="Coraluppi, Stefano" userId="949cbe1f-f638-4d8b-8890-7bbcf354ea6d" providerId="ADAL" clId="{98D775A1-ACB7-4CFF-899B-32FBAC08EB92}" dt="2023-10-19T20:52:35.967" v="4456" actId="1037"/>
          <ac:cxnSpMkLst>
            <pc:docMk/>
            <pc:sldMk cId="2647446640" sldId="4761"/>
            <ac:cxnSpMk id="42" creationId="{9BB4E800-1ADC-45D4-B26F-F6654432EB4E}"/>
          </ac:cxnSpMkLst>
        </pc:cxnChg>
        <pc:cxnChg chg="mod">
          <ac:chgData name="Coraluppi, Stefano" userId="949cbe1f-f638-4d8b-8890-7bbcf354ea6d" providerId="ADAL" clId="{98D775A1-ACB7-4CFF-899B-32FBAC08EB92}" dt="2023-10-19T20:52:35.967" v="4456" actId="1037"/>
          <ac:cxnSpMkLst>
            <pc:docMk/>
            <pc:sldMk cId="2647446640" sldId="4761"/>
            <ac:cxnSpMk id="43" creationId="{98152EBC-3143-4FB4-BB39-F86064284372}"/>
          </ac:cxnSpMkLst>
        </pc:cxnChg>
      </pc:sldChg>
      <pc:sldChg chg="del">
        <pc:chgData name="Coraluppi, Stefano" userId="949cbe1f-f638-4d8b-8890-7bbcf354ea6d" providerId="ADAL" clId="{98D775A1-ACB7-4CFF-899B-32FBAC08EB92}" dt="2023-10-19T20:53:00.889" v="4476" actId="47"/>
        <pc:sldMkLst>
          <pc:docMk/>
          <pc:sldMk cId="3338668046" sldId="4762"/>
        </pc:sldMkLst>
      </pc:sldChg>
      <pc:sldChg chg="del">
        <pc:chgData name="Coraluppi, Stefano" userId="949cbe1f-f638-4d8b-8890-7bbcf354ea6d" providerId="ADAL" clId="{98D775A1-ACB7-4CFF-899B-32FBAC08EB92}" dt="2023-10-19T20:53:02.494" v="4477" actId="47"/>
        <pc:sldMkLst>
          <pc:docMk/>
          <pc:sldMk cId="2575202193" sldId="4763"/>
        </pc:sldMkLst>
      </pc:sldChg>
      <pc:sldChg chg="del">
        <pc:chgData name="Coraluppi, Stefano" userId="949cbe1f-f638-4d8b-8890-7bbcf354ea6d" providerId="ADAL" clId="{98D775A1-ACB7-4CFF-899B-32FBAC08EB92}" dt="2023-10-19T19:50:51.015" v="3204" actId="47"/>
        <pc:sldMkLst>
          <pc:docMk/>
          <pc:sldMk cId="2139578802" sldId="4764"/>
        </pc:sldMkLst>
      </pc:sldChg>
      <pc:sldChg chg="del">
        <pc:chgData name="Coraluppi, Stefano" userId="949cbe1f-f638-4d8b-8890-7bbcf354ea6d" providerId="ADAL" clId="{98D775A1-ACB7-4CFF-899B-32FBAC08EB92}" dt="2023-10-19T19:50:51.015" v="3204" actId="47"/>
        <pc:sldMkLst>
          <pc:docMk/>
          <pc:sldMk cId="2142935643" sldId="4765"/>
        </pc:sldMkLst>
      </pc:sldChg>
      <pc:sldChg chg="del">
        <pc:chgData name="Coraluppi, Stefano" userId="949cbe1f-f638-4d8b-8890-7bbcf354ea6d" providerId="ADAL" clId="{98D775A1-ACB7-4CFF-899B-32FBAC08EB92}" dt="2023-10-19T19:50:51.015" v="3204" actId="47"/>
        <pc:sldMkLst>
          <pc:docMk/>
          <pc:sldMk cId="563263687" sldId="4766"/>
        </pc:sldMkLst>
      </pc:sldChg>
      <pc:sldChg chg="del">
        <pc:chgData name="Coraluppi, Stefano" userId="949cbe1f-f638-4d8b-8890-7bbcf354ea6d" providerId="ADAL" clId="{98D775A1-ACB7-4CFF-899B-32FBAC08EB92}" dt="2023-10-19T19:50:51.015" v="3204" actId="47"/>
        <pc:sldMkLst>
          <pc:docMk/>
          <pc:sldMk cId="3932519706" sldId="4767"/>
        </pc:sldMkLst>
      </pc:sldChg>
      <pc:sldChg chg="del">
        <pc:chgData name="Coraluppi, Stefano" userId="949cbe1f-f638-4d8b-8890-7bbcf354ea6d" providerId="ADAL" clId="{98D775A1-ACB7-4CFF-899B-32FBAC08EB92}" dt="2023-10-19T20:49:04.147" v="4390" actId="47"/>
        <pc:sldMkLst>
          <pc:docMk/>
          <pc:sldMk cId="2087155953" sldId="4768"/>
        </pc:sldMkLst>
      </pc:sldChg>
      <pc:sldChg chg="del">
        <pc:chgData name="Coraluppi, Stefano" userId="949cbe1f-f638-4d8b-8890-7bbcf354ea6d" providerId="ADAL" clId="{98D775A1-ACB7-4CFF-899B-32FBAC08EB92}" dt="2023-10-19T20:49:05.074" v="4391" actId="47"/>
        <pc:sldMkLst>
          <pc:docMk/>
          <pc:sldMk cId="3234799420" sldId="4769"/>
        </pc:sldMkLst>
      </pc:sldChg>
      <pc:sldChg chg="del">
        <pc:chgData name="Coraluppi, Stefano" userId="949cbe1f-f638-4d8b-8890-7bbcf354ea6d" providerId="ADAL" clId="{98D775A1-ACB7-4CFF-899B-32FBAC08EB92}" dt="2023-10-19T20:49:05.975" v="4392" actId="47"/>
        <pc:sldMkLst>
          <pc:docMk/>
          <pc:sldMk cId="2518396639" sldId="4770"/>
        </pc:sldMkLst>
      </pc:sldChg>
      <pc:sldChg chg="del">
        <pc:chgData name="Coraluppi, Stefano" userId="949cbe1f-f638-4d8b-8890-7bbcf354ea6d" providerId="ADAL" clId="{98D775A1-ACB7-4CFF-899B-32FBAC08EB92}" dt="2023-10-19T20:49:06.859" v="4393" actId="47"/>
        <pc:sldMkLst>
          <pc:docMk/>
          <pc:sldMk cId="3357882076" sldId="4771"/>
        </pc:sldMkLst>
      </pc:sldChg>
      <pc:sldChg chg="modSp mod">
        <pc:chgData name="Coraluppi, Stefano" userId="949cbe1f-f638-4d8b-8890-7bbcf354ea6d" providerId="ADAL" clId="{98D775A1-ACB7-4CFF-899B-32FBAC08EB92}" dt="2023-10-16T15:46:11.681" v="1016" actId="1035"/>
        <pc:sldMkLst>
          <pc:docMk/>
          <pc:sldMk cId="3541943256" sldId="4772"/>
        </pc:sldMkLst>
        <pc:spChg chg="mod">
          <ac:chgData name="Coraluppi, Stefano" userId="949cbe1f-f638-4d8b-8890-7bbcf354ea6d" providerId="ADAL" clId="{98D775A1-ACB7-4CFF-899B-32FBAC08EB92}" dt="2023-10-16T14:48:13.046" v="51" actId="20577"/>
          <ac:spMkLst>
            <pc:docMk/>
            <pc:sldMk cId="3541943256" sldId="4772"/>
            <ac:spMk id="2" creationId="{D4BB59E9-9088-9234-E5D5-ABEAF3992562}"/>
          </ac:spMkLst>
        </pc:spChg>
        <pc:spChg chg="mod">
          <ac:chgData name="Coraluppi, Stefano" userId="949cbe1f-f638-4d8b-8890-7bbcf354ea6d" providerId="ADAL" clId="{98D775A1-ACB7-4CFF-899B-32FBAC08EB92}" dt="2023-10-16T14:49:43.460" v="199" actId="20577"/>
          <ac:spMkLst>
            <pc:docMk/>
            <pc:sldMk cId="3541943256" sldId="4772"/>
            <ac:spMk id="3" creationId="{1A04791B-CA4A-62D1-2734-82879140A518}"/>
          </ac:spMkLst>
        </pc:spChg>
        <pc:spChg chg="mod">
          <ac:chgData name="Coraluppi, Stefano" userId="949cbe1f-f638-4d8b-8890-7bbcf354ea6d" providerId="ADAL" clId="{98D775A1-ACB7-4CFF-899B-32FBAC08EB92}" dt="2023-10-16T15:46:11.681" v="1016" actId="1035"/>
          <ac:spMkLst>
            <pc:docMk/>
            <pc:sldMk cId="3541943256" sldId="4772"/>
            <ac:spMk id="5" creationId="{17BB92F4-ED34-691A-873A-390CA5A53F48}"/>
          </ac:spMkLst>
        </pc:spChg>
      </pc:sldChg>
      <pc:sldChg chg="del ord">
        <pc:chgData name="Coraluppi, Stefano" userId="949cbe1f-f638-4d8b-8890-7bbcf354ea6d" providerId="ADAL" clId="{98D775A1-ACB7-4CFF-899B-32FBAC08EB92}" dt="2023-10-19T19:20:27.495" v="2476" actId="47"/>
        <pc:sldMkLst>
          <pc:docMk/>
          <pc:sldMk cId="3723729334" sldId="4776"/>
        </pc:sldMkLst>
      </pc:sldChg>
      <pc:sldChg chg="addSp delSp modSp mod">
        <pc:chgData name="Coraluppi, Stefano" userId="949cbe1f-f638-4d8b-8890-7bbcf354ea6d" providerId="ADAL" clId="{98D775A1-ACB7-4CFF-899B-32FBAC08EB92}" dt="2023-10-19T19:48:00.895" v="3164" actId="20577"/>
        <pc:sldMkLst>
          <pc:docMk/>
          <pc:sldMk cId="412356001" sldId="5211"/>
        </pc:sldMkLst>
        <pc:spChg chg="mod">
          <ac:chgData name="Coraluppi, Stefano" userId="949cbe1f-f638-4d8b-8890-7bbcf354ea6d" providerId="ADAL" clId="{98D775A1-ACB7-4CFF-899B-32FBAC08EB92}" dt="2023-10-19T19:44:51.407" v="3152" actId="20577"/>
          <ac:spMkLst>
            <pc:docMk/>
            <pc:sldMk cId="412356001" sldId="5211"/>
            <ac:spMk id="2" creationId="{FCF63F4E-D9E9-3FF4-E90B-BE95414EA4A5}"/>
          </ac:spMkLst>
        </pc:spChg>
        <pc:spChg chg="mod">
          <ac:chgData name="Coraluppi, Stefano" userId="949cbe1f-f638-4d8b-8890-7bbcf354ea6d" providerId="ADAL" clId="{98D775A1-ACB7-4CFF-899B-32FBAC08EB92}" dt="2023-10-19T19:48:00.895" v="3164" actId="20577"/>
          <ac:spMkLst>
            <pc:docMk/>
            <pc:sldMk cId="412356001" sldId="5211"/>
            <ac:spMk id="3" creationId="{C56C5C29-F4BC-1D88-432B-E0C8F6BB983E}"/>
          </ac:spMkLst>
        </pc:spChg>
        <pc:grpChg chg="del mod">
          <ac:chgData name="Coraluppi, Stefano" userId="949cbe1f-f638-4d8b-8890-7bbcf354ea6d" providerId="ADAL" clId="{98D775A1-ACB7-4CFF-899B-32FBAC08EB92}" dt="2023-10-19T19:34:20.505" v="2900" actId="478"/>
          <ac:grpSpMkLst>
            <pc:docMk/>
            <pc:sldMk cId="412356001" sldId="5211"/>
            <ac:grpSpMk id="49" creationId="{7F0F9CB5-C035-CC97-D24F-EA7A20DD327B}"/>
          </ac:grpSpMkLst>
        </pc:grpChg>
        <pc:picChg chg="add mod">
          <ac:chgData name="Coraluppi, Stefano" userId="949cbe1f-f638-4d8b-8890-7bbcf354ea6d" providerId="ADAL" clId="{98D775A1-ACB7-4CFF-899B-32FBAC08EB92}" dt="2023-10-19T19:42:23.460" v="3035"/>
          <ac:picMkLst>
            <pc:docMk/>
            <pc:sldMk cId="412356001" sldId="5211"/>
            <ac:picMk id="10" creationId="{052C3689-7ABB-06E4-214F-C2F57DCEEDC3}"/>
          </ac:picMkLst>
        </pc:picChg>
        <pc:cxnChg chg="mod">
          <ac:chgData name="Coraluppi, Stefano" userId="949cbe1f-f638-4d8b-8890-7bbcf354ea6d" providerId="ADAL" clId="{98D775A1-ACB7-4CFF-899B-32FBAC08EB92}" dt="2023-10-19T19:34:20.505" v="2900" actId="478"/>
          <ac:cxnSpMkLst>
            <pc:docMk/>
            <pc:sldMk cId="412356001" sldId="5211"/>
            <ac:cxnSpMk id="11" creationId="{11DF3797-63CB-D8FC-A3BF-8541C32BB622}"/>
          </ac:cxnSpMkLst>
        </pc:cxnChg>
        <pc:cxnChg chg="mod">
          <ac:chgData name="Coraluppi, Stefano" userId="949cbe1f-f638-4d8b-8890-7bbcf354ea6d" providerId="ADAL" clId="{98D775A1-ACB7-4CFF-899B-32FBAC08EB92}" dt="2023-10-19T19:34:20.505" v="2900" actId="478"/>
          <ac:cxnSpMkLst>
            <pc:docMk/>
            <pc:sldMk cId="412356001" sldId="5211"/>
            <ac:cxnSpMk id="15" creationId="{6ABA0BA3-DE95-6BEA-AD9B-AEB5483677D0}"/>
          </ac:cxnSpMkLst>
        </pc:cxnChg>
        <pc:cxnChg chg="mod">
          <ac:chgData name="Coraluppi, Stefano" userId="949cbe1f-f638-4d8b-8890-7bbcf354ea6d" providerId="ADAL" clId="{98D775A1-ACB7-4CFF-899B-32FBAC08EB92}" dt="2023-10-19T19:34:20.505" v="2900" actId="478"/>
          <ac:cxnSpMkLst>
            <pc:docMk/>
            <pc:sldMk cId="412356001" sldId="5211"/>
            <ac:cxnSpMk id="19" creationId="{834288B9-8907-C7F7-D246-D048A438F6A5}"/>
          </ac:cxnSpMkLst>
        </pc:cxnChg>
        <pc:cxnChg chg="mod">
          <ac:chgData name="Coraluppi, Stefano" userId="949cbe1f-f638-4d8b-8890-7bbcf354ea6d" providerId="ADAL" clId="{98D775A1-ACB7-4CFF-899B-32FBAC08EB92}" dt="2023-10-19T19:34:20.505" v="2900" actId="478"/>
          <ac:cxnSpMkLst>
            <pc:docMk/>
            <pc:sldMk cId="412356001" sldId="5211"/>
            <ac:cxnSpMk id="31" creationId="{93A7C2C0-569B-780F-F18A-316301B6C550}"/>
          </ac:cxnSpMkLst>
        </pc:cxnChg>
        <pc:cxnChg chg="mod">
          <ac:chgData name="Coraluppi, Stefano" userId="949cbe1f-f638-4d8b-8890-7bbcf354ea6d" providerId="ADAL" clId="{98D775A1-ACB7-4CFF-899B-32FBAC08EB92}" dt="2023-10-19T19:34:20.505" v="2900" actId="478"/>
          <ac:cxnSpMkLst>
            <pc:docMk/>
            <pc:sldMk cId="412356001" sldId="5211"/>
            <ac:cxnSpMk id="34" creationId="{3B4690A7-B1CF-5321-00E0-FDBB7C831F54}"/>
          </ac:cxnSpMkLst>
        </pc:cxnChg>
        <pc:cxnChg chg="mod">
          <ac:chgData name="Coraluppi, Stefano" userId="949cbe1f-f638-4d8b-8890-7bbcf354ea6d" providerId="ADAL" clId="{98D775A1-ACB7-4CFF-899B-32FBAC08EB92}" dt="2023-10-19T19:34:20.505" v="2900" actId="478"/>
          <ac:cxnSpMkLst>
            <pc:docMk/>
            <pc:sldMk cId="412356001" sldId="5211"/>
            <ac:cxnSpMk id="39" creationId="{95AD7556-5E09-FD65-699A-3E51AD511F45}"/>
          </ac:cxnSpMkLst>
        </pc:cxnChg>
        <pc:cxnChg chg="mod">
          <ac:chgData name="Coraluppi, Stefano" userId="949cbe1f-f638-4d8b-8890-7bbcf354ea6d" providerId="ADAL" clId="{98D775A1-ACB7-4CFF-899B-32FBAC08EB92}" dt="2023-10-19T19:34:20.505" v="2900" actId="478"/>
          <ac:cxnSpMkLst>
            <pc:docMk/>
            <pc:sldMk cId="412356001" sldId="5211"/>
            <ac:cxnSpMk id="40" creationId="{4C753E1B-06D5-0906-6F57-B4E4C3737147}"/>
          </ac:cxnSpMkLst>
        </pc:cxnChg>
      </pc:sldChg>
      <pc:sldChg chg="del">
        <pc:chgData name="Coraluppi, Stefano" userId="949cbe1f-f638-4d8b-8890-7bbcf354ea6d" providerId="ADAL" clId="{98D775A1-ACB7-4CFF-899B-32FBAC08EB92}" dt="2023-10-19T19:46:07.674" v="3154" actId="47"/>
        <pc:sldMkLst>
          <pc:docMk/>
          <pc:sldMk cId="1883402350" sldId="5212"/>
        </pc:sldMkLst>
      </pc:sldChg>
      <pc:sldChg chg="del">
        <pc:chgData name="Coraluppi, Stefano" userId="949cbe1f-f638-4d8b-8890-7bbcf354ea6d" providerId="ADAL" clId="{98D775A1-ACB7-4CFF-899B-32FBAC08EB92}" dt="2023-10-19T19:46:00.608" v="3153" actId="47"/>
        <pc:sldMkLst>
          <pc:docMk/>
          <pc:sldMk cId="3168986777" sldId="5213"/>
        </pc:sldMkLst>
      </pc:sldChg>
      <pc:sldChg chg="del">
        <pc:chgData name="Coraluppi, Stefano" userId="949cbe1f-f638-4d8b-8890-7bbcf354ea6d" providerId="ADAL" clId="{98D775A1-ACB7-4CFF-899B-32FBAC08EB92}" dt="2023-10-19T19:46:10.776" v="3155" actId="47"/>
        <pc:sldMkLst>
          <pc:docMk/>
          <pc:sldMk cId="1934036954" sldId="5214"/>
        </pc:sldMkLst>
      </pc:sldChg>
      <pc:sldChg chg="del">
        <pc:chgData name="Coraluppi, Stefano" userId="949cbe1f-f638-4d8b-8890-7bbcf354ea6d" providerId="ADAL" clId="{98D775A1-ACB7-4CFF-899B-32FBAC08EB92}" dt="2023-10-19T19:46:16.685" v="3158" actId="47"/>
        <pc:sldMkLst>
          <pc:docMk/>
          <pc:sldMk cId="13250021" sldId="5215"/>
        </pc:sldMkLst>
      </pc:sldChg>
      <pc:sldChg chg="del">
        <pc:chgData name="Coraluppi, Stefano" userId="949cbe1f-f638-4d8b-8890-7bbcf354ea6d" providerId="ADAL" clId="{98D775A1-ACB7-4CFF-899B-32FBAC08EB92}" dt="2023-10-19T19:47:14.656" v="3160" actId="47"/>
        <pc:sldMkLst>
          <pc:docMk/>
          <pc:sldMk cId="184604525" sldId="5216"/>
        </pc:sldMkLst>
      </pc:sldChg>
      <pc:sldChg chg="modSp mod">
        <pc:chgData name="Coraluppi, Stefano" userId="949cbe1f-f638-4d8b-8890-7bbcf354ea6d" providerId="ADAL" clId="{98D775A1-ACB7-4CFF-899B-32FBAC08EB92}" dt="2023-10-19T19:48:16.227" v="3165" actId="20577"/>
        <pc:sldMkLst>
          <pc:docMk/>
          <pc:sldMk cId="3786909303" sldId="5217"/>
        </pc:sldMkLst>
        <pc:spChg chg="mod">
          <ac:chgData name="Coraluppi, Stefano" userId="949cbe1f-f638-4d8b-8890-7bbcf354ea6d" providerId="ADAL" clId="{98D775A1-ACB7-4CFF-899B-32FBAC08EB92}" dt="2023-10-19T19:48:16.227" v="3165" actId="20577"/>
          <ac:spMkLst>
            <pc:docMk/>
            <pc:sldMk cId="3786909303" sldId="5217"/>
            <ac:spMk id="2" creationId="{1706319A-511E-4D65-D199-C58261AE3CD2}"/>
          </ac:spMkLst>
        </pc:spChg>
      </pc:sldChg>
      <pc:sldChg chg="del">
        <pc:chgData name="Coraluppi, Stefano" userId="949cbe1f-f638-4d8b-8890-7bbcf354ea6d" providerId="ADAL" clId="{98D775A1-ACB7-4CFF-899B-32FBAC08EB92}" dt="2023-10-19T19:47:19.111" v="3161" actId="47"/>
        <pc:sldMkLst>
          <pc:docMk/>
          <pc:sldMk cId="3908063883" sldId="5219"/>
        </pc:sldMkLst>
      </pc:sldChg>
      <pc:sldChg chg="del">
        <pc:chgData name="Coraluppi, Stefano" userId="949cbe1f-f638-4d8b-8890-7bbcf354ea6d" providerId="ADAL" clId="{98D775A1-ACB7-4CFF-899B-32FBAC08EB92}" dt="2023-10-16T15:45:46.232" v="985" actId="47"/>
        <pc:sldMkLst>
          <pc:docMk/>
          <pc:sldMk cId="2705823112" sldId="5220"/>
        </pc:sldMkLst>
      </pc:sldChg>
      <pc:sldChg chg="del">
        <pc:chgData name="Coraluppi, Stefano" userId="949cbe1f-f638-4d8b-8890-7bbcf354ea6d" providerId="ADAL" clId="{98D775A1-ACB7-4CFF-899B-32FBAC08EB92}" dt="2023-10-19T19:49:19.993" v="3166" actId="47"/>
        <pc:sldMkLst>
          <pc:docMk/>
          <pc:sldMk cId="4267304485" sldId="5221"/>
        </pc:sldMkLst>
      </pc:sldChg>
      <pc:sldChg chg="del">
        <pc:chgData name="Coraluppi, Stefano" userId="949cbe1f-f638-4d8b-8890-7bbcf354ea6d" providerId="ADAL" clId="{98D775A1-ACB7-4CFF-899B-32FBAC08EB92}" dt="2023-10-19T19:30:31.064" v="2823" actId="47"/>
        <pc:sldMkLst>
          <pc:docMk/>
          <pc:sldMk cId="3640796725" sldId="5222"/>
        </pc:sldMkLst>
      </pc:sldChg>
      <pc:sldChg chg="del">
        <pc:chgData name="Coraluppi, Stefano" userId="949cbe1f-f638-4d8b-8890-7bbcf354ea6d" providerId="ADAL" clId="{98D775A1-ACB7-4CFF-899B-32FBAC08EB92}" dt="2023-10-19T19:46:12.586" v="3156" actId="47"/>
        <pc:sldMkLst>
          <pc:docMk/>
          <pc:sldMk cId="3618726786" sldId="5232"/>
        </pc:sldMkLst>
      </pc:sldChg>
      <pc:sldChg chg="del">
        <pc:chgData name="Coraluppi, Stefano" userId="949cbe1f-f638-4d8b-8890-7bbcf354ea6d" providerId="ADAL" clId="{98D775A1-ACB7-4CFF-899B-32FBAC08EB92}" dt="2023-10-19T19:46:14.642" v="3157" actId="47"/>
        <pc:sldMkLst>
          <pc:docMk/>
          <pc:sldMk cId="2021874798" sldId="5233"/>
        </pc:sldMkLst>
      </pc:sldChg>
      <pc:sldChg chg="del">
        <pc:chgData name="Coraluppi, Stefano" userId="949cbe1f-f638-4d8b-8890-7bbcf354ea6d" providerId="ADAL" clId="{98D775A1-ACB7-4CFF-899B-32FBAC08EB92}" dt="2023-10-19T20:10:17.131" v="3496" actId="47"/>
        <pc:sldMkLst>
          <pc:docMk/>
          <pc:sldMk cId="1323235221" sldId="5241"/>
        </pc:sldMkLst>
      </pc:sldChg>
      <pc:sldChg chg="del">
        <pc:chgData name="Coraluppi, Stefano" userId="949cbe1f-f638-4d8b-8890-7bbcf354ea6d" providerId="ADAL" clId="{98D775A1-ACB7-4CFF-899B-32FBAC08EB92}" dt="2023-10-19T20:10:52.354" v="3500" actId="47"/>
        <pc:sldMkLst>
          <pc:docMk/>
          <pc:sldMk cId="34075411" sldId="5242"/>
        </pc:sldMkLst>
      </pc:sldChg>
      <pc:sldChg chg="del">
        <pc:chgData name="Coraluppi, Stefano" userId="949cbe1f-f638-4d8b-8890-7bbcf354ea6d" providerId="ADAL" clId="{98D775A1-ACB7-4CFF-899B-32FBAC08EB92}" dt="2023-10-19T20:10:50.932" v="3499" actId="47"/>
        <pc:sldMkLst>
          <pc:docMk/>
          <pc:sldMk cId="1507799709" sldId="5243"/>
        </pc:sldMkLst>
      </pc:sldChg>
      <pc:sldChg chg="del">
        <pc:chgData name="Coraluppi, Stefano" userId="949cbe1f-f638-4d8b-8890-7bbcf354ea6d" providerId="ADAL" clId="{98D775A1-ACB7-4CFF-899B-32FBAC08EB92}" dt="2023-10-19T20:10:45.915" v="3497" actId="47"/>
        <pc:sldMkLst>
          <pc:docMk/>
          <pc:sldMk cId="2656083435" sldId="5244"/>
        </pc:sldMkLst>
      </pc:sldChg>
      <pc:sldChg chg="del">
        <pc:chgData name="Coraluppi, Stefano" userId="949cbe1f-f638-4d8b-8890-7bbcf354ea6d" providerId="ADAL" clId="{98D775A1-ACB7-4CFF-899B-32FBAC08EB92}" dt="2023-10-19T20:10:57.296" v="3503" actId="47"/>
        <pc:sldMkLst>
          <pc:docMk/>
          <pc:sldMk cId="1778798105" sldId="5245"/>
        </pc:sldMkLst>
      </pc:sldChg>
      <pc:sldChg chg="del">
        <pc:chgData name="Coraluppi, Stefano" userId="949cbe1f-f638-4d8b-8890-7bbcf354ea6d" providerId="ADAL" clId="{98D775A1-ACB7-4CFF-899B-32FBAC08EB92}" dt="2023-10-19T20:10:53.782" v="3501" actId="47"/>
        <pc:sldMkLst>
          <pc:docMk/>
          <pc:sldMk cId="3330223895" sldId="5246"/>
        </pc:sldMkLst>
      </pc:sldChg>
      <pc:sldChg chg="del">
        <pc:chgData name="Coraluppi, Stefano" userId="949cbe1f-f638-4d8b-8890-7bbcf354ea6d" providerId="ADAL" clId="{98D775A1-ACB7-4CFF-899B-32FBAC08EB92}" dt="2023-10-19T20:10:47.862" v="3498" actId="47"/>
        <pc:sldMkLst>
          <pc:docMk/>
          <pc:sldMk cId="1682210294" sldId="5247"/>
        </pc:sldMkLst>
      </pc:sldChg>
      <pc:sldChg chg="del">
        <pc:chgData name="Coraluppi, Stefano" userId="949cbe1f-f638-4d8b-8890-7bbcf354ea6d" providerId="ADAL" clId="{98D775A1-ACB7-4CFF-899B-32FBAC08EB92}" dt="2023-10-19T20:11:07.181" v="3510" actId="47"/>
        <pc:sldMkLst>
          <pc:docMk/>
          <pc:sldMk cId="4262299047" sldId="5248"/>
        </pc:sldMkLst>
      </pc:sldChg>
      <pc:sldChg chg="del">
        <pc:chgData name="Coraluppi, Stefano" userId="949cbe1f-f638-4d8b-8890-7bbcf354ea6d" providerId="ADAL" clId="{98D775A1-ACB7-4CFF-899B-32FBAC08EB92}" dt="2023-10-19T20:10:59.754" v="3504" actId="47"/>
        <pc:sldMkLst>
          <pc:docMk/>
          <pc:sldMk cId="891011524" sldId="5249"/>
        </pc:sldMkLst>
      </pc:sldChg>
      <pc:sldChg chg="del">
        <pc:chgData name="Coraluppi, Stefano" userId="949cbe1f-f638-4d8b-8890-7bbcf354ea6d" providerId="ADAL" clId="{98D775A1-ACB7-4CFF-899B-32FBAC08EB92}" dt="2023-10-19T20:11:01.769" v="3506" actId="47"/>
        <pc:sldMkLst>
          <pc:docMk/>
          <pc:sldMk cId="2789109314" sldId="5250"/>
        </pc:sldMkLst>
      </pc:sldChg>
      <pc:sldChg chg="del">
        <pc:chgData name="Coraluppi, Stefano" userId="949cbe1f-f638-4d8b-8890-7bbcf354ea6d" providerId="ADAL" clId="{98D775A1-ACB7-4CFF-899B-32FBAC08EB92}" dt="2023-10-19T20:11:00.674" v="3505" actId="47"/>
        <pc:sldMkLst>
          <pc:docMk/>
          <pc:sldMk cId="1981390174" sldId="5251"/>
        </pc:sldMkLst>
      </pc:sldChg>
      <pc:sldChg chg="del">
        <pc:chgData name="Coraluppi, Stefano" userId="949cbe1f-f638-4d8b-8890-7bbcf354ea6d" providerId="ADAL" clId="{98D775A1-ACB7-4CFF-899B-32FBAC08EB92}" dt="2023-10-19T20:11:02.827" v="3507" actId="47"/>
        <pc:sldMkLst>
          <pc:docMk/>
          <pc:sldMk cId="1124047774" sldId="5252"/>
        </pc:sldMkLst>
      </pc:sldChg>
      <pc:sldChg chg="del">
        <pc:chgData name="Coraluppi, Stefano" userId="949cbe1f-f638-4d8b-8890-7bbcf354ea6d" providerId="ADAL" clId="{98D775A1-ACB7-4CFF-899B-32FBAC08EB92}" dt="2023-10-19T20:11:05.521" v="3509" actId="47"/>
        <pc:sldMkLst>
          <pc:docMk/>
          <pc:sldMk cId="3237937892" sldId="5253"/>
        </pc:sldMkLst>
      </pc:sldChg>
      <pc:sldChg chg="del">
        <pc:chgData name="Coraluppi, Stefano" userId="949cbe1f-f638-4d8b-8890-7bbcf354ea6d" providerId="ADAL" clId="{98D775A1-ACB7-4CFF-899B-32FBAC08EB92}" dt="2023-10-19T20:11:03.960" v="3508" actId="47"/>
        <pc:sldMkLst>
          <pc:docMk/>
          <pc:sldMk cId="1615784182" sldId="5254"/>
        </pc:sldMkLst>
      </pc:sldChg>
      <pc:sldChg chg="modSp mod ord">
        <pc:chgData name="Coraluppi, Stefano" userId="949cbe1f-f638-4d8b-8890-7bbcf354ea6d" providerId="ADAL" clId="{98D775A1-ACB7-4CFF-899B-32FBAC08EB92}" dt="2023-10-19T21:08:45.741" v="4809" actId="1036"/>
        <pc:sldMkLst>
          <pc:docMk/>
          <pc:sldMk cId="3884684569" sldId="5295"/>
        </pc:sldMkLst>
        <pc:spChg chg="mod">
          <ac:chgData name="Coraluppi, Stefano" userId="949cbe1f-f638-4d8b-8890-7bbcf354ea6d" providerId="ADAL" clId="{98D775A1-ACB7-4CFF-899B-32FBAC08EB92}" dt="2023-10-19T21:08:39.387" v="4798" actId="20577"/>
          <ac:spMkLst>
            <pc:docMk/>
            <pc:sldMk cId="3884684569" sldId="5295"/>
            <ac:spMk id="3" creationId="{E9470591-E019-81D0-9633-E0B4DCDF237F}"/>
          </ac:spMkLst>
        </pc:spChg>
        <pc:spChg chg="mod">
          <ac:chgData name="Coraluppi, Stefano" userId="949cbe1f-f638-4d8b-8890-7bbcf354ea6d" providerId="ADAL" clId="{98D775A1-ACB7-4CFF-899B-32FBAC08EB92}" dt="2023-10-19T21:08:45.741" v="4809" actId="1036"/>
          <ac:spMkLst>
            <pc:docMk/>
            <pc:sldMk cId="3884684569" sldId="5295"/>
            <ac:spMk id="8" creationId="{8B97F36B-14C7-ED2F-2E0E-07D5979CB9F9}"/>
          </ac:spMkLst>
        </pc:spChg>
        <pc:spChg chg="mod">
          <ac:chgData name="Coraluppi, Stefano" userId="949cbe1f-f638-4d8b-8890-7bbcf354ea6d" providerId="ADAL" clId="{98D775A1-ACB7-4CFF-899B-32FBAC08EB92}" dt="2023-10-19T21:08:45.741" v="4809" actId="1036"/>
          <ac:spMkLst>
            <pc:docMk/>
            <pc:sldMk cId="3884684569" sldId="5295"/>
            <ac:spMk id="9" creationId="{0E4C98B0-EFBF-C604-754E-DE6ECE480E9F}"/>
          </ac:spMkLst>
        </pc:spChg>
        <pc:spChg chg="mod">
          <ac:chgData name="Coraluppi, Stefano" userId="949cbe1f-f638-4d8b-8890-7bbcf354ea6d" providerId="ADAL" clId="{98D775A1-ACB7-4CFF-899B-32FBAC08EB92}" dt="2023-10-19T21:08:45.741" v="4809" actId="1036"/>
          <ac:spMkLst>
            <pc:docMk/>
            <pc:sldMk cId="3884684569" sldId="5295"/>
            <ac:spMk id="10" creationId="{75B7EED3-E950-4F6D-D0B8-E2235D1782BD}"/>
          </ac:spMkLst>
        </pc:spChg>
        <pc:picChg chg="mod">
          <ac:chgData name="Coraluppi, Stefano" userId="949cbe1f-f638-4d8b-8890-7bbcf354ea6d" providerId="ADAL" clId="{98D775A1-ACB7-4CFF-899B-32FBAC08EB92}" dt="2023-10-19T21:08:45.741" v="4809" actId="1036"/>
          <ac:picMkLst>
            <pc:docMk/>
            <pc:sldMk cId="3884684569" sldId="5295"/>
            <ac:picMk id="5" creationId="{580F0231-9BB0-C0F9-B764-1E3DA4CA813E}"/>
          </ac:picMkLst>
        </pc:picChg>
        <pc:picChg chg="mod">
          <ac:chgData name="Coraluppi, Stefano" userId="949cbe1f-f638-4d8b-8890-7bbcf354ea6d" providerId="ADAL" clId="{98D775A1-ACB7-4CFF-899B-32FBAC08EB92}" dt="2023-10-19T21:08:45.741" v="4809" actId="1036"/>
          <ac:picMkLst>
            <pc:docMk/>
            <pc:sldMk cId="3884684569" sldId="5295"/>
            <ac:picMk id="6" creationId="{B7EDDFFC-A765-FABF-0DC1-2B8E83546699}"/>
          </ac:picMkLst>
        </pc:picChg>
        <pc:picChg chg="mod">
          <ac:chgData name="Coraluppi, Stefano" userId="949cbe1f-f638-4d8b-8890-7bbcf354ea6d" providerId="ADAL" clId="{98D775A1-ACB7-4CFF-899B-32FBAC08EB92}" dt="2023-10-19T21:08:45.741" v="4809" actId="1036"/>
          <ac:picMkLst>
            <pc:docMk/>
            <pc:sldMk cId="3884684569" sldId="5295"/>
            <ac:picMk id="7" creationId="{39636D2B-A594-EB7B-D790-DE6F0755F3D0}"/>
          </ac:picMkLst>
        </pc:picChg>
      </pc:sldChg>
      <pc:sldChg chg="del">
        <pc:chgData name="Coraluppi, Stefano" userId="949cbe1f-f638-4d8b-8890-7bbcf354ea6d" providerId="ADAL" clId="{98D775A1-ACB7-4CFF-899B-32FBAC08EB92}" dt="2023-10-19T20:10:55.267" v="3502" actId="47"/>
        <pc:sldMkLst>
          <pc:docMk/>
          <pc:sldMk cId="2024708800" sldId="5296"/>
        </pc:sldMkLst>
      </pc:sldChg>
      <pc:sldChg chg="del">
        <pc:chgData name="Coraluppi, Stefano" userId="949cbe1f-f638-4d8b-8890-7bbcf354ea6d" providerId="ADAL" clId="{98D775A1-ACB7-4CFF-899B-32FBAC08EB92}" dt="2023-10-19T20:53:32.513" v="4479" actId="47"/>
        <pc:sldMkLst>
          <pc:docMk/>
          <pc:sldMk cId="466769312" sldId="5297"/>
        </pc:sldMkLst>
      </pc:sldChg>
      <pc:sldChg chg="del">
        <pc:chgData name="Coraluppi, Stefano" userId="949cbe1f-f638-4d8b-8890-7bbcf354ea6d" providerId="ADAL" clId="{98D775A1-ACB7-4CFF-899B-32FBAC08EB92}" dt="2023-10-19T20:53:32.513" v="4479" actId="47"/>
        <pc:sldMkLst>
          <pc:docMk/>
          <pc:sldMk cId="149912217" sldId="5298"/>
        </pc:sldMkLst>
      </pc:sldChg>
      <pc:sldChg chg="del">
        <pc:chgData name="Coraluppi, Stefano" userId="949cbe1f-f638-4d8b-8890-7bbcf354ea6d" providerId="ADAL" clId="{98D775A1-ACB7-4CFF-899B-32FBAC08EB92}" dt="2023-10-19T20:53:32.513" v="4479" actId="47"/>
        <pc:sldMkLst>
          <pc:docMk/>
          <pc:sldMk cId="1206943671" sldId="5299"/>
        </pc:sldMkLst>
      </pc:sldChg>
      <pc:sldChg chg="del">
        <pc:chgData name="Coraluppi, Stefano" userId="949cbe1f-f638-4d8b-8890-7bbcf354ea6d" providerId="ADAL" clId="{98D775A1-ACB7-4CFF-899B-32FBAC08EB92}" dt="2023-10-19T20:53:32.513" v="4479" actId="47"/>
        <pc:sldMkLst>
          <pc:docMk/>
          <pc:sldMk cId="1025070758" sldId="5300"/>
        </pc:sldMkLst>
      </pc:sldChg>
      <pc:sldChg chg="del">
        <pc:chgData name="Coraluppi, Stefano" userId="949cbe1f-f638-4d8b-8890-7bbcf354ea6d" providerId="ADAL" clId="{98D775A1-ACB7-4CFF-899B-32FBAC08EB92}" dt="2023-10-19T20:53:32.513" v="4479" actId="47"/>
        <pc:sldMkLst>
          <pc:docMk/>
          <pc:sldMk cId="130052045" sldId="5301"/>
        </pc:sldMkLst>
      </pc:sldChg>
      <pc:sldChg chg="del">
        <pc:chgData name="Coraluppi, Stefano" userId="949cbe1f-f638-4d8b-8890-7bbcf354ea6d" providerId="ADAL" clId="{98D775A1-ACB7-4CFF-899B-32FBAC08EB92}" dt="2023-10-19T20:53:32.513" v="4479" actId="47"/>
        <pc:sldMkLst>
          <pc:docMk/>
          <pc:sldMk cId="3978791332" sldId="5302"/>
        </pc:sldMkLst>
      </pc:sldChg>
      <pc:sldChg chg="del">
        <pc:chgData name="Coraluppi, Stefano" userId="949cbe1f-f638-4d8b-8890-7bbcf354ea6d" providerId="ADAL" clId="{98D775A1-ACB7-4CFF-899B-32FBAC08EB92}" dt="2023-10-19T20:53:32.513" v="4479" actId="47"/>
        <pc:sldMkLst>
          <pc:docMk/>
          <pc:sldMk cId="4234289556" sldId="5303"/>
        </pc:sldMkLst>
      </pc:sldChg>
      <pc:sldChg chg="del">
        <pc:chgData name="Coraluppi, Stefano" userId="949cbe1f-f638-4d8b-8890-7bbcf354ea6d" providerId="ADAL" clId="{98D775A1-ACB7-4CFF-899B-32FBAC08EB92}" dt="2023-10-19T20:53:32.513" v="4479" actId="47"/>
        <pc:sldMkLst>
          <pc:docMk/>
          <pc:sldMk cId="3248141100" sldId="5304"/>
        </pc:sldMkLst>
      </pc:sldChg>
      <pc:sldChg chg="del">
        <pc:chgData name="Coraluppi, Stefano" userId="949cbe1f-f638-4d8b-8890-7bbcf354ea6d" providerId="ADAL" clId="{98D775A1-ACB7-4CFF-899B-32FBAC08EB92}" dt="2023-10-19T20:53:32.513" v="4479" actId="47"/>
        <pc:sldMkLst>
          <pc:docMk/>
          <pc:sldMk cId="736796115" sldId="5305"/>
        </pc:sldMkLst>
      </pc:sldChg>
      <pc:sldChg chg="del">
        <pc:chgData name="Coraluppi, Stefano" userId="949cbe1f-f638-4d8b-8890-7bbcf354ea6d" providerId="ADAL" clId="{98D775A1-ACB7-4CFF-899B-32FBAC08EB92}" dt="2023-10-19T20:53:32.513" v="4479" actId="47"/>
        <pc:sldMkLst>
          <pc:docMk/>
          <pc:sldMk cId="1868670668" sldId="5306"/>
        </pc:sldMkLst>
      </pc:sldChg>
      <pc:sldChg chg="del">
        <pc:chgData name="Coraluppi, Stefano" userId="949cbe1f-f638-4d8b-8890-7bbcf354ea6d" providerId="ADAL" clId="{98D775A1-ACB7-4CFF-899B-32FBAC08EB92}" dt="2023-10-19T20:53:39.015" v="4481" actId="47"/>
        <pc:sldMkLst>
          <pc:docMk/>
          <pc:sldMk cId="2670325346" sldId="5307"/>
        </pc:sldMkLst>
      </pc:sldChg>
      <pc:sldChg chg="del">
        <pc:chgData name="Coraluppi, Stefano" userId="949cbe1f-f638-4d8b-8890-7bbcf354ea6d" providerId="ADAL" clId="{98D775A1-ACB7-4CFF-899B-32FBAC08EB92}" dt="2023-10-19T20:53:36.486" v="4480" actId="47"/>
        <pc:sldMkLst>
          <pc:docMk/>
          <pc:sldMk cId="1508922591" sldId="5308"/>
        </pc:sldMkLst>
      </pc:sldChg>
      <pc:sldChg chg="del">
        <pc:chgData name="Coraluppi, Stefano" userId="949cbe1f-f638-4d8b-8890-7bbcf354ea6d" providerId="ADAL" clId="{98D775A1-ACB7-4CFF-899B-32FBAC08EB92}" dt="2023-10-19T20:53:36.486" v="4480" actId="47"/>
        <pc:sldMkLst>
          <pc:docMk/>
          <pc:sldMk cId="1430896245" sldId="5309"/>
        </pc:sldMkLst>
      </pc:sldChg>
      <pc:sldChg chg="modSp add mod">
        <pc:chgData name="Coraluppi, Stefano" userId="949cbe1f-f638-4d8b-8890-7bbcf354ea6d" providerId="ADAL" clId="{98D775A1-ACB7-4CFF-899B-32FBAC08EB92}" dt="2023-10-16T15:45:58.969" v="1015" actId="1035"/>
        <pc:sldMkLst>
          <pc:docMk/>
          <pc:sldMk cId="26414277" sldId="5310"/>
        </pc:sldMkLst>
        <pc:spChg chg="mod">
          <ac:chgData name="Coraluppi, Stefano" userId="949cbe1f-f638-4d8b-8890-7bbcf354ea6d" providerId="ADAL" clId="{98D775A1-ACB7-4CFF-899B-32FBAC08EB92}" dt="2023-10-16T15:45:58.969" v="1015" actId="1035"/>
          <ac:spMkLst>
            <pc:docMk/>
            <pc:sldMk cId="26414277" sldId="5310"/>
            <ac:spMk id="5" creationId="{17BB92F4-ED34-691A-873A-390CA5A53F48}"/>
          </ac:spMkLst>
        </pc:spChg>
      </pc:sldChg>
      <pc:sldChg chg="modSp new del mod">
        <pc:chgData name="Coraluppi, Stefano" userId="949cbe1f-f638-4d8b-8890-7bbcf354ea6d" providerId="ADAL" clId="{98D775A1-ACB7-4CFF-899B-32FBAC08EB92}" dt="2023-10-16T15:01:20.352" v="497" actId="47"/>
        <pc:sldMkLst>
          <pc:docMk/>
          <pc:sldMk cId="46697851" sldId="5310"/>
        </pc:sldMkLst>
        <pc:spChg chg="mod">
          <ac:chgData name="Coraluppi, Stefano" userId="949cbe1f-f638-4d8b-8890-7bbcf354ea6d" providerId="ADAL" clId="{98D775A1-ACB7-4CFF-899B-32FBAC08EB92}" dt="2023-10-16T14:58:17.749" v="456"/>
          <ac:spMkLst>
            <pc:docMk/>
            <pc:sldMk cId="46697851" sldId="5310"/>
            <ac:spMk id="2" creationId="{0F6199AF-74D8-C30C-4B04-71349AA2139E}"/>
          </ac:spMkLst>
        </pc:spChg>
        <pc:spChg chg="mod">
          <ac:chgData name="Coraluppi, Stefano" userId="949cbe1f-f638-4d8b-8890-7bbcf354ea6d" providerId="ADAL" clId="{98D775A1-ACB7-4CFF-899B-32FBAC08EB92}" dt="2023-10-16T14:58:51.335" v="464" actId="20577"/>
          <ac:spMkLst>
            <pc:docMk/>
            <pc:sldMk cId="46697851" sldId="5310"/>
            <ac:spMk id="3" creationId="{46927841-4B3C-38F7-CCD9-636E78A8A79F}"/>
          </ac:spMkLst>
        </pc:spChg>
      </pc:sldChg>
      <pc:sldChg chg="modSp new del mod">
        <pc:chgData name="Coraluppi, Stefano" userId="949cbe1f-f638-4d8b-8890-7bbcf354ea6d" providerId="ADAL" clId="{98D775A1-ACB7-4CFF-899B-32FBAC08EB92}" dt="2023-10-16T15:58:14.448" v="1433" actId="47"/>
        <pc:sldMkLst>
          <pc:docMk/>
          <pc:sldMk cId="2619126166" sldId="5311"/>
        </pc:sldMkLst>
        <pc:spChg chg="mod">
          <ac:chgData name="Coraluppi, Stefano" userId="949cbe1f-f638-4d8b-8890-7bbcf354ea6d" providerId="ADAL" clId="{98D775A1-ACB7-4CFF-899B-32FBAC08EB92}" dt="2023-10-16T15:52:08.478" v="1165" actId="20577"/>
          <ac:spMkLst>
            <pc:docMk/>
            <pc:sldMk cId="2619126166" sldId="5311"/>
            <ac:spMk id="2" creationId="{45C8FCD6-D936-B16C-EC84-9ADD81C9533C}"/>
          </ac:spMkLst>
        </pc:spChg>
        <pc:spChg chg="mod">
          <ac:chgData name="Coraluppi, Stefano" userId="949cbe1f-f638-4d8b-8890-7bbcf354ea6d" providerId="ADAL" clId="{98D775A1-ACB7-4CFF-899B-32FBAC08EB92}" dt="2023-10-16T15:54:17.214" v="1281" actId="207"/>
          <ac:spMkLst>
            <pc:docMk/>
            <pc:sldMk cId="2619126166" sldId="5311"/>
            <ac:spMk id="3" creationId="{326BFE67-72B3-55EC-3AFA-DF3B945CFDB1}"/>
          </ac:spMkLst>
        </pc:spChg>
      </pc:sldChg>
      <pc:sldChg chg="modSp new mod">
        <pc:chgData name="Coraluppi, Stefano" userId="949cbe1f-f638-4d8b-8890-7bbcf354ea6d" providerId="ADAL" clId="{98D775A1-ACB7-4CFF-899B-32FBAC08EB92}" dt="2023-10-16T21:43:11.265" v="2131"/>
        <pc:sldMkLst>
          <pc:docMk/>
          <pc:sldMk cId="3372639059" sldId="5312"/>
        </pc:sldMkLst>
        <pc:spChg chg="mod">
          <ac:chgData name="Coraluppi, Stefano" userId="949cbe1f-f638-4d8b-8890-7bbcf354ea6d" providerId="ADAL" clId="{98D775A1-ACB7-4CFF-899B-32FBAC08EB92}" dt="2023-10-16T16:38:07.748" v="2115" actId="20577"/>
          <ac:spMkLst>
            <pc:docMk/>
            <pc:sldMk cId="3372639059" sldId="5312"/>
            <ac:spMk id="2" creationId="{21064B21-1DF2-AC01-AB53-64E2020F4A64}"/>
          </ac:spMkLst>
        </pc:spChg>
        <pc:spChg chg="mod">
          <ac:chgData name="Coraluppi, Stefano" userId="949cbe1f-f638-4d8b-8890-7bbcf354ea6d" providerId="ADAL" clId="{98D775A1-ACB7-4CFF-899B-32FBAC08EB92}" dt="2023-10-16T21:43:11.265" v="2131"/>
          <ac:spMkLst>
            <pc:docMk/>
            <pc:sldMk cId="3372639059" sldId="5312"/>
            <ac:spMk id="3" creationId="{132B0BA8-AD84-DAC5-4695-D41F0E8489F0}"/>
          </ac:spMkLst>
        </pc:spChg>
      </pc:sldChg>
      <pc:sldChg chg="modSp new mod">
        <pc:chgData name="Coraluppi, Stefano" userId="949cbe1f-f638-4d8b-8890-7bbcf354ea6d" providerId="ADAL" clId="{98D775A1-ACB7-4CFF-899B-32FBAC08EB92}" dt="2023-10-16T16:09:53.188" v="2062" actId="15"/>
        <pc:sldMkLst>
          <pc:docMk/>
          <pc:sldMk cId="3800152101" sldId="5313"/>
        </pc:sldMkLst>
        <pc:spChg chg="mod">
          <ac:chgData name="Coraluppi, Stefano" userId="949cbe1f-f638-4d8b-8890-7bbcf354ea6d" providerId="ADAL" clId="{98D775A1-ACB7-4CFF-899B-32FBAC08EB92}" dt="2023-10-16T16:06:56.654" v="2021" actId="20577"/>
          <ac:spMkLst>
            <pc:docMk/>
            <pc:sldMk cId="3800152101" sldId="5313"/>
            <ac:spMk id="2" creationId="{7DDCEEF7-3978-313C-0AD5-8C94B4369B0C}"/>
          </ac:spMkLst>
        </pc:spChg>
        <pc:spChg chg="mod">
          <ac:chgData name="Coraluppi, Stefano" userId="949cbe1f-f638-4d8b-8890-7bbcf354ea6d" providerId="ADAL" clId="{98D775A1-ACB7-4CFF-899B-32FBAC08EB92}" dt="2023-10-16T16:09:53.188" v="2062" actId="15"/>
          <ac:spMkLst>
            <pc:docMk/>
            <pc:sldMk cId="3800152101" sldId="5313"/>
            <ac:spMk id="3" creationId="{E706B52E-F963-8D23-B685-B6306F0AB9F1}"/>
          </ac:spMkLst>
        </pc:spChg>
      </pc:sldChg>
      <pc:sldChg chg="modSp add mod">
        <pc:chgData name="Coraluppi, Stefano" userId="949cbe1f-f638-4d8b-8890-7bbcf354ea6d" providerId="ADAL" clId="{98D775A1-ACB7-4CFF-899B-32FBAC08EB92}" dt="2023-10-16T16:11:49.887" v="2089" actId="1036"/>
        <pc:sldMkLst>
          <pc:docMk/>
          <pc:sldMk cId="1969774426" sldId="5314"/>
        </pc:sldMkLst>
        <pc:spChg chg="mod">
          <ac:chgData name="Coraluppi, Stefano" userId="949cbe1f-f638-4d8b-8890-7bbcf354ea6d" providerId="ADAL" clId="{98D775A1-ACB7-4CFF-899B-32FBAC08EB92}" dt="2023-10-16T16:11:49.887" v="2089" actId="1036"/>
          <ac:spMkLst>
            <pc:docMk/>
            <pc:sldMk cId="1969774426" sldId="5314"/>
            <ac:spMk id="5" creationId="{17BB92F4-ED34-691A-873A-390CA5A53F48}"/>
          </ac:spMkLst>
        </pc:spChg>
      </pc:sldChg>
      <pc:sldChg chg="modSp add mod">
        <pc:chgData name="Coraluppi, Stefano" userId="949cbe1f-f638-4d8b-8890-7bbcf354ea6d" providerId="ADAL" clId="{98D775A1-ACB7-4CFF-899B-32FBAC08EB92}" dt="2023-10-19T19:18:43.500" v="2475" actId="20577"/>
        <pc:sldMkLst>
          <pc:docMk/>
          <pc:sldMk cId="581072274" sldId="5315"/>
        </pc:sldMkLst>
        <pc:spChg chg="mod">
          <ac:chgData name="Coraluppi, Stefano" userId="949cbe1f-f638-4d8b-8890-7bbcf354ea6d" providerId="ADAL" clId="{98D775A1-ACB7-4CFF-899B-32FBAC08EB92}" dt="2023-10-19T19:15:16.718" v="2165" actId="20577"/>
          <ac:spMkLst>
            <pc:docMk/>
            <pc:sldMk cId="581072274" sldId="5315"/>
            <ac:spMk id="2" creationId="{22DD930F-AC9D-4752-ADCF-03A066EB09B5}"/>
          </ac:spMkLst>
        </pc:spChg>
        <pc:spChg chg="mod">
          <ac:chgData name="Coraluppi, Stefano" userId="949cbe1f-f638-4d8b-8890-7bbcf354ea6d" providerId="ADAL" clId="{98D775A1-ACB7-4CFF-899B-32FBAC08EB92}" dt="2023-10-19T19:18:43.500" v="2475" actId="20577"/>
          <ac:spMkLst>
            <pc:docMk/>
            <pc:sldMk cId="581072274" sldId="5315"/>
            <ac:spMk id="3" creationId="{3FD6B943-1BA2-44D7-B515-F348850CA33E}"/>
          </ac:spMkLst>
        </pc:spChg>
      </pc:sldChg>
      <pc:sldChg chg="modSp add mod">
        <pc:chgData name="Coraluppi, Stefano" userId="949cbe1f-f638-4d8b-8890-7bbcf354ea6d" providerId="ADAL" clId="{98D775A1-ACB7-4CFF-899B-32FBAC08EB92}" dt="2023-10-19T19:49:41.051" v="3202" actId="1035"/>
        <pc:sldMkLst>
          <pc:docMk/>
          <pc:sldMk cId="1535899521" sldId="5316"/>
        </pc:sldMkLst>
        <pc:spChg chg="mod">
          <ac:chgData name="Coraluppi, Stefano" userId="949cbe1f-f638-4d8b-8890-7bbcf354ea6d" providerId="ADAL" clId="{98D775A1-ACB7-4CFF-899B-32FBAC08EB92}" dt="2023-10-19T19:49:41.051" v="3202" actId="1035"/>
          <ac:spMkLst>
            <pc:docMk/>
            <pc:sldMk cId="1535899521" sldId="5316"/>
            <ac:spMk id="5" creationId="{17BB92F4-ED34-691A-873A-390CA5A53F48}"/>
          </ac:spMkLst>
        </pc:spChg>
      </pc:sldChg>
      <pc:sldChg chg="modSp add mod">
        <pc:chgData name="Coraluppi, Stefano" userId="949cbe1f-f638-4d8b-8890-7bbcf354ea6d" providerId="ADAL" clId="{98D775A1-ACB7-4CFF-899B-32FBAC08EB92}" dt="2023-10-19T20:03:47.072" v="3268" actId="1036"/>
        <pc:sldMkLst>
          <pc:docMk/>
          <pc:sldMk cId="718242583" sldId="5317"/>
        </pc:sldMkLst>
        <pc:spChg chg="mod">
          <ac:chgData name="Coraluppi, Stefano" userId="949cbe1f-f638-4d8b-8890-7bbcf354ea6d" providerId="ADAL" clId="{98D775A1-ACB7-4CFF-899B-32FBAC08EB92}" dt="2023-10-19T20:03:47.072" v="3268" actId="1036"/>
          <ac:spMkLst>
            <pc:docMk/>
            <pc:sldMk cId="718242583" sldId="5317"/>
            <ac:spMk id="5" creationId="{17BB92F4-ED34-691A-873A-390CA5A53F48}"/>
          </ac:spMkLst>
        </pc:spChg>
      </pc:sldChg>
      <pc:sldChg chg="addSp modSp new mod">
        <pc:chgData name="Coraluppi, Stefano" userId="949cbe1f-f638-4d8b-8890-7bbcf354ea6d" providerId="ADAL" clId="{98D775A1-ACB7-4CFF-899B-32FBAC08EB92}" dt="2023-10-19T20:35:54.903" v="4090" actId="20577"/>
        <pc:sldMkLst>
          <pc:docMk/>
          <pc:sldMk cId="1320272397" sldId="5318"/>
        </pc:sldMkLst>
        <pc:spChg chg="mod">
          <ac:chgData name="Coraluppi, Stefano" userId="949cbe1f-f638-4d8b-8890-7bbcf354ea6d" providerId="ADAL" clId="{98D775A1-ACB7-4CFF-899B-32FBAC08EB92}" dt="2023-10-19T20:15:13.392" v="3650" actId="20577"/>
          <ac:spMkLst>
            <pc:docMk/>
            <pc:sldMk cId="1320272397" sldId="5318"/>
            <ac:spMk id="2" creationId="{597D4C19-6BA0-506E-C6FF-5FAD785A35B0}"/>
          </ac:spMkLst>
        </pc:spChg>
        <pc:spChg chg="mod">
          <ac:chgData name="Coraluppi, Stefano" userId="949cbe1f-f638-4d8b-8890-7bbcf354ea6d" providerId="ADAL" clId="{98D775A1-ACB7-4CFF-899B-32FBAC08EB92}" dt="2023-10-19T20:35:54.903" v="4090" actId="20577"/>
          <ac:spMkLst>
            <pc:docMk/>
            <pc:sldMk cId="1320272397" sldId="5318"/>
            <ac:spMk id="3" creationId="{432172A1-BC82-DBFA-CCE3-DE022975990D}"/>
          </ac:spMkLst>
        </pc:spChg>
        <pc:spChg chg="mod">
          <ac:chgData name="Coraluppi, Stefano" userId="949cbe1f-f638-4d8b-8890-7bbcf354ea6d" providerId="ADAL" clId="{98D775A1-ACB7-4CFF-899B-32FBAC08EB92}" dt="2023-10-19T20:13:24.252" v="3603"/>
          <ac:spMkLst>
            <pc:docMk/>
            <pc:sldMk cId="1320272397" sldId="5318"/>
            <ac:spMk id="7" creationId="{5C43441D-22B2-161F-69AB-49C127A8CD92}"/>
          </ac:spMkLst>
        </pc:spChg>
        <pc:spChg chg="mod">
          <ac:chgData name="Coraluppi, Stefano" userId="949cbe1f-f638-4d8b-8890-7bbcf354ea6d" providerId="ADAL" clId="{98D775A1-ACB7-4CFF-899B-32FBAC08EB92}" dt="2023-10-19T20:13:24.252" v="3603"/>
          <ac:spMkLst>
            <pc:docMk/>
            <pc:sldMk cId="1320272397" sldId="5318"/>
            <ac:spMk id="8" creationId="{3F169AF3-B8FC-06C7-EAD6-D4D0A8830884}"/>
          </ac:spMkLst>
        </pc:spChg>
        <pc:spChg chg="mod">
          <ac:chgData name="Coraluppi, Stefano" userId="949cbe1f-f638-4d8b-8890-7bbcf354ea6d" providerId="ADAL" clId="{98D775A1-ACB7-4CFF-899B-32FBAC08EB92}" dt="2023-10-19T20:13:24.252" v="3603"/>
          <ac:spMkLst>
            <pc:docMk/>
            <pc:sldMk cId="1320272397" sldId="5318"/>
            <ac:spMk id="9" creationId="{6115CD82-AB98-3665-DE3F-EA75F0AFA1C2}"/>
          </ac:spMkLst>
        </pc:spChg>
        <pc:grpChg chg="add mod">
          <ac:chgData name="Coraluppi, Stefano" userId="949cbe1f-f638-4d8b-8890-7bbcf354ea6d" providerId="ADAL" clId="{98D775A1-ACB7-4CFF-899B-32FBAC08EB92}" dt="2023-10-19T20:13:31.221" v="3604" actId="14100"/>
          <ac:grpSpMkLst>
            <pc:docMk/>
            <pc:sldMk cId="1320272397" sldId="5318"/>
            <ac:grpSpMk id="5" creationId="{D70B09D4-1B88-FF16-562E-A0866CDB6EA1}"/>
          </ac:grpSpMkLst>
        </pc:grpChg>
        <pc:picChg chg="mod">
          <ac:chgData name="Coraluppi, Stefano" userId="949cbe1f-f638-4d8b-8890-7bbcf354ea6d" providerId="ADAL" clId="{98D775A1-ACB7-4CFF-899B-32FBAC08EB92}" dt="2023-10-19T20:13:24.252" v="3603"/>
          <ac:picMkLst>
            <pc:docMk/>
            <pc:sldMk cId="1320272397" sldId="5318"/>
            <ac:picMk id="6" creationId="{C2A88B47-122A-94D1-813E-5024EE1D0BF9}"/>
          </ac:picMkLst>
        </pc:picChg>
      </pc:sldChg>
      <pc:sldChg chg="addSp delSp modSp new mod">
        <pc:chgData name="Coraluppi, Stefano" userId="949cbe1f-f638-4d8b-8890-7bbcf354ea6d" providerId="ADAL" clId="{98D775A1-ACB7-4CFF-899B-32FBAC08EB92}" dt="2023-10-19T21:50:01.849" v="5491" actId="478"/>
        <pc:sldMkLst>
          <pc:docMk/>
          <pc:sldMk cId="3017241355" sldId="5319"/>
        </pc:sldMkLst>
        <pc:spChg chg="mod">
          <ac:chgData name="Coraluppi, Stefano" userId="949cbe1f-f638-4d8b-8890-7bbcf354ea6d" providerId="ADAL" clId="{98D775A1-ACB7-4CFF-899B-32FBAC08EB92}" dt="2023-10-19T21:41:41.361" v="5404" actId="20577"/>
          <ac:spMkLst>
            <pc:docMk/>
            <pc:sldMk cId="3017241355" sldId="5319"/>
            <ac:spMk id="2" creationId="{D06CB9A7-1890-449A-CF65-928B822AFA19}"/>
          </ac:spMkLst>
        </pc:spChg>
        <pc:spChg chg="mod">
          <ac:chgData name="Coraluppi, Stefano" userId="949cbe1f-f638-4d8b-8890-7bbcf354ea6d" providerId="ADAL" clId="{98D775A1-ACB7-4CFF-899B-32FBAC08EB92}" dt="2023-10-19T21:47:37.937" v="5448" actId="404"/>
          <ac:spMkLst>
            <pc:docMk/>
            <pc:sldMk cId="3017241355" sldId="5319"/>
            <ac:spMk id="3" creationId="{59D93E1D-3D86-2AED-8056-1833E8E5E9EA}"/>
          </ac:spMkLst>
        </pc:spChg>
        <pc:spChg chg="add mod topLvl">
          <ac:chgData name="Coraluppi, Stefano" userId="949cbe1f-f638-4d8b-8890-7bbcf354ea6d" providerId="ADAL" clId="{98D775A1-ACB7-4CFF-899B-32FBAC08EB92}" dt="2023-10-19T21:48:53.165" v="5469" actId="164"/>
          <ac:spMkLst>
            <pc:docMk/>
            <pc:sldMk cId="3017241355" sldId="5319"/>
            <ac:spMk id="10" creationId="{8167CE51-59A2-7F87-F32C-88053745025A}"/>
          </ac:spMkLst>
        </pc:spChg>
        <pc:spChg chg="add del mod">
          <ac:chgData name="Coraluppi, Stefano" userId="949cbe1f-f638-4d8b-8890-7bbcf354ea6d" providerId="ADAL" clId="{98D775A1-ACB7-4CFF-899B-32FBAC08EB92}" dt="2023-10-19T21:50:01.849" v="5491" actId="478"/>
          <ac:spMkLst>
            <pc:docMk/>
            <pc:sldMk cId="3017241355" sldId="5319"/>
            <ac:spMk id="14" creationId="{CF2065E8-4644-7327-2475-F89F1FFD9222}"/>
          </ac:spMkLst>
        </pc:spChg>
        <pc:grpChg chg="add del mod">
          <ac:chgData name="Coraluppi, Stefano" userId="949cbe1f-f638-4d8b-8890-7bbcf354ea6d" providerId="ADAL" clId="{98D775A1-ACB7-4CFF-899B-32FBAC08EB92}" dt="2023-10-19T21:43:30.851" v="5405" actId="165"/>
          <ac:grpSpMkLst>
            <pc:docMk/>
            <pc:sldMk cId="3017241355" sldId="5319"/>
            <ac:grpSpMk id="11" creationId="{CF9707E2-2564-B85F-FADE-C059D54D0CBF}"/>
          </ac:grpSpMkLst>
        </pc:grpChg>
        <pc:grpChg chg="add mod">
          <ac:chgData name="Coraluppi, Stefano" userId="949cbe1f-f638-4d8b-8890-7bbcf354ea6d" providerId="ADAL" clId="{98D775A1-ACB7-4CFF-899B-32FBAC08EB92}" dt="2023-10-19T21:48:53.165" v="5469" actId="164"/>
          <ac:grpSpMkLst>
            <pc:docMk/>
            <pc:sldMk cId="3017241355" sldId="5319"/>
            <ac:grpSpMk id="13" creationId="{09FB8EE6-4676-8A35-7792-FC02ACBA4ADF}"/>
          </ac:grpSpMkLst>
        </pc:grpChg>
        <pc:picChg chg="add mod">
          <ac:chgData name="Coraluppi, Stefano" userId="949cbe1f-f638-4d8b-8890-7bbcf354ea6d" providerId="ADAL" clId="{98D775A1-ACB7-4CFF-899B-32FBAC08EB92}" dt="2023-10-19T21:40:58.511" v="5391" actId="1076"/>
          <ac:picMkLst>
            <pc:docMk/>
            <pc:sldMk cId="3017241355" sldId="5319"/>
            <ac:picMk id="6" creationId="{AAEDB605-2BE8-1ABA-9511-F1949F6D4D04}"/>
          </ac:picMkLst>
        </pc:picChg>
        <pc:picChg chg="add del mod">
          <ac:chgData name="Coraluppi, Stefano" userId="949cbe1f-f638-4d8b-8890-7bbcf354ea6d" providerId="ADAL" clId="{98D775A1-ACB7-4CFF-899B-32FBAC08EB92}" dt="2023-10-19T21:26:24.400" v="5304" actId="478"/>
          <ac:picMkLst>
            <pc:docMk/>
            <pc:sldMk cId="3017241355" sldId="5319"/>
            <ac:picMk id="7" creationId="{10AFE68E-E4E3-E92B-9012-35815E61EA26}"/>
          </ac:picMkLst>
        </pc:picChg>
        <pc:picChg chg="add mod topLvl">
          <ac:chgData name="Coraluppi, Stefano" userId="949cbe1f-f638-4d8b-8890-7bbcf354ea6d" providerId="ADAL" clId="{98D775A1-ACB7-4CFF-899B-32FBAC08EB92}" dt="2023-10-19T21:48:53.165" v="5469" actId="164"/>
          <ac:picMkLst>
            <pc:docMk/>
            <pc:sldMk cId="3017241355" sldId="5319"/>
            <ac:picMk id="9" creationId="{E065271C-7FE2-BC9A-D1E3-401CDEDD3250}"/>
          </ac:picMkLst>
        </pc:picChg>
        <pc:picChg chg="add mod">
          <ac:chgData name="Coraluppi, Stefano" userId="949cbe1f-f638-4d8b-8890-7bbcf354ea6d" providerId="ADAL" clId="{98D775A1-ACB7-4CFF-899B-32FBAC08EB92}" dt="2023-10-19T21:48:13.933" v="5452" actId="14100"/>
          <ac:picMkLst>
            <pc:docMk/>
            <pc:sldMk cId="3017241355" sldId="5319"/>
            <ac:picMk id="12" creationId="{B4D861AE-E1BB-7085-2ACB-ABF29344803C}"/>
          </ac:picMkLst>
        </pc:picChg>
        <pc:picChg chg="add mod">
          <ac:chgData name="Coraluppi, Stefano" userId="949cbe1f-f638-4d8b-8890-7bbcf354ea6d" providerId="ADAL" clId="{98D775A1-ACB7-4CFF-899B-32FBAC08EB92}" dt="2023-10-19T21:47:56.422" v="5451" actId="12789"/>
          <ac:picMkLst>
            <pc:docMk/>
            <pc:sldMk cId="3017241355" sldId="5319"/>
            <ac:picMk id="1026" creationId="{97C39FB0-BDFE-BF5D-8325-9E3E6BFE3734}"/>
          </ac:picMkLst>
        </pc:picChg>
      </pc:sldChg>
    </pc:docChg>
  </pc:docChgLst>
  <pc:docChgLst>
    <pc:chgData name="Coraluppi, Stefano" userId="949cbe1f-f638-4d8b-8890-7bbcf354ea6d" providerId="ADAL" clId="{DBB60616-C9E3-4A9F-927F-08B567D1A96A}"/>
    <pc:docChg chg="undo redo custSel addSld delSld modSld sldOrd modMainMaster modSection">
      <pc:chgData name="Coraluppi, Stefano" userId="949cbe1f-f638-4d8b-8890-7bbcf354ea6d" providerId="ADAL" clId="{DBB60616-C9E3-4A9F-927F-08B567D1A96A}" dt="2020-12-16T19:46:48.449" v="25436" actId="1035"/>
      <pc:docMkLst>
        <pc:docMk/>
      </pc:docMkLst>
      <pc:sldChg chg="modSp">
        <pc:chgData name="Coraluppi, Stefano" userId="949cbe1f-f638-4d8b-8890-7bbcf354ea6d" providerId="ADAL" clId="{DBB60616-C9E3-4A9F-927F-08B567D1A96A}" dt="2020-12-12T14:29:30.100" v="17805" actId="20577"/>
        <pc:sldMkLst>
          <pc:docMk/>
          <pc:sldMk cId="3079331148" sldId="4631"/>
        </pc:sldMkLst>
        <pc:spChg chg="mod">
          <ac:chgData name="Coraluppi, Stefano" userId="949cbe1f-f638-4d8b-8890-7bbcf354ea6d" providerId="ADAL" clId="{DBB60616-C9E3-4A9F-927F-08B567D1A96A}" dt="2020-12-02T21:17:52.901" v="84" actId="255"/>
          <ac:spMkLst>
            <pc:docMk/>
            <pc:sldMk cId="3079331148" sldId="4631"/>
            <ac:spMk id="6" creationId="{6C430347-BFE4-447A-8D5E-C8EB73377345}"/>
          </ac:spMkLst>
        </pc:spChg>
        <pc:spChg chg="mod">
          <ac:chgData name="Coraluppi, Stefano" userId="949cbe1f-f638-4d8b-8890-7bbcf354ea6d" providerId="ADAL" clId="{DBB60616-C9E3-4A9F-927F-08B567D1A96A}" dt="2020-12-12T14:29:30.100" v="17805" actId="20577"/>
          <ac:spMkLst>
            <pc:docMk/>
            <pc:sldMk cId="3079331148" sldId="4631"/>
            <ac:spMk id="7" creationId="{C12B14AC-D484-45D7-B441-BCC8461AF947}"/>
          </ac:spMkLst>
        </pc:spChg>
      </pc:sldChg>
      <pc:sldChg chg="addSp modSp">
        <pc:chgData name="Coraluppi, Stefano" userId="949cbe1f-f638-4d8b-8890-7bbcf354ea6d" providerId="ADAL" clId="{DBB60616-C9E3-4A9F-927F-08B567D1A96A}" dt="2020-12-10T18:27:55.858" v="14803" actId="20577"/>
        <pc:sldMkLst>
          <pc:docMk/>
          <pc:sldMk cId="741977764" sldId="4641"/>
        </pc:sldMkLst>
        <pc:spChg chg="mod">
          <ac:chgData name="Coraluppi, Stefano" userId="949cbe1f-f638-4d8b-8890-7bbcf354ea6d" providerId="ADAL" clId="{DBB60616-C9E3-4A9F-927F-08B567D1A96A}" dt="2020-12-03T15:51:30.612" v="4133" actId="20577"/>
          <ac:spMkLst>
            <pc:docMk/>
            <pc:sldMk cId="741977764" sldId="4641"/>
            <ac:spMk id="2" creationId="{AC5434E4-A95A-024C-BC0C-28D047F606E8}"/>
          </ac:spMkLst>
        </pc:spChg>
        <pc:spChg chg="mod">
          <ac:chgData name="Coraluppi, Stefano" userId="949cbe1f-f638-4d8b-8890-7bbcf354ea6d" providerId="ADAL" clId="{DBB60616-C9E3-4A9F-927F-08B567D1A96A}" dt="2020-12-10T18:27:55.858" v="14803" actId="20577"/>
          <ac:spMkLst>
            <pc:docMk/>
            <pc:sldMk cId="741977764" sldId="4641"/>
            <ac:spMk id="3" creationId="{B6098C63-E76B-924A-907C-7B48DAF47CCD}"/>
          </ac:spMkLst>
        </pc:spChg>
        <pc:spChg chg="add mod">
          <ac:chgData name="Coraluppi, Stefano" userId="949cbe1f-f638-4d8b-8890-7bbcf354ea6d" providerId="ADAL" clId="{DBB60616-C9E3-4A9F-927F-08B567D1A96A}" dt="2020-12-03T15:47:13.321" v="3861" actId="1036"/>
          <ac:spMkLst>
            <pc:docMk/>
            <pc:sldMk cId="741977764" sldId="4641"/>
            <ac:spMk id="5" creationId="{F82CD54F-06AB-4C46-80EA-B334AE026521}"/>
          </ac:spMkLst>
        </pc:spChg>
      </pc:sldChg>
      <pc:sldChg chg="modSp add">
        <pc:chgData name="Coraluppi, Stefano" userId="949cbe1f-f638-4d8b-8890-7bbcf354ea6d" providerId="ADAL" clId="{DBB60616-C9E3-4A9F-927F-08B567D1A96A}" dt="2020-12-02T22:02:16.560" v="1471" actId="20577"/>
        <pc:sldMkLst>
          <pc:docMk/>
          <pc:sldMk cId="616227036" sldId="4642"/>
        </pc:sldMkLst>
        <pc:spChg chg="mod">
          <ac:chgData name="Coraluppi, Stefano" userId="949cbe1f-f638-4d8b-8890-7bbcf354ea6d" providerId="ADAL" clId="{DBB60616-C9E3-4A9F-927F-08B567D1A96A}" dt="2020-12-02T21:32:07.083" v="559" actId="20577"/>
          <ac:spMkLst>
            <pc:docMk/>
            <pc:sldMk cId="616227036" sldId="4642"/>
            <ac:spMk id="2" creationId="{DB4455B1-753F-41DC-AB91-BE82E4B1B52C}"/>
          </ac:spMkLst>
        </pc:spChg>
        <pc:spChg chg="mod">
          <ac:chgData name="Coraluppi, Stefano" userId="949cbe1f-f638-4d8b-8890-7bbcf354ea6d" providerId="ADAL" clId="{DBB60616-C9E3-4A9F-927F-08B567D1A96A}" dt="2020-12-02T22:02:16.560" v="1471" actId="20577"/>
          <ac:spMkLst>
            <pc:docMk/>
            <pc:sldMk cId="616227036" sldId="4642"/>
            <ac:spMk id="3" creationId="{0E6C5A2C-96C3-4755-8CEC-1D0369C4D486}"/>
          </ac:spMkLst>
        </pc:spChg>
      </pc:sldChg>
      <pc:sldChg chg="del">
        <pc:chgData name="Coraluppi, Stefano" userId="949cbe1f-f638-4d8b-8890-7bbcf354ea6d" providerId="ADAL" clId="{DBB60616-C9E3-4A9F-927F-08B567D1A96A}" dt="2020-12-02T21:19:39.762" v="89" actId="2696"/>
        <pc:sldMkLst>
          <pc:docMk/>
          <pc:sldMk cId="1215822548" sldId="4642"/>
        </pc:sldMkLst>
      </pc:sldChg>
      <pc:sldChg chg="del">
        <pc:chgData name="Coraluppi, Stefano" userId="949cbe1f-f638-4d8b-8890-7bbcf354ea6d" providerId="ADAL" clId="{DBB60616-C9E3-4A9F-927F-08B567D1A96A}" dt="2020-12-02T21:29:15.199" v="475" actId="2696"/>
        <pc:sldMkLst>
          <pc:docMk/>
          <pc:sldMk cId="405447166" sldId="4643"/>
        </pc:sldMkLst>
      </pc:sldChg>
      <pc:sldChg chg="addSp delSp modSp add">
        <pc:chgData name="Coraluppi, Stefano" userId="949cbe1f-f638-4d8b-8890-7bbcf354ea6d" providerId="ADAL" clId="{DBB60616-C9E3-4A9F-927F-08B567D1A96A}" dt="2020-12-02T22:44:01.659" v="2634" actId="20577"/>
        <pc:sldMkLst>
          <pc:docMk/>
          <pc:sldMk cId="1765041384" sldId="4643"/>
        </pc:sldMkLst>
        <pc:spChg chg="mod">
          <ac:chgData name="Coraluppi, Stefano" userId="949cbe1f-f638-4d8b-8890-7bbcf354ea6d" providerId="ADAL" clId="{DBB60616-C9E3-4A9F-927F-08B567D1A96A}" dt="2020-12-02T21:58:34.807" v="1308" actId="20577"/>
          <ac:spMkLst>
            <pc:docMk/>
            <pc:sldMk cId="1765041384" sldId="4643"/>
            <ac:spMk id="2" creationId="{15748164-B3BF-46F4-878C-DE7AFF93EE4F}"/>
          </ac:spMkLst>
        </pc:spChg>
        <pc:spChg chg="mod">
          <ac:chgData name="Coraluppi, Stefano" userId="949cbe1f-f638-4d8b-8890-7bbcf354ea6d" providerId="ADAL" clId="{DBB60616-C9E3-4A9F-927F-08B567D1A96A}" dt="2020-12-02T22:44:01.659" v="2634" actId="20577"/>
          <ac:spMkLst>
            <pc:docMk/>
            <pc:sldMk cId="1765041384" sldId="4643"/>
            <ac:spMk id="3" creationId="{6694E0BD-3045-4008-816A-4AFB2E73C01C}"/>
          </ac:spMkLst>
        </pc:spChg>
        <pc:spChg chg="add del mod">
          <ac:chgData name="Coraluppi, Stefano" userId="949cbe1f-f638-4d8b-8890-7bbcf354ea6d" providerId="ADAL" clId="{DBB60616-C9E3-4A9F-927F-08B567D1A96A}" dt="2020-12-02T22:08:24.699" v="1689"/>
          <ac:spMkLst>
            <pc:docMk/>
            <pc:sldMk cId="1765041384" sldId="4643"/>
            <ac:spMk id="5" creationId="{41CC7FEA-DC3D-4D8D-8B68-C1A103FD3F6D}"/>
          </ac:spMkLst>
        </pc:spChg>
      </pc:sldChg>
      <pc:sldChg chg="addSp modSp add ord">
        <pc:chgData name="Coraluppi, Stefano" userId="949cbe1f-f638-4d8b-8890-7bbcf354ea6d" providerId="ADAL" clId="{DBB60616-C9E3-4A9F-927F-08B567D1A96A}" dt="2020-12-11T22:46:25.438" v="15527" actId="20577"/>
        <pc:sldMkLst>
          <pc:docMk/>
          <pc:sldMk cId="1691850615" sldId="4644"/>
        </pc:sldMkLst>
        <pc:spChg chg="mod">
          <ac:chgData name="Coraluppi, Stefano" userId="949cbe1f-f638-4d8b-8890-7bbcf354ea6d" providerId="ADAL" clId="{DBB60616-C9E3-4A9F-927F-08B567D1A96A}" dt="2020-12-03T15:51:18.274" v="4129" actId="20577"/>
          <ac:spMkLst>
            <pc:docMk/>
            <pc:sldMk cId="1691850615" sldId="4644"/>
            <ac:spMk id="2" creationId="{E98E0A3C-14A6-49D8-B1A2-B01163DD4C61}"/>
          </ac:spMkLst>
        </pc:spChg>
        <pc:spChg chg="mod">
          <ac:chgData name="Coraluppi, Stefano" userId="949cbe1f-f638-4d8b-8890-7bbcf354ea6d" providerId="ADAL" clId="{DBB60616-C9E3-4A9F-927F-08B567D1A96A}" dt="2020-12-11T22:46:25.438" v="15527" actId="20577"/>
          <ac:spMkLst>
            <pc:docMk/>
            <pc:sldMk cId="1691850615" sldId="4644"/>
            <ac:spMk id="3" creationId="{04081EFE-80FC-4AE0-8E76-636E100C7C3B}"/>
          </ac:spMkLst>
        </pc:spChg>
        <pc:spChg chg="add mod">
          <ac:chgData name="Coraluppi, Stefano" userId="949cbe1f-f638-4d8b-8890-7bbcf354ea6d" providerId="ADAL" clId="{DBB60616-C9E3-4A9F-927F-08B567D1A96A}" dt="2020-12-10T18:31:26.582" v="14865" actId="1035"/>
          <ac:spMkLst>
            <pc:docMk/>
            <pc:sldMk cId="1691850615" sldId="4644"/>
            <ac:spMk id="5" creationId="{824575AC-E58B-44F1-8CC8-670C7B8C4D37}"/>
          </ac:spMkLst>
        </pc:spChg>
      </pc:sldChg>
      <pc:sldChg chg="del">
        <pc:chgData name="Coraluppi, Stefano" userId="949cbe1f-f638-4d8b-8890-7bbcf354ea6d" providerId="ADAL" clId="{DBB60616-C9E3-4A9F-927F-08B567D1A96A}" dt="2020-12-02T21:19:39.753" v="88" actId="2696"/>
        <pc:sldMkLst>
          <pc:docMk/>
          <pc:sldMk cId="1719708773" sldId="4644"/>
        </pc:sldMkLst>
      </pc:sldChg>
      <pc:sldChg chg="modSp add">
        <pc:chgData name="Coraluppi, Stefano" userId="949cbe1f-f638-4d8b-8890-7bbcf354ea6d" providerId="ADAL" clId="{DBB60616-C9E3-4A9F-927F-08B567D1A96A}" dt="2020-12-02T22:31:10.539" v="2123" actId="20577"/>
        <pc:sldMkLst>
          <pc:docMk/>
          <pc:sldMk cId="549221644" sldId="4645"/>
        </pc:sldMkLst>
        <pc:spChg chg="mod">
          <ac:chgData name="Coraluppi, Stefano" userId="949cbe1f-f638-4d8b-8890-7bbcf354ea6d" providerId="ADAL" clId="{DBB60616-C9E3-4A9F-927F-08B567D1A96A}" dt="2020-12-02T22:24:31.180" v="1994" actId="20577"/>
          <ac:spMkLst>
            <pc:docMk/>
            <pc:sldMk cId="549221644" sldId="4645"/>
            <ac:spMk id="2" creationId="{DA359153-AC60-4874-9940-9909C9E1BB93}"/>
          </ac:spMkLst>
        </pc:spChg>
        <pc:spChg chg="mod">
          <ac:chgData name="Coraluppi, Stefano" userId="949cbe1f-f638-4d8b-8890-7bbcf354ea6d" providerId="ADAL" clId="{DBB60616-C9E3-4A9F-927F-08B567D1A96A}" dt="2020-12-02T22:31:10.539" v="2123" actId="20577"/>
          <ac:spMkLst>
            <pc:docMk/>
            <pc:sldMk cId="549221644" sldId="4645"/>
            <ac:spMk id="3" creationId="{00020A08-68FC-44C6-B59C-63A2EEC967B9}"/>
          </ac:spMkLst>
        </pc:spChg>
      </pc:sldChg>
      <pc:sldChg chg="del">
        <pc:chgData name="Coraluppi, Stefano" userId="949cbe1f-f638-4d8b-8890-7bbcf354ea6d" providerId="ADAL" clId="{DBB60616-C9E3-4A9F-927F-08B567D1A96A}" dt="2020-12-02T21:19:39.867" v="90" actId="2696"/>
        <pc:sldMkLst>
          <pc:docMk/>
          <pc:sldMk cId="929780176" sldId="4645"/>
        </pc:sldMkLst>
      </pc:sldChg>
      <pc:sldChg chg="del">
        <pc:chgData name="Coraluppi, Stefano" userId="949cbe1f-f638-4d8b-8890-7bbcf354ea6d" providerId="ADAL" clId="{DBB60616-C9E3-4A9F-927F-08B567D1A96A}" dt="2020-12-02T21:19:40.019" v="91" actId="2696"/>
        <pc:sldMkLst>
          <pc:docMk/>
          <pc:sldMk cId="395456167" sldId="4646"/>
        </pc:sldMkLst>
      </pc:sldChg>
      <pc:sldChg chg="modSp add">
        <pc:chgData name="Coraluppi, Stefano" userId="949cbe1f-f638-4d8b-8890-7bbcf354ea6d" providerId="ADAL" clId="{DBB60616-C9E3-4A9F-927F-08B567D1A96A}" dt="2020-12-02T22:43:37.768" v="2628"/>
        <pc:sldMkLst>
          <pc:docMk/>
          <pc:sldMk cId="916247180" sldId="4646"/>
        </pc:sldMkLst>
        <pc:spChg chg="mod">
          <ac:chgData name="Coraluppi, Stefano" userId="949cbe1f-f638-4d8b-8890-7bbcf354ea6d" providerId="ADAL" clId="{DBB60616-C9E3-4A9F-927F-08B567D1A96A}" dt="2020-12-02T22:32:24.579" v="2144" actId="20577"/>
          <ac:spMkLst>
            <pc:docMk/>
            <pc:sldMk cId="916247180" sldId="4646"/>
            <ac:spMk id="2" creationId="{D117D332-7894-499E-BEAF-8A3D4A25A051}"/>
          </ac:spMkLst>
        </pc:spChg>
        <pc:spChg chg="mod">
          <ac:chgData name="Coraluppi, Stefano" userId="949cbe1f-f638-4d8b-8890-7bbcf354ea6d" providerId="ADAL" clId="{DBB60616-C9E3-4A9F-927F-08B567D1A96A}" dt="2020-12-02T22:43:37.768" v="2628"/>
          <ac:spMkLst>
            <pc:docMk/>
            <pc:sldMk cId="916247180" sldId="4646"/>
            <ac:spMk id="3" creationId="{C2C3CD37-BF96-4240-8AED-65F5E19EA34D}"/>
          </ac:spMkLst>
        </pc:spChg>
      </pc:sldChg>
      <pc:sldChg chg="del">
        <pc:chgData name="Coraluppi, Stefano" userId="949cbe1f-f638-4d8b-8890-7bbcf354ea6d" providerId="ADAL" clId="{DBB60616-C9E3-4A9F-927F-08B567D1A96A}" dt="2020-12-02T21:19:40.028" v="92" actId="2696"/>
        <pc:sldMkLst>
          <pc:docMk/>
          <pc:sldMk cId="640034791" sldId="4647"/>
        </pc:sldMkLst>
      </pc:sldChg>
      <pc:sldChg chg="modSp add">
        <pc:chgData name="Coraluppi, Stefano" userId="949cbe1f-f638-4d8b-8890-7bbcf354ea6d" providerId="ADAL" clId="{DBB60616-C9E3-4A9F-927F-08B567D1A96A}" dt="2020-12-02T22:57:42.808" v="3037" actId="20577"/>
        <pc:sldMkLst>
          <pc:docMk/>
          <pc:sldMk cId="877531053" sldId="4647"/>
        </pc:sldMkLst>
        <pc:spChg chg="mod">
          <ac:chgData name="Coraluppi, Stefano" userId="949cbe1f-f638-4d8b-8890-7bbcf354ea6d" providerId="ADAL" clId="{DBB60616-C9E3-4A9F-927F-08B567D1A96A}" dt="2020-12-02T22:43:31.359" v="2627" actId="20577"/>
          <ac:spMkLst>
            <pc:docMk/>
            <pc:sldMk cId="877531053" sldId="4647"/>
            <ac:spMk id="2" creationId="{B13AA521-A190-493E-B72C-3252369BF7F2}"/>
          </ac:spMkLst>
        </pc:spChg>
        <pc:spChg chg="mod">
          <ac:chgData name="Coraluppi, Stefano" userId="949cbe1f-f638-4d8b-8890-7bbcf354ea6d" providerId="ADAL" clId="{DBB60616-C9E3-4A9F-927F-08B567D1A96A}" dt="2020-12-02T22:57:42.808" v="3037" actId="20577"/>
          <ac:spMkLst>
            <pc:docMk/>
            <pc:sldMk cId="877531053" sldId="4647"/>
            <ac:spMk id="3" creationId="{961CB27A-FDD0-4C8C-B314-630BE7D5A6E1}"/>
          </ac:spMkLst>
        </pc:spChg>
      </pc:sldChg>
      <pc:sldChg chg="modSp add">
        <pc:chgData name="Coraluppi, Stefano" userId="949cbe1f-f638-4d8b-8890-7bbcf354ea6d" providerId="ADAL" clId="{DBB60616-C9E3-4A9F-927F-08B567D1A96A}" dt="2020-12-03T22:33:46.420" v="6269" actId="20577"/>
        <pc:sldMkLst>
          <pc:docMk/>
          <pc:sldMk cId="1394175844" sldId="4648"/>
        </pc:sldMkLst>
        <pc:spChg chg="mod">
          <ac:chgData name="Coraluppi, Stefano" userId="949cbe1f-f638-4d8b-8890-7bbcf354ea6d" providerId="ADAL" clId="{DBB60616-C9E3-4A9F-927F-08B567D1A96A}" dt="2020-12-02T22:58:25.600" v="3074" actId="20577"/>
          <ac:spMkLst>
            <pc:docMk/>
            <pc:sldMk cId="1394175844" sldId="4648"/>
            <ac:spMk id="2" creationId="{83BAC01F-7F65-46BB-945F-AA271C541E1A}"/>
          </ac:spMkLst>
        </pc:spChg>
        <pc:spChg chg="mod">
          <ac:chgData name="Coraluppi, Stefano" userId="949cbe1f-f638-4d8b-8890-7bbcf354ea6d" providerId="ADAL" clId="{DBB60616-C9E3-4A9F-927F-08B567D1A96A}" dt="2020-12-03T22:33:46.420" v="6269" actId="20577"/>
          <ac:spMkLst>
            <pc:docMk/>
            <pc:sldMk cId="1394175844" sldId="4648"/>
            <ac:spMk id="3" creationId="{BD2013FD-7539-4A0A-B730-63B5501E4943}"/>
          </ac:spMkLst>
        </pc:spChg>
      </pc:sldChg>
      <pc:sldChg chg="modSp add">
        <pc:chgData name="Coraluppi, Stefano" userId="949cbe1f-f638-4d8b-8890-7bbcf354ea6d" providerId="ADAL" clId="{DBB60616-C9E3-4A9F-927F-08B567D1A96A}" dt="2020-12-03T18:41:08.357" v="5151"/>
        <pc:sldMkLst>
          <pc:docMk/>
          <pc:sldMk cId="3379201138" sldId="4649"/>
        </pc:sldMkLst>
        <pc:spChg chg="mod">
          <ac:chgData name="Coraluppi, Stefano" userId="949cbe1f-f638-4d8b-8890-7bbcf354ea6d" providerId="ADAL" clId="{DBB60616-C9E3-4A9F-927F-08B567D1A96A}" dt="2020-12-03T18:35:53.713" v="5128" actId="947"/>
          <ac:spMkLst>
            <pc:docMk/>
            <pc:sldMk cId="3379201138" sldId="4649"/>
            <ac:spMk id="2" creationId="{62F9E28C-44F4-4BA6-8393-034559C001B8}"/>
          </ac:spMkLst>
        </pc:spChg>
        <pc:spChg chg="mod">
          <ac:chgData name="Coraluppi, Stefano" userId="949cbe1f-f638-4d8b-8890-7bbcf354ea6d" providerId="ADAL" clId="{DBB60616-C9E3-4A9F-927F-08B567D1A96A}" dt="2020-12-03T18:41:08.357" v="5151"/>
          <ac:spMkLst>
            <pc:docMk/>
            <pc:sldMk cId="3379201138" sldId="4649"/>
            <ac:spMk id="3" creationId="{663B797F-43EE-4051-B6D2-0664DAF10C53}"/>
          </ac:spMkLst>
        </pc:spChg>
      </pc:sldChg>
      <pc:sldChg chg="addSp delSp modSp add ord">
        <pc:chgData name="Coraluppi, Stefano" userId="949cbe1f-f638-4d8b-8890-7bbcf354ea6d" providerId="ADAL" clId="{DBB60616-C9E3-4A9F-927F-08B567D1A96A}" dt="2020-12-03T22:34:19.034" v="6289" actId="20577"/>
        <pc:sldMkLst>
          <pc:docMk/>
          <pc:sldMk cId="751306351" sldId="4650"/>
        </pc:sldMkLst>
        <pc:spChg chg="mod">
          <ac:chgData name="Coraluppi, Stefano" userId="949cbe1f-f638-4d8b-8890-7bbcf354ea6d" providerId="ADAL" clId="{DBB60616-C9E3-4A9F-927F-08B567D1A96A}" dt="2020-12-03T19:16:03.092" v="5181" actId="20577"/>
          <ac:spMkLst>
            <pc:docMk/>
            <pc:sldMk cId="751306351" sldId="4650"/>
            <ac:spMk id="2" creationId="{F345BDC7-CC1B-46FB-8C84-2E2E21822501}"/>
          </ac:spMkLst>
        </pc:spChg>
        <pc:spChg chg="mod">
          <ac:chgData name="Coraluppi, Stefano" userId="949cbe1f-f638-4d8b-8890-7bbcf354ea6d" providerId="ADAL" clId="{DBB60616-C9E3-4A9F-927F-08B567D1A96A}" dt="2020-12-03T22:34:19.034" v="6289" actId="20577"/>
          <ac:spMkLst>
            <pc:docMk/>
            <pc:sldMk cId="751306351" sldId="4650"/>
            <ac:spMk id="3" creationId="{0A060476-7C7A-4D09-ADB4-51323E83B6D5}"/>
          </ac:spMkLst>
        </pc:spChg>
        <pc:spChg chg="add mod">
          <ac:chgData name="Coraluppi, Stefano" userId="949cbe1f-f638-4d8b-8890-7bbcf354ea6d" providerId="ADAL" clId="{DBB60616-C9E3-4A9F-927F-08B567D1A96A}" dt="2020-12-03T22:20:38.604" v="5890" actId="14100"/>
          <ac:spMkLst>
            <pc:docMk/>
            <pc:sldMk cId="751306351" sldId="4650"/>
            <ac:spMk id="5" creationId="{E941CF0E-DA89-47F7-ADC3-D7D793CF426D}"/>
          </ac:spMkLst>
        </pc:spChg>
        <pc:spChg chg="add mod">
          <ac:chgData name="Coraluppi, Stefano" userId="949cbe1f-f638-4d8b-8890-7bbcf354ea6d" providerId="ADAL" clId="{DBB60616-C9E3-4A9F-927F-08B567D1A96A}" dt="2020-12-03T22:20:55.688" v="5897" actId="1037"/>
          <ac:spMkLst>
            <pc:docMk/>
            <pc:sldMk cId="751306351" sldId="4650"/>
            <ac:spMk id="6" creationId="{28DF7320-C7F6-41CE-A2CA-150465489658}"/>
          </ac:spMkLst>
        </pc:spChg>
        <pc:spChg chg="add mod">
          <ac:chgData name="Coraluppi, Stefano" userId="949cbe1f-f638-4d8b-8890-7bbcf354ea6d" providerId="ADAL" clId="{DBB60616-C9E3-4A9F-927F-08B567D1A96A}" dt="2020-12-03T22:25:58.956" v="6027" actId="1035"/>
          <ac:spMkLst>
            <pc:docMk/>
            <pc:sldMk cId="751306351" sldId="4650"/>
            <ac:spMk id="7" creationId="{A86FAEC8-D7FC-495F-8FB7-E9A9C93C6926}"/>
          </ac:spMkLst>
        </pc:spChg>
        <pc:spChg chg="add mod">
          <ac:chgData name="Coraluppi, Stefano" userId="949cbe1f-f638-4d8b-8890-7bbcf354ea6d" providerId="ADAL" clId="{DBB60616-C9E3-4A9F-927F-08B567D1A96A}" dt="2020-12-03T22:25:58.956" v="6027" actId="1035"/>
          <ac:spMkLst>
            <pc:docMk/>
            <pc:sldMk cId="751306351" sldId="4650"/>
            <ac:spMk id="8" creationId="{6D1ACBA7-1B74-4BFA-8162-836E53EDB173}"/>
          </ac:spMkLst>
        </pc:spChg>
        <pc:spChg chg="add mod">
          <ac:chgData name="Coraluppi, Stefano" userId="949cbe1f-f638-4d8b-8890-7bbcf354ea6d" providerId="ADAL" clId="{DBB60616-C9E3-4A9F-927F-08B567D1A96A}" dt="2020-12-03T22:24:52.637" v="5986" actId="164"/>
          <ac:spMkLst>
            <pc:docMk/>
            <pc:sldMk cId="751306351" sldId="4650"/>
            <ac:spMk id="9" creationId="{ACB3C373-DD31-422B-B423-B38E06D83EA1}"/>
          </ac:spMkLst>
        </pc:spChg>
        <pc:spChg chg="add mod">
          <ac:chgData name="Coraluppi, Stefano" userId="949cbe1f-f638-4d8b-8890-7bbcf354ea6d" providerId="ADAL" clId="{DBB60616-C9E3-4A9F-927F-08B567D1A96A}" dt="2020-12-03T22:24:52.637" v="5986" actId="164"/>
          <ac:spMkLst>
            <pc:docMk/>
            <pc:sldMk cId="751306351" sldId="4650"/>
            <ac:spMk id="13" creationId="{439990D7-9489-42DD-B0C3-1FFD1DC2BEAA}"/>
          </ac:spMkLst>
        </pc:spChg>
        <pc:spChg chg="add mod">
          <ac:chgData name="Coraluppi, Stefano" userId="949cbe1f-f638-4d8b-8890-7bbcf354ea6d" providerId="ADAL" clId="{DBB60616-C9E3-4A9F-927F-08B567D1A96A}" dt="2020-12-03T22:24:52.637" v="5986" actId="164"/>
          <ac:spMkLst>
            <pc:docMk/>
            <pc:sldMk cId="751306351" sldId="4650"/>
            <ac:spMk id="15" creationId="{9346B051-BEFA-4C1A-8FA3-8C3A408123FF}"/>
          </ac:spMkLst>
        </pc:spChg>
        <pc:spChg chg="add mod">
          <ac:chgData name="Coraluppi, Stefano" userId="949cbe1f-f638-4d8b-8890-7bbcf354ea6d" providerId="ADAL" clId="{DBB60616-C9E3-4A9F-927F-08B567D1A96A}" dt="2020-12-03T22:24:52.637" v="5986" actId="164"/>
          <ac:spMkLst>
            <pc:docMk/>
            <pc:sldMk cId="751306351" sldId="4650"/>
            <ac:spMk id="18" creationId="{FF481C3E-1B7B-411E-9D4F-20F232CBC28B}"/>
          </ac:spMkLst>
        </pc:spChg>
        <pc:spChg chg="add mod">
          <ac:chgData name="Coraluppi, Stefano" userId="949cbe1f-f638-4d8b-8890-7bbcf354ea6d" providerId="ADAL" clId="{DBB60616-C9E3-4A9F-927F-08B567D1A96A}" dt="2020-12-03T22:24:52.637" v="5986" actId="164"/>
          <ac:spMkLst>
            <pc:docMk/>
            <pc:sldMk cId="751306351" sldId="4650"/>
            <ac:spMk id="19" creationId="{8EA0AC56-AC42-4503-B152-B95921C132CB}"/>
          </ac:spMkLst>
        </pc:spChg>
        <pc:spChg chg="add mod">
          <ac:chgData name="Coraluppi, Stefano" userId="949cbe1f-f638-4d8b-8890-7bbcf354ea6d" providerId="ADAL" clId="{DBB60616-C9E3-4A9F-927F-08B567D1A96A}" dt="2020-12-03T22:24:52.637" v="5986" actId="164"/>
          <ac:spMkLst>
            <pc:docMk/>
            <pc:sldMk cId="751306351" sldId="4650"/>
            <ac:spMk id="20" creationId="{EA66AD4A-5EA8-42EA-8994-F4D2990D7928}"/>
          </ac:spMkLst>
        </pc:spChg>
        <pc:spChg chg="add mod">
          <ac:chgData name="Coraluppi, Stefano" userId="949cbe1f-f638-4d8b-8890-7bbcf354ea6d" providerId="ADAL" clId="{DBB60616-C9E3-4A9F-927F-08B567D1A96A}" dt="2020-12-03T22:24:52.637" v="5986" actId="164"/>
          <ac:spMkLst>
            <pc:docMk/>
            <pc:sldMk cId="751306351" sldId="4650"/>
            <ac:spMk id="21" creationId="{5FE4A1D4-0EFB-4D3A-A44B-0816332F9E06}"/>
          </ac:spMkLst>
        </pc:spChg>
        <pc:spChg chg="add del">
          <ac:chgData name="Coraluppi, Stefano" userId="949cbe1f-f638-4d8b-8890-7bbcf354ea6d" providerId="ADAL" clId="{DBB60616-C9E3-4A9F-927F-08B567D1A96A}" dt="2020-12-03T22:23:24.611" v="5967"/>
          <ac:spMkLst>
            <pc:docMk/>
            <pc:sldMk cId="751306351" sldId="4650"/>
            <ac:spMk id="29" creationId="{2D58D371-2BFC-4DC4-A1ED-661DC31AF49C}"/>
          </ac:spMkLst>
        </pc:spChg>
        <pc:spChg chg="add del">
          <ac:chgData name="Coraluppi, Stefano" userId="949cbe1f-f638-4d8b-8890-7bbcf354ea6d" providerId="ADAL" clId="{DBB60616-C9E3-4A9F-927F-08B567D1A96A}" dt="2020-12-03T22:23:24.611" v="5967"/>
          <ac:spMkLst>
            <pc:docMk/>
            <pc:sldMk cId="751306351" sldId="4650"/>
            <ac:spMk id="33" creationId="{98CEBD29-7B69-40B6-9EB1-8A3503340D09}"/>
          </ac:spMkLst>
        </pc:spChg>
        <pc:spChg chg="add del">
          <ac:chgData name="Coraluppi, Stefano" userId="949cbe1f-f638-4d8b-8890-7bbcf354ea6d" providerId="ADAL" clId="{DBB60616-C9E3-4A9F-927F-08B567D1A96A}" dt="2020-12-03T22:23:24.611" v="5967"/>
          <ac:spMkLst>
            <pc:docMk/>
            <pc:sldMk cId="751306351" sldId="4650"/>
            <ac:spMk id="35" creationId="{3CC0FBB8-E792-4E0E-A268-363DDD68AF9A}"/>
          </ac:spMkLst>
        </pc:spChg>
        <pc:spChg chg="add del">
          <ac:chgData name="Coraluppi, Stefano" userId="949cbe1f-f638-4d8b-8890-7bbcf354ea6d" providerId="ADAL" clId="{DBB60616-C9E3-4A9F-927F-08B567D1A96A}" dt="2020-12-03T22:23:24.611" v="5967"/>
          <ac:spMkLst>
            <pc:docMk/>
            <pc:sldMk cId="751306351" sldId="4650"/>
            <ac:spMk id="38" creationId="{C18876A0-4328-4FD8-87E1-57827D43B9A6}"/>
          </ac:spMkLst>
        </pc:spChg>
        <pc:spChg chg="add del">
          <ac:chgData name="Coraluppi, Stefano" userId="949cbe1f-f638-4d8b-8890-7bbcf354ea6d" providerId="ADAL" clId="{DBB60616-C9E3-4A9F-927F-08B567D1A96A}" dt="2020-12-03T22:23:24.611" v="5967"/>
          <ac:spMkLst>
            <pc:docMk/>
            <pc:sldMk cId="751306351" sldId="4650"/>
            <ac:spMk id="39" creationId="{E23638ED-60DA-4120-8EBE-5B006811BB7D}"/>
          </ac:spMkLst>
        </pc:spChg>
        <pc:spChg chg="add del">
          <ac:chgData name="Coraluppi, Stefano" userId="949cbe1f-f638-4d8b-8890-7bbcf354ea6d" providerId="ADAL" clId="{DBB60616-C9E3-4A9F-927F-08B567D1A96A}" dt="2020-12-03T22:23:24.611" v="5967"/>
          <ac:spMkLst>
            <pc:docMk/>
            <pc:sldMk cId="751306351" sldId="4650"/>
            <ac:spMk id="40" creationId="{7EAF0CD8-F92B-454F-B033-55D487CF6E27}"/>
          </ac:spMkLst>
        </pc:spChg>
        <pc:spChg chg="add del">
          <ac:chgData name="Coraluppi, Stefano" userId="949cbe1f-f638-4d8b-8890-7bbcf354ea6d" providerId="ADAL" clId="{DBB60616-C9E3-4A9F-927F-08B567D1A96A}" dt="2020-12-03T22:23:24.611" v="5967"/>
          <ac:spMkLst>
            <pc:docMk/>
            <pc:sldMk cId="751306351" sldId="4650"/>
            <ac:spMk id="41" creationId="{F79CE6AC-DEEB-4CC5-B1E9-9DE980B7733C}"/>
          </ac:spMkLst>
        </pc:spChg>
        <pc:spChg chg="add mod ord">
          <ac:chgData name="Coraluppi, Stefano" userId="949cbe1f-f638-4d8b-8890-7bbcf354ea6d" providerId="ADAL" clId="{DBB60616-C9E3-4A9F-927F-08B567D1A96A}" dt="2020-12-03T22:24:52.637" v="5986" actId="164"/>
          <ac:spMkLst>
            <pc:docMk/>
            <pc:sldMk cId="751306351" sldId="4650"/>
            <ac:spMk id="42" creationId="{5A1CF231-C715-481F-952E-7F464CAE3284}"/>
          </ac:spMkLst>
        </pc:spChg>
        <pc:grpChg chg="add mod">
          <ac:chgData name="Coraluppi, Stefano" userId="949cbe1f-f638-4d8b-8890-7bbcf354ea6d" providerId="ADAL" clId="{DBB60616-C9E3-4A9F-927F-08B567D1A96A}" dt="2020-12-03T22:31:41.648" v="6217" actId="1076"/>
          <ac:grpSpMkLst>
            <pc:docMk/>
            <pc:sldMk cId="751306351" sldId="4650"/>
            <ac:grpSpMk id="47" creationId="{7148A10A-F849-4C1F-83E5-D75A92D69076}"/>
          </ac:grpSpMkLst>
        </pc:grpChg>
        <pc:cxnChg chg="add mod">
          <ac:chgData name="Coraluppi, Stefano" userId="949cbe1f-f638-4d8b-8890-7bbcf354ea6d" providerId="ADAL" clId="{DBB60616-C9E3-4A9F-927F-08B567D1A96A}" dt="2020-12-03T22:24:52.637" v="5986" actId="164"/>
          <ac:cxnSpMkLst>
            <pc:docMk/>
            <pc:sldMk cId="751306351" sldId="4650"/>
            <ac:cxnSpMk id="10" creationId="{590D8567-A21B-4401-83C4-1B5505948AD8}"/>
          </ac:cxnSpMkLst>
        </pc:cxnChg>
        <pc:cxnChg chg="add mod">
          <ac:chgData name="Coraluppi, Stefano" userId="949cbe1f-f638-4d8b-8890-7bbcf354ea6d" providerId="ADAL" clId="{DBB60616-C9E3-4A9F-927F-08B567D1A96A}" dt="2020-12-03T22:24:52.637" v="5986" actId="164"/>
          <ac:cxnSpMkLst>
            <pc:docMk/>
            <pc:sldMk cId="751306351" sldId="4650"/>
            <ac:cxnSpMk id="11" creationId="{AF572190-07F3-4E9B-8749-BA2012EDEC58}"/>
          </ac:cxnSpMkLst>
        </pc:cxnChg>
        <pc:cxnChg chg="add mod">
          <ac:chgData name="Coraluppi, Stefano" userId="949cbe1f-f638-4d8b-8890-7bbcf354ea6d" providerId="ADAL" clId="{DBB60616-C9E3-4A9F-927F-08B567D1A96A}" dt="2020-12-03T22:24:52.637" v="5986" actId="164"/>
          <ac:cxnSpMkLst>
            <pc:docMk/>
            <pc:sldMk cId="751306351" sldId="4650"/>
            <ac:cxnSpMk id="12" creationId="{959D84DA-BEB7-4273-818A-85BE2721EC1E}"/>
          </ac:cxnSpMkLst>
        </pc:cxnChg>
        <pc:cxnChg chg="add mod">
          <ac:chgData name="Coraluppi, Stefano" userId="949cbe1f-f638-4d8b-8890-7bbcf354ea6d" providerId="ADAL" clId="{DBB60616-C9E3-4A9F-927F-08B567D1A96A}" dt="2020-12-03T22:24:52.637" v="5986" actId="164"/>
          <ac:cxnSpMkLst>
            <pc:docMk/>
            <pc:sldMk cId="751306351" sldId="4650"/>
            <ac:cxnSpMk id="14" creationId="{5677F0C1-8CAD-45B8-AFBA-8D05E03FF52F}"/>
          </ac:cxnSpMkLst>
        </pc:cxnChg>
        <pc:cxnChg chg="add mod">
          <ac:chgData name="Coraluppi, Stefano" userId="949cbe1f-f638-4d8b-8890-7bbcf354ea6d" providerId="ADAL" clId="{DBB60616-C9E3-4A9F-927F-08B567D1A96A}" dt="2020-12-03T22:24:52.637" v="5986" actId="164"/>
          <ac:cxnSpMkLst>
            <pc:docMk/>
            <pc:sldMk cId="751306351" sldId="4650"/>
            <ac:cxnSpMk id="16" creationId="{A7450D8B-9152-4053-88CD-E59E5A79C36D}"/>
          </ac:cxnSpMkLst>
        </pc:cxnChg>
        <pc:cxnChg chg="add mod">
          <ac:chgData name="Coraluppi, Stefano" userId="949cbe1f-f638-4d8b-8890-7bbcf354ea6d" providerId="ADAL" clId="{DBB60616-C9E3-4A9F-927F-08B567D1A96A}" dt="2020-12-03T22:24:52.637" v="5986" actId="164"/>
          <ac:cxnSpMkLst>
            <pc:docMk/>
            <pc:sldMk cId="751306351" sldId="4650"/>
            <ac:cxnSpMk id="17" creationId="{B63F1D69-DAFD-494D-80FC-64B1AC56F440}"/>
          </ac:cxnSpMkLst>
        </pc:cxnChg>
        <pc:cxnChg chg="add del">
          <ac:chgData name="Coraluppi, Stefano" userId="949cbe1f-f638-4d8b-8890-7bbcf354ea6d" providerId="ADAL" clId="{DBB60616-C9E3-4A9F-927F-08B567D1A96A}" dt="2020-12-03T22:23:24.611" v="5967"/>
          <ac:cxnSpMkLst>
            <pc:docMk/>
            <pc:sldMk cId="751306351" sldId="4650"/>
            <ac:cxnSpMk id="30" creationId="{A77CF64A-404C-4479-A731-32F00B22DD4C}"/>
          </ac:cxnSpMkLst>
        </pc:cxnChg>
        <pc:cxnChg chg="add del">
          <ac:chgData name="Coraluppi, Stefano" userId="949cbe1f-f638-4d8b-8890-7bbcf354ea6d" providerId="ADAL" clId="{DBB60616-C9E3-4A9F-927F-08B567D1A96A}" dt="2020-12-03T22:23:24.611" v="5967"/>
          <ac:cxnSpMkLst>
            <pc:docMk/>
            <pc:sldMk cId="751306351" sldId="4650"/>
            <ac:cxnSpMk id="31" creationId="{AF73B4AA-A050-4028-B338-66E142CE58DB}"/>
          </ac:cxnSpMkLst>
        </pc:cxnChg>
        <pc:cxnChg chg="add del">
          <ac:chgData name="Coraluppi, Stefano" userId="949cbe1f-f638-4d8b-8890-7bbcf354ea6d" providerId="ADAL" clId="{DBB60616-C9E3-4A9F-927F-08B567D1A96A}" dt="2020-12-03T22:23:24.611" v="5967"/>
          <ac:cxnSpMkLst>
            <pc:docMk/>
            <pc:sldMk cId="751306351" sldId="4650"/>
            <ac:cxnSpMk id="32" creationId="{EC67E6F3-74D9-4044-91F8-AD0B2545B607}"/>
          </ac:cxnSpMkLst>
        </pc:cxnChg>
        <pc:cxnChg chg="add del">
          <ac:chgData name="Coraluppi, Stefano" userId="949cbe1f-f638-4d8b-8890-7bbcf354ea6d" providerId="ADAL" clId="{DBB60616-C9E3-4A9F-927F-08B567D1A96A}" dt="2020-12-03T22:23:24.611" v="5967"/>
          <ac:cxnSpMkLst>
            <pc:docMk/>
            <pc:sldMk cId="751306351" sldId="4650"/>
            <ac:cxnSpMk id="34" creationId="{C2CC902B-BC0E-41FD-86AD-C7AA309A23D6}"/>
          </ac:cxnSpMkLst>
        </pc:cxnChg>
        <pc:cxnChg chg="add del">
          <ac:chgData name="Coraluppi, Stefano" userId="949cbe1f-f638-4d8b-8890-7bbcf354ea6d" providerId="ADAL" clId="{DBB60616-C9E3-4A9F-927F-08B567D1A96A}" dt="2020-12-03T22:23:24.611" v="5967"/>
          <ac:cxnSpMkLst>
            <pc:docMk/>
            <pc:sldMk cId="751306351" sldId="4650"/>
            <ac:cxnSpMk id="36" creationId="{88A8A981-270D-48FC-9C75-82BB952AEA33}"/>
          </ac:cxnSpMkLst>
        </pc:cxnChg>
        <pc:cxnChg chg="add del">
          <ac:chgData name="Coraluppi, Stefano" userId="949cbe1f-f638-4d8b-8890-7bbcf354ea6d" providerId="ADAL" clId="{DBB60616-C9E3-4A9F-927F-08B567D1A96A}" dt="2020-12-03T22:23:24.611" v="5967"/>
          <ac:cxnSpMkLst>
            <pc:docMk/>
            <pc:sldMk cId="751306351" sldId="4650"/>
            <ac:cxnSpMk id="37" creationId="{287BBA37-4F96-4D36-BAA6-5A1A9E1284DF}"/>
          </ac:cxnSpMkLst>
        </pc:cxnChg>
      </pc:sldChg>
      <pc:sldChg chg="addSp delSp modSp add">
        <pc:chgData name="Coraluppi, Stefano" userId="949cbe1f-f638-4d8b-8890-7bbcf354ea6d" providerId="ADAL" clId="{DBB60616-C9E3-4A9F-927F-08B567D1A96A}" dt="2020-12-05T22:21:10.938" v="11300" actId="164"/>
        <pc:sldMkLst>
          <pc:docMk/>
          <pc:sldMk cId="359579621" sldId="4651"/>
        </pc:sldMkLst>
        <pc:spChg chg="mod">
          <ac:chgData name="Coraluppi, Stefano" userId="949cbe1f-f638-4d8b-8890-7bbcf354ea6d" providerId="ADAL" clId="{DBB60616-C9E3-4A9F-927F-08B567D1A96A}" dt="2020-12-02T23:17:58.353" v="3635" actId="20577"/>
          <ac:spMkLst>
            <pc:docMk/>
            <pc:sldMk cId="359579621" sldId="4651"/>
            <ac:spMk id="2" creationId="{84AE9D5B-BB74-492A-9B63-0BAFF25E2B97}"/>
          </ac:spMkLst>
        </pc:spChg>
        <pc:spChg chg="mod">
          <ac:chgData name="Coraluppi, Stefano" userId="949cbe1f-f638-4d8b-8890-7bbcf354ea6d" providerId="ADAL" clId="{DBB60616-C9E3-4A9F-927F-08B567D1A96A}" dt="2020-12-05T21:14:45.386" v="11235" actId="20577"/>
          <ac:spMkLst>
            <pc:docMk/>
            <pc:sldMk cId="359579621" sldId="4651"/>
            <ac:spMk id="3" creationId="{D61C3952-2D68-44BC-BDC0-3C11EE581770}"/>
          </ac:spMkLst>
        </pc:spChg>
        <pc:spChg chg="add mod topLvl">
          <ac:chgData name="Coraluppi, Stefano" userId="949cbe1f-f638-4d8b-8890-7bbcf354ea6d" providerId="ADAL" clId="{DBB60616-C9E3-4A9F-927F-08B567D1A96A}" dt="2020-12-05T22:21:10.938" v="11300" actId="164"/>
          <ac:spMkLst>
            <pc:docMk/>
            <pc:sldMk cId="359579621" sldId="4651"/>
            <ac:spMk id="5" creationId="{333336ED-455D-4B0B-A4C6-66D483E2069F}"/>
          </ac:spMkLst>
        </pc:spChg>
        <pc:spChg chg="add mod topLvl">
          <ac:chgData name="Coraluppi, Stefano" userId="949cbe1f-f638-4d8b-8890-7bbcf354ea6d" providerId="ADAL" clId="{DBB60616-C9E3-4A9F-927F-08B567D1A96A}" dt="2020-12-05T22:21:10.938" v="11300" actId="164"/>
          <ac:spMkLst>
            <pc:docMk/>
            <pc:sldMk cId="359579621" sldId="4651"/>
            <ac:spMk id="6" creationId="{33E64720-AC83-4457-A805-32E091C3814B}"/>
          </ac:spMkLst>
        </pc:spChg>
        <pc:spChg chg="add mod topLvl">
          <ac:chgData name="Coraluppi, Stefano" userId="949cbe1f-f638-4d8b-8890-7bbcf354ea6d" providerId="ADAL" clId="{DBB60616-C9E3-4A9F-927F-08B567D1A96A}" dt="2020-12-05T22:21:10.938" v="11300" actId="164"/>
          <ac:spMkLst>
            <pc:docMk/>
            <pc:sldMk cId="359579621" sldId="4651"/>
            <ac:spMk id="7" creationId="{21F2E6CA-9921-4795-97CC-BF2A867ADF89}"/>
          </ac:spMkLst>
        </pc:spChg>
        <pc:spChg chg="add mod topLvl">
          <ac:chgData name="Coraluppi, Stefano" userId="949cbe1f-f638-4d8b-8890-7bbcf354ea6d" providerId="ADAL" clId="{DBB60616-C9E3-4A9F-927F-08B567D1A96A}" dt="2020-12-05T22:21:10.938" v="11300" actId="164"/>
          <ac:spMkLst>
            <pc:docMk/>
            <pc:sldMk cId="359579621" sldId="4651"/>
            <ac:spMk id="8" creationId="{B0FB54D5-42BD-4275-882A-7BA5DDA6B83D}"/>
          </ac:spMkLst>
        </pc:spChg>
        <pc:spChg chg="add del mod topLvl">
          <ac:chgData name="Coraluppi, Stefano" userId="949cbe1f-f638-4d8b-8890-7bbcf354ea6d" providerId="ADAL" clId="{DBB60616-C9E3-4A9F-927F-08B567D1A96A}" dt="2020-12-05T22:06:07.206" v="11254" actId="478"/>
          <ac:spMkLst>
            <pc:docMk/>
            <pc:sldMk cId="359579621" sldId="4651"/>
            <ac:spMk id="9" creationId="{594FE49D-CAE8-497C-9110-E9C8D67E5C76}"/>
          </ac:spMkLst>
        </pc:spChg>
        <pc:spChg chg="add mod topLvl">
          <ac:chgData name="Coraluppi, Stefano" userId="949cbe1f-f638-4d8b-8890-7bbcf354ea6d" providerId="ADAL" clId="{DBB60616-C9E3-4A9F-927F-08B567D1A96A}" dt="2020-12-05T22:21:10.938" v="11300" actId="164"/>
          <ac:spMkLst>
            <pc:docMk/>
            <pc:sldMk cId="359579621" sldId="4651"/>
            <ac:spMk id="10" creationId="{148188B5-CB64-4F46-A8AA-6F9CF97EC2DA}"/>
          </ac:spMkLst>
        </pc:spChg>
        <pc:spChg chg="add del mod topLvl">
          <ac:chgData name="Coraluppi, Stefano" userId="949cbe1f-f638-4d8b-8890-7bbcf354ea6d" providerId="ADAL" clId="{DBB60616-C9E3-4A9F-927F-08B567D1A96A}" dt="2020-12-05T22:06:09.115" v="11255" actId="478"/>
          <ac:spMkLst>
            <pc:docMk/>
            <pc:sldMk cId="359579621" sldId="4651"/>
            <ac:spMk id="11" creationId="{A14211E1-83B3-4B2C-81E0-3F40375D3D02}"/>
          </ac:spMkLst>
        </pc:spChg>
        <pc:spChg chg="add mod topLvl">
          <ac:chgData name="Coraluppi, Stefano" userId="949cbe1f-f638-4d8b-8890-7bbcf354ea6d" providerId="ADAL" clId="{DBB60616-C9E3-4A9F-927F-08B567D1A96A}" dt="2020-12-05T22:21:10.938" v="11300" actId="164"/>
          <ac:spMkLst>
            <pc:docMk/>
            <pc:sldMk cId="359579621" sldId="4651"/>
            <ac:spMk id="12" creationId="{08BA5620-3916-429D-A38F-E40C70D5DCE3}"/>
          </ac:spMkLst>
        </pc:spChg>
        <pc:spChg chg="add mod topLvl">
          <ac:chgData name="Coraluppi, Stefano" userId="949cbe1f-f638-4d8b-8890-7bbcf354ea6d" providerId="ADAL" clId="{DBB60616-C9E3-4A9F-927F-08B567D1A96A}" dt="2020-12-05T22:21:10.938" v="11300" actId="164"/>
          <ac:spMkLst>
            <pc:docMk/>
            <pc:sldMk cId="359579621" sldId="4651"/>
            <ac:spMk id="13" creationId="{16E57D1D-AF56-4228-9C6D-76213BB2B659}"/>
          </ac:spMkLst>
        </pc:spChg>
        <pc:spChg chg="add mod topLvl">
          <ac:chgData name="Coraluppi, Stefano" userId="949cbe1f-f638-4d8b-8890-7bbcf354ea6d" providerId="ADAL" clId="{DBB60616-C9E3-4A9F-927F-08B567D1A96A}" dt="2020-12-05T22:21:10.938" v="11300" actId="164"/>
          <ac:spMkLst>
            <pc:docMk/>
            <pc:sldMk cId="359579621" sldId="4651"/>
            <ac:spMk id="14" creationId="{E6966456-4FEA-432D-9CAD-AFB1BF4F005C}"/>
          </ac:spMkLst>
        </pc:spChg>
        <pc:spChg chg="add mod topLvl">
          <ac:chgData name="Coraluppi, Stefano" userId="949cbe1f-f638-4d8b-8890-7bbcf354ea6d" providerId="ADAL" clId="{DBB60616-C9E3-4A9F-927F-08B567D1A96A}" dt="2020-12-05T22:21:10.938" v="11300" actId="164"/>
          <ac:spMkLst>
            <pc:docMk/>
            <pc:sldMk cId="359579621" sldId="4651"/>
            <ac:spMk id="15" creationId="{4A814702-259A-48FF-8471-726B4846E37D}"/>
          </ac:spMkLst>
        </pc:spChg>
        <pc:spChg chg="add mod topLvl">
          <ac:chgData name="Coraluppi, Stefano" userId="949cbe1f-f638-4d8b-8890-7bbcf354ea6d" providerId="ADAL" clId="{DBB60616-C9E3-4A9F-927F-08B567D1A96A}" dt="2020-12-05T22:21:10.938" v="11300" actId="164"/>
          <ac:spMkLst>
            <pc:docMk/>
            <pc:sldMk cId="359579621" sldId="4651"/>
            <ac:spMk id="16" creationId="{A8A2723D-AAE9-4721-AB3B-50B4A0232955}"/>
          </ac:spMkLst>
        </pc:spChg>
        <pc:spChg chg="add mod topLvl">
          <ac:chgData name="Coraluppi, Stefano" userId="949cbe1f-f638-4d8b-8890-7bbcf354ea6d" providerId="ADAL" clId="{DBB60616-C9E3-4A9F-927F-08B567D1A96A}" dt="2020-12-05T22:21:10.938" v="11300" actId="164"/>
          <ac:spMkLst>
            <pc:docMk/>
            <pc:sldMk cId="359579621" sldId="4651"/>
            <ac:spMk id="17" creationId="{1B1FFC4A-1467-4CAA-BDD0-44199D1E1011}"/>
          </ac:spMkLst>
        </pc:spChg>
        <pc:spChg chg="add mod topLvl">
          <ac:chgData name="Coraluppi, Stefano" userId="949cbe1f-f638-4d8b-8890-7bbcf354ea6d" providerId="ADAL" clId="{DBB60616-C9E3-4A9F-927F-08B567D1A96A}" dt="2020-12-05T22:21:10.938" v="11300" actId="164"/>
          <ac:spMkLst>
            <pc:docMk/>
            <pc:sldMk cId="359579621" sldId="4651"/>
            <ac:spMk id="20" creationId="{BAD63844-FD05-49DC-B8F2-D50C04CB63B8}"/>
          </ac:spMkLst>
        </pc:spChg>
        <pc:spChg chg="add mod topLvl">
          <ac:chgData name="Coraluppi, Stefano" userId="949cbe1f-f638-4d8b-8890-7bbcf354ea6d" providerId="ADAL" clId="{DBB60616-C9E3-4A9F-927F-08B567D1A96A}" dt="2020-12-05T22:21:10.938" v="11300" actId="164"/>
          <ac:spMkLst>
            <pc:docMk/>
            <pc:sldMk cId="359579621" sldId="4651"/>
            <ac:spMk id="21" creationId="{9B02F305-95B7-4969-9B68-18A960C2BCF6}"/>
          </ac:spMkLst>
        </pc:spChg>
        <pc:spChg chg="add mod">
          <ac:chgData name="Coraluppi, Stefano" userId="949cbe1f-f638-4d8b-8890-7bbcf354ea6d" providerId="ADAL" clId="{DBB60616-C9E3-4A9F-927F-08B567D1A96A}" dt="2020-12-05T22:21:10.938" v="11300" actId="164"/>
          <ac:spMkLst>
            <pc:docMk/>
            <pc:sldMk cId="359579621" sldId="4651"/>
            <ac:spMk id="29" creationId="{6AC5963F-5DAB-4651-88A2-BF8614F6E156}"/>
          </ac:spMkLst>
        </pc:spChg>
        <pc:spChg chg="add mod">
          <ac:chgData name="Coraluppi, Stefano" userId="949cbe1f-f638-4d8b-8890-7bbcf354ea6d" providerId="ADAL" clId="{DBB60616-C9E3-4A9F-927F-08B567D1A96A}" dt="2020-12-05T22:21:10.938" v="11300" actId="164"/>
          <ac:spMkLst>
            <pc:docMk/>
            <pc:sldMk cId="359579621" sldId="4651"/>
            <ac:spMk id="30" creationId="{C0858EBA-CEE1-41D6-B735-E40C645E2A7D}"/>
          </ac:spMkLst>
        </pc:spChg>
        <pc:grpChg chg="add del mod">
          <ac:chgData name="Coraluppi, Stefano" userId="949cbe1f-f638-4d8b-8890-7bbcf354ea6d" providerId="ADAL" clId="{DBB60616-C9E3-4A9F-927F-08B567D1A96A}" dt="2020-12-03T22:49:30.661" v="6467" actId="165"/>
          <ac:grpSpMkLst>
            <pc:docMk/>
            <pc:sldMk cId="359579621" sldId="4651"/>
            <ac:grpSpMk id="24" creationId="{3310214B-4B8F-464A-8E4F-31AE7B042D2A}"/>
          </ac:grpSpMkLst>
        </pc:grpChg>
        <pc:grpChg chg="add del mod">
          <ac:chgData name="Coraluppi, Stefano" userId="949cbe1f-f638-4d8b-8890-7bbcf354ea6d" providerId="ADAL" clId="{DBB60616-C9E3-4A9F-927F-08B567D1A96A}" dt="2020-12-03T22:52:09.468" v="6677" actId="165"/>
          <ac:grpSpMkLst>
            <pc:docMk/>
            <pc:sldMk cId="359579621" sldId="4651"/>
            <ac:grpSpMk id="25" creationId="{1D2F5497-3C6A-41C4-8185-2A0C5F9CEBE8}"/>
          </ac:grpSpMkLst>
        </pc:grpChg>
        <pc:grpChg chg="add del mod">
          <ac:chgData name="Coraluppi, Stefano" userId="949cbe1f-f638-4d8b-8890-7bbcf354ea6d" providerId="ADAL" clId="{DBB60616-C9E3-4A9F-927F-08B567D1A96A}" dt="2020-12-05T21:56:26.939" v="11243" actId="165"/>
          <ac:grpSpMkLst>
            <pc:docMk/>
            <pc:sldMk cId="359579621" sldId="4651"/>
            <ac:grpSpMk id="26" creationId="{575AB2E5-4863-41ED-9C1E-7BAB4634F0DC}"/>
          </ac:grpSpMkLst>
        </pc:grpChg>
        <pc:grpChg chg="add del mod">
          <ac:chgData name="Coraluppi, Stefano" userId="949cbe1f-f638-4d8b-8890-7bbcf354ea6d" providerId="ADAL" clId="{DBB60616-C9E3-4A9F-927F-08B567D1A96A}" dt="2020-12-05T22:05:07.780" v="11246" actId="165"/>
          <ac:grpSpMkLst>
            <pc:docMk/>
            <pc:sldMk cId="359579621" sldId="4651"/>
            <ac:grpSpMk id="28" creationId="{B875E113-96A0-49B2-A01F-063D41FA5811}"/>
          </ac:grpSpMkLst>
        </pc:grpChg>
        <pc:grpChg chg="add mod">
          <ac:chgData name="Coraluppi, Stefano" userId="949cbe1f-f638-4d8b-8890-7bbcf354ea6d" providerId="ADAL" clId="{DBB60616-C9E3-4A9F-927F-08B567D1A96A}" dt="2020-12-05T22:21:10.938" v="11300" actId="164"/>
          <ac:grpSpMkLst>
            <pc:docMk/>
            <pc:sldMk cId="359579621" sldId="4651"/>
            <ac:grpSpMk id="31" creationId="{44D9E9E4-3FEF-42F2-AD2D-59F03DC02A64}"/>
          </ac:grpSpMkLst>
        </pc:grpChg>
        <pc:picChg chg="add del">
          <ac:chgData name="Coraluppi, Stefano" userId="949cbe1f-f638-4d8b-8890-7bbcf354ea6d" providerId="ADAL" clId="{DBB60616-C9E3-4A9F-927F-08B567D1A96A}" dt="2020-12-05T21:56:00.718" v="11242" actId="478"/>
          <ac:picMkLst>
            <pc:docMk/>
            <pc:sldMk cId="359579621" sldId="4651"/>
            <ac:picMk id="27" creationId="{BF4A174E-4F88-4251-AAC2-D1182599DDB2}"/>
          </ac:picMkLst>
        </pc:picChg>
        <pc:cxnChg chg="add mod topLvl">
          <ac:chgData name="Coraluppi, Stefano" userId="949cbe1f-f638-4d8b-8890-7bbcf354ea6d" providerId="ADAL" clId="{DBB60616-C9E3-4A9F-927F-08B567D1A96A}" dt="2020-12-05T22:21:10.938" v="11300" actId="164"/>
          <ac:cxnSpMkLst>
            <pc:docMk/>
            <pc:sldMk cId="359579621" sldId="4651"/>
            <ac:cxnSpMk id="18" creationId="{5F6D3CA0-431E-4E2B-BF80-7B688244FED7}"/>
          </ac:cxnSpMkLst>
        </pc:cxnChg>
        <pc:cxnChg chg="add mod topLvl">
          <ac:chgData name="Coraluppi, Stefano" userId="949cbe1f-f638-4d8b-8890-7bbcf354ea6d" providerId="ADAL" clId="{DBB60616-C9E3-4A9F-927F-08B567D1A96A}" dt="2020-12-05T22:21:10.938" v="11300" actId="164"/>
          <ac:cxnSpMkLst>
            <pc:docMk/>
            <pc:sldMk cId="359579621" sldId="4651"/>
            <ac:cxnSpMk id="19" creationId="{2537D86A-8B38-47A6-9390-7AB214766A4C}"/>
          </ac:cxnSpMkLst>
        </pc:cxnChg>
      </pc:sldChg>
      <pc:sldChg chg="modSp add">
        <pc:chgData name="Coraluppi, Stefano" userId="949cbe1f-f638-4d8b-8890-7bbcf354ea6d" providerId="ADAL" clId="{DBB60616-C9E3-4A9F-927F-08B567D1A96A}" dt="2020-12-05T14:48:14.439" v="7011"/>
        <pc:sldMkLst>
          <pc:docMk/>
          <pc:sldMk cId="2635967749" sldId="4652"/>
        </pc:sldMkLst>
        <pc:spChg chg="mod">
          <ac:chgData name="Coraluppi, Stefano" userId="949cbe1f-f638-4d8b-8890-7bbcf354ea6d" providerId="ADAL" clId="{DBB60616-C9E3-4A9F-927F-08B567D1A96A}" dt="2020-12-05T14:48:14.439" v="7011"/>
          <ac:spMkLst>
            <pc:docMk/>
            <pc:sldMk cId="2635967749" sldId="4652"/>
            <ac:spMk id="2" creationId="{5476A694-4C8D-4A6E-AEB2-B1140C4A37A6}"/>
          </ac:spMkLst>
        </pc:spChg>
        <pc:spChg chg="mod">
          <ac:chgData name="Coraluppi, Stefano" userId="949cbe1f-f638-4d8b-8890-7bbcf354ea6d" providerId="ADAL" clId="{DBB60616-C9E3-4A9F-927F-08B567D1A96A}" dt="2020-12-05T14:44:10.973" v="7010" actId="20577"/>
          <ac:spMkLst>
            <pc:docMk/>
            <pc:sldMk cId="2635967749" sldId="4652"/>
            <ac:spMk id="3" creationId="{80A7DC90-25E6-4D20-9538-EF3E7B2BDF85}"/>
          </ac:spMkLst>
        </pc:spChg>
      </pc:sldChg>
      <pc:sldChg chg="modSp add">
        <pc:chgData name="Coraluppi, Stefano" userId="949cbe1f-f638-4d8b-8890-7bbcf354ea6d" providerId="ADAL" clId="{DBB60616-C9E3-4A9F-927F-08B567D1A96A}" dt="2020-12-05T15:24:23.903" v="7319" actId="20577"/>
        <pc:sldMkLst>
          <pc:docMk/>
          <pc:sldMk cId="2539979139" sldId="4653"/>
        </pc:sldMkLst>
        <pc:spChg chg="mod">
          <ac:chgData name="Coraluppi, Stefano" userId="949cbe1f-f638-4d8b-8890-7bbcf354ea6d" providerId="ADAL" clId="{DBB60616-C9E3-4A9F-927F-08B567D1A96A}" dt="2020-12-02T23:18:31.617" v="3695" actId="20577"/>
          <ac:spMkLst>
            <pc:docMk/>
            <pc:sldMk cId="2539979139" sldId="4653"/>
            <ac:spMk id="2" creationId="{57FDF01B-7CF3-40C0-A4BF-B2877D7BBFC3}"/>
          </ac:spMkLst>
        </pc:spChg>
        <pc:spChg chg="mod">
          <ac:chgData name="Coraluppi, Stefano" userId="949cbe1f-f638-4d8b-8890-7bbcf354ea6d" providerId="ADAL" clId="{DBB60616-C9E3-4A9F-927F-08B567D1A96A}" dt="2020-12-05T15:24:23.903" v="7319" actId="20577"/>
          <ac:spMkLst>
            <pc:docMk/>
            <pc:sldMk cId="2539979139" sldId="4653"/>
            <ac:spMk id="3" creationId="{8B0B88D0-4941-459A-B664-FCEBACE16FB3}"/>
          </ac:spMkLst>
        </pc:spChg>
      </pc:sldChg>
      <pc:sldChg chg="modSp add">
        <pc:chgData name="Coraluppi, Stefano" userId="949cbe1f-f638-4d8b-8890-7bbcf354ea6d" providerId="ADAL" clId="{DBB60616-C9E3-4A9F-927F-08B567D1A96A}" dt="2020-12-05T16:22:02.546" v="8430" actId="20577"/>
        <pc:sldMkLst>
          <pc:docMk/>
          <pc:sldMk cId="3377718274" sldId="4654"/>
        </pc:sldMkLst>
        <pc:spChg chg="mod">
          <ac:chgData name="Coraluppi, Stefano" userId="949cbe1f-f638-4d8b-8890-7bbcf354ea6d" providerId="ADAL" clId="{DBB60616-C9E3-4A9F-927F-08B567D1A96A}" dt="2020-12-05T16:22:02.546" v="8430" actId="20577"/>
          <ac:spMkLst>
            <pc:docMk/>
            <pc:sldMk cId="3377718274" sldId="4654"/>
            <ac:spMk id="2" creationId="{2B28E60F-FB07-4C42-850B-46A0AB7EADAD}"/>
          </ac:spMkLst>
        </pc:spChg>
        <pc:spChg chg="mod">
          <ac:chgData name="Coraluppi, Stefano" userId="949cbe1f-f638-4d8b-8890-7bbcf354ea6d" providerId="ADAL" clId="{DBB60616-C9E3-4A9F-927F-08B567D1A96A}" dt="2020-12-05T16:13:02.471" v="8079" actId="207"/>
          <ac:spMkLst>
            <pc:docMk/>
            <pc:sldMk cId="3377718274" sldId="4654"/>
            <ac:spMk id="3" creationId="{38BE3DBD-3730-48E6-B7D1-83607C68B8C5}"/>
          </ac:spMkLst>
        </pc:spChg>
      </pc:sldChg>
      <pc:sldChg chg="modSp add">
        <pc:chgData name="Coraluppi, Stefano" userId="949cbe1f-f638-4d8b-8890-7bbcf354ea6d" providerId="ADAL" clId="{DBB60616-C9E3-4A9F-927F-08B567D1A96A}" dt="2020-12-12T14:29:59.059" v="17809" actId="20577"/>
        <pc:sldMkLst>
          <pc:docMk/>
          <pc:sldMk cId="2352763222" sldId="4655"/>
        </pc:sldMkLst>
        <pc:spChg chg="mod">
          <ac:chgData name="Coraluppi, Stefano" userId="949cbe1f-f638-4d8b-8890-7bbcf354ea6d" providerId="ADAL" clId="{DBB60616-C9E3-4A9F-927F-08B567D1A96A}" dt="2020-12-03T15:52:06.777" v="4162" actId="20577"/>
          <ac:spMkLst>
            <pc:docMk/>
            <pc:sldMk cId="2352763222" sldId="4655"/>
            <ac:spMk id="6" creationId="{6C430347-BFE4-447A-8D5E-C8EB73377345}"/>
          </ac:spMkLst>
        </pc:spChg>
        <pc:spChg chg="mod">
          <ac:chgData name="Coraluppi, Stefano" userId="949cbe1f-f638-4d8b-8890-7bbcf354ea6d" providerId="ADAL" clId="{DBB60616-C9E3-4A9F-927F-08B567D1A96A}" dt="2020-12-12T14:29:59.059" v="17809" actId="20577"/>
          <ac:spMkLst>
            <pc:docMk/>
            <pc:sldMk cId="2352763222" sldId="4655"/>
            <ac:spMk id="7" creationId="{C12B14AC-D484-45D7-B441-BCC8461AF947}"/>
          </ac:spMkLst>
        </pc:spChg>
      </pc:sldChg>
      <pc:sldChg chg="modSp add">
        <pc:chgData name="Coraluppi, Stefano" userId="949cbe1f-f638-4d8b-8890-7bbcf354ea6d" providerId="ADAL" clId="{DBB60616-C9E3-4A9F-927F-08B567D1A96A}" dt="2020-12-12T14:30:15.054" v="17817" actId="20577"/>
        <pc:sldMkLst>
          <pc:docMk/>
          <pc:sldMk cId="1330198009" sldId="4656"/>
        </pc:sldMkLst>
        <pc:spChg chg="mod">
          <ac:chgData name="Coraluppi, Stefano" userId="949cbe1f-f638-4d8b-8890-7bbcf354ea6d" providerId="ADAL" clId="{DBB60616-C9E3-4A9F-927F-08B567D1A96A}" dt="2020-12-12T14:30:10.793" v="17813" actId="20577"/>
          <ac:spMkLst>
            <pc:docMk/>
            <pc:sldMk cId="1330198009" sldId="4656"/>
            <ac:spMk id="6" creationId="{6C430347-BFE4-447A-8D5E-C8EB73377345}"/>
          </ac:spMkLst>
        </pc:spChg>
        <pc:spChg chg="mod">
          <ac:chgData name="Coraluppi, Stefano" userId="949cbe1f-f638-4d8b-8890-7bbcf354ea6d" providerId="ADAL" clId="{DBB60616-C9E3-4A9F-927F-08B567D1A96A}" dt="2020-12-12T14:30:15.054" v="17817" actId="20577"/>
          <ac:spMkLst>
            <pc:docMk/>
            <pc:sldMk cId="1330198009" sldId="4656"/>
            <ac:spMk id="7" creationId="{C12B14AC-D484-45D7-B441-BCC8461AF947}"/>
          </ac:spMkLst>
        </pc:spChg>
      </pc:sldChg>
      <pc:sldChg chg="modSp add">
        <pc:chgData name="Coraluppi, Stefano" userId="949cbe1f-f638-4d8b-8890-7bbcf354ea6d" providerId="ADAL" clId="{DBB60616-C9E3-4A9F-927F-08B567D1A96A}" dt="2020-12-13T22:06:16.670" v="25376" actId="20577"/>
        <pc:sldMkLst>
          <pc:docMk/>
          <pc:sldMk cId="2021112682" sldId="4657"/>
        </pc:sldMkLst>
        <pc:spChg chg="mod">
          <ac:chgData name="Coraluppi, Stefano" userId="949cbe1f-f638-4d8b-8890-7bbcf354ea6d" providerId="ADAL" clId="{DBB60616-C9E3-4A9F-927F-08B567D1A96A}" dt="2020-12-03T15:52:55.453" v="4200" actId="20577"/>
          <ac:spMkLst>
            <pc:docMk/>
            <pc:sldMk cId="2021112682" sldId="4657"/>
            <ac:spMk id="2" creationId="{E98E0A3C-14A6-49D8-B1A2-B01163DD4C61}"/>
          </ac:spMkLst>
        </pc:spChg>
        <pc:spChg chg="mod">
          <ac:chgData name="Coraluppi, Stefano" userId="949cbe1f-f638-4d8b-8890-7bbcf354ea6d" providerId="ADAL" clId="{DBB60616-C9E3-4A9F-927F-08B567D1A96A}" dt="2020-12-13T22:06:16.670" v="25376" actId="20577"/>
          <ac:spMkLst>
            <pc:docMk/>
            <pc:sldMk cId="2021112682" sldId="4657"/>
            <ac:spMk id="3" creationId="{04081EFE-80FC-4AE0-8E76-636E100C7C3B}"/>
          </ac:spMkLst>
        </pc:spChg>
      </pc:sldChg>
      <pc:sldChg chg="modSp add">
        <pc:chgData name="Coraluppi, Stefano" userId="949cbe1f-f638-4d8b-8890-7bbcf354ea6d" providerId="ADAL" clId="{DBB60616-C9E3-4A9F-927F-08B567D1A96A}" dt="2020-12-12T15:18:20.640" v="19256" actId="113"/>
        <pc:sldMkLst>
          <pc:docMk/>
          <pc:sldMk cId="1997438562" sldId="4658"/>
        </pc:sldMkLst>
        <pc:spChg chg="mod">
          <ac:chgData name="Coraluppi, Stefano" userId="949cbe1f-f638-4d8b-8890-7bbcf354ea6d" providerId="ADAL" clId="{DBB60616-C9E3-4A9F-927F-08B567D1A96A}" dt="2020-12-03T16:13:32.829" v="4615" actId="20577"/>
          <ac:spMkLst>
            <pc:docMk/>
            <pc:sldMk cId="1997438562" sldId="4658"/>
            <ac:spMk id="2" creationId="{E98E0A3C-14A6-49D8-B1A2-B01163DD4C61}"/>
          </ac:spMkLst>
        </pc:spChg>
        <pc:spChg chg="mod">
          <ac:chgData name="Coraluppi, Stefano" userId="949cbe1f-f638-4d8b-8890-7bbcf354ea6d" providerId="ADAL" clId="{DBB60616-C9E3-4A9F-927F-08B567D1A96A}" dt="2020-12-12T15:18:20.640" v="19256" actId="113"/>
          <ac:spMkLst>
            <pc:docMk/>
            <pc:sldMk cId="1997438562" sldId="4658"/>
            <ac:spMk id="3" creationId="{04081EFE-80FC-4AE0-8E76-636E100C7C3B}"/>
          </ac:spMkLst>
        </pc:spChg>
      </pc:sldChg>
      <pc:sldChg chg="modSp add">
        <pc:chgData name="Coraluppi, Stefano" userId="949cbe1f-f638-4d8b-8890-7bbcf354ea6d" providerId="ADAL" clId="{DBB60616-C9E3-4A9F-927F-08B567D1A96A}" dt="2020-12-03T19:12:56.414" v="5168" actId="207"/>
        <pc:sldMkLst>
          <pc:docMk/>
          <pc:sldMk cId="2111327997" sldId="4659"/>
        </pc:sldMkLst>
        <pc:spChg chg="mod">
          <ac:chgData name="Coraluppi, Stefano" userId="949cbe1f-f638-4d8b-8890-7bbcf354ea6d" providerId="ADAL" clId="{DBB60616-C9E3-4A9F-927F-08B567D1A96A}" dt="2020-12-03T18:36:06.928" v="5131" actId="20577"/>
          <ac:spMkLst>
            <pc:docMk/>
            <pc:sldMk cId="2111327997" sldId="4659"/>
            <ac:spMk id="2" creationId="{828DC3FD-BA50-48E2-910D-5C7243B4DA25}"/>
          </ac:spMkLst>
        </pc:spChg>
        <pc:spChg chg="mod">
          <ac:chgData name="Coraluppi, Stefano" userId="949cbe1f-f638-4d8b-8890-7bbcf354ea6d" providerId="ADAL" clId="{DBB60616-C9E3-4A9F-927F-08B567D1A96A}" dt="2020-12-03T19:12:56.414" v="5168" actId="207"/>
          <ac:spMkLst>
            <pc:docMk/>
            <pc:sldMk cId="2111327997" sldId="4659"/>
            <ac:spMk id="3" creationId="{4938C584-D70A-443A-ABA7-B2B0E8B71968}"/>
          </ac:spMkLst>
        </pc:spChg>
      </pc:sldChg>
      <pc:sldChg chg="modSp add del">
        <pc:chgData name="Coraluppi, Stefano" userId="949cbe1f-f638-4d8b-8890-7bbcf354ea6d" providerId="ADAL" clId="{DBB60616-C9E3-4A9F-927F-08B567D1A96A}" dt="2020-12-05T16:24:23.507" v="8529" actId="2696"/>
        <pc:sldMkLst>
          <pc:docMk/>
          <pc:sldMk cId="3545261523" sldId="4660"/>
        </pc:sldMkLst>
        <pc:spChg chg="mod">
          <ac:chgData name="Coraluppi, Stefano" userId="949cbe1f-f638-4d8b-8890-7bbcf354ea6d" providerId="ADAL" clId="{DBB60616-C9E3-4A9F-927F-08B567D1A96A}" dt="2020-12-03T19:18:46.701" v="5295" actId="20577"/>
          <ac:spMkLst>
            <pc:docMk/>
            <pc:sldMk cId="3545261523" sldId="4660"/>
            <ac:spMk id="2" creationId="{2B28E60F-FB07-4C42-850B-46A0AB7EADAD}"/>
          </ac:spMkLst>
        </pc:spChg>
      </pc:sldChg>
      <pc:sldChg chg="modSp add">
        <pc:chgData name="Coraluppi, Stefano" userId="949cbe1f-f638-4d8b-8890-7bbcf354ea6d" providerId="ADAL" clId="{DBB60616-C9E3-4A9F-927F-08B567D1A96A}" dt="2020-12-05T17:06:49.315" v="9657"/>
        <pc:sldMkLst>
          <pc:docMk/>
          <pc:sldMk cId="3653031896" sldId="4661"/>
        </pc:sldMkLst>
        <pc:spChg chg="mod">
          <ac:chgData name="Coraluppi, Stefano" userId="949cbe1f-f638-4d8b-8890-7bbcf354ea6d" providerId="ADAL" clId="{DBB60616-C9E3-4A9F-927F-08B567D1A96A}" dt="2020-12-05T16:47:44.574" v="9223" actId="20577"/>
          <ac:spMkLst>
            <pc:docMk/>
            <pc:sldMk cId="3653031896" sldId="4661"/>
            <ac:spMk id="2" creationId="{6F7EF200-7EDA-469F-BD66-1C5220F35F71}"/>
          </ac:spMkLst>
        </pc:spChg>
        <pc:spChg chg="mod">
          <ac:chgData name="Coraluppi, Stefano" userId="949cbe1f-f638-4d8b-8890-7bbcf354ea6d" providerId="ADAL" clId="{DBB60616-C9E3-4A9F-927F-08B567D1A96A}" dt="2020-12-05T17:06:49.315" v="9657"/>
          <ac:spMkLst>
            <pc:docMk/>
            <pc:sldMk cId="3653031896" sldId="4661"/>
            <ac:spMk id="3" creationId="{E714689F-67F3-4AB8-B301-EA69BE8AF920}"/>
          </ac:spMkLst>
        </pc:spChg>
      </pc:sldChg>
      <pc:sldChg chg="modSp add">
        <pc:chgData name="Coraluppi, Stefano" userId="949cbe1f-f638-4d8b-8890-7bbcf354ea6d" providerId="ADAL" clId="{DBB60616-C9E3-4A9F-927F-08B567D1A96A}" dt="2020-12-10T18:27:42.053" v="14800" actId="20577"/>
        <pc:sldMkLst>
          <pc:docMk/>
          <pc:sldMk cId="338372146" sldId="4662"/>
        </pc:sldMkLst>
        <pc:spChg chg="mod">
          <ac:chgData name="Coraluppi, Stefano" userId="949cbe1f-f638-4d8b-8890-7bbcf354ea6d" providerId="ADAL" clId="{DBB60616-C9E3-4A9F-927F-08B567D1A96A}" dt="2020-12-10T18:27:42.053" v="14800" actId="20577"/>
          <ac:spMkLst>
            <pc:docMk/>
            <pc:sldMk cId="338372146" sldId="4662"/>
            <ac:spMk id="3" creationId="{B6098C63-E76B-924A-907C-7B48DAF47CCD}"/>
          </ac:spMkLst>
        </pc:spChg>
        <pc:spChg chg="mod">
          <ac:chgData name="Coraluppi, Stefano" userId="949cbe1f-f638-4d8b-8890-7bbcf354ea6d" providerId="ADAL" clId="{DBB60616-C9E3-4A9F-927F-08B567D1A96A}" dt="2020-12-03T19:20:33.243" v="5417" actId="1035"/>
          <ac:spMkLst>
            <pc:docMk/>
            <pc:sldMk cId="338372146" sldId="4662"/>
            <ac:spMk id="5" creationId="{F82CD54F-06AB-4C46-80EA-B334AE026521}"/>
          </ac:spMkLst>
        </pc:spChg>
      </pc:sldChg>
      <pc:sldChg chg="delSp modSp add del">
        <pc:chgData name="Coraluppi, Stefano" userId="949cbe1f-f638-4d8b-8890-7bbcf354ea6d" providerId="ADAL" clId="{DBB60616-C9E3-4A9F-927F-08B567D1A96A}" dt="2020-12-08T18:53:45.024" v="11317" actId="2696"/>
        <pc:sldMkLst>
          <pc:docMk/>
          <pc:sldMk cId="2140687821" sldId="4663"/>
        </pc:sldMkLst>
        <pc:spChg chg="mod">
          <ac:chgData name="Coraluppi, Stefano" userId="949cbe1f-f638-4d8b-8890-7bbcf354ea6d" providerId="ADAL" clId="{DBB60616-C9E3-4A9F-927F-08B567D1A96A}" dt="2020-12-08T18:53:30.224" v="11316" actId="20577"/>
          <ac:spMkLst>
            <pc:docMk/>
            <pc:sldMk cId="2140687821" sldId="4663"/>
            <ac:spMk id="3" creationId="{B6098C63-E76B-924A-907C-7B48DAF47CCD}"/>
          </ac:spMkLst>
        </pc:spChg>
        <pc:spChg chg="del mod">
          <ac:chgData name="Coraluppi, Stefano" userId="949cbe1f-f638-4d8b-8890-7bbcf354ea6d" providerId="ADAL" clId="{DBB60616-C9E3-4A9F-927F-08B567D1A96A}" dt="2020-12-08T18:53:26.310" v="11315" actId="478"/>
          <ac:spMkLst>
            <pc:docMk/>
            <pc:sldMk cId="2140687821" sldId="4663"/>
            <ac:spMk id="5" creationId="{F82CD54F-06AB-4C46-80EA-B334AE026521}"/>
          </ac:spMkLst>
        </pc:spChg>
      </pc:sldChg>
      <pc:sldChg chg="modSp add del">
        <pc:chgData name="Coraluppi, Stefano" userId="949cbe1f-f638-4d8b-8890-7bbcf354ea6d" providerId="ADAL" clId="{DBB60616-C9E3-4A9F-927F-08B567D1A96A}" dt="2020-12-05T15:54:02.224" v="7868" actId="2696"/>
        <pc:sldMkLst>
          <pc:docMk/>
          <pc:sldMk cId="2793273269" sldId="4664"/>
        </pc:sldMkLst>
        <pc:spChg chg="mod">
          <ac:chgData name="Coraluppi, Stefano" userId="949cbe1f-f638-4d8b-8890-7bbcf354ea6d" providerId="ADAL" clId="{DBB60616-C9E3-4A9F-927F-08B567D1A96A}" dt="2020-12-03T22:54:25.109" v="6748" actId="20577"/>
          <ac:spMkLst>
            <pc:docMk/>
            <pc:sldMk cId="2793273269" sldId="4664"/>
            <ac:spMk id="2" creationId="{86704C8A-A903-4E30-97F2-583846C235CE}"/>
          </ac:spMkLst>
        </pc:spChg>
      </pc:sldChg>
      <pc:sldChg chg="modSp add">
        <pc:chgData name="Coraluppi, Stefano" userId="949cbe1f-f638-4d8b-8890-7bbcf354ea6d" providerId="ADAL" clId="{DBB60616-C9E3-4A9F-927F-08B567D1A96A}" dt="2020-12-05T14:52:14.206" v="7121" actId="207"/>
        <pc:sldMkLst>
          <pc:docMk/>
          <pc:sldMk cId="362711793" sldId="4665"/>
        </pc:sldMkLst>
        <pc:spChg chg="mod">
          <ac:chgData name="Coraluppi, Stefano" userId="949cbe1f-f638-4d8b-8890-7bbcf354ea6d" providerId="ADAL" clId="{DBB60616-C9E3-4A9F-927F-08B567D1A96A}" dt="2020-12-05T14:48:32.715" v="7015" actId="20577"/>
          <ac:spMkLst>
            <pc:docMk/>
            <pc:sldMk cId="362711793" sldId="4665"/>
            <ac:spMk id="2" creationId="{3CEBA055-3A25-4C5C-9A6B-65983ED62639}"/>
          </ac:spMkLst>
        </pc:spChg>
        <pc:spChg chg="mod">
          <ac:chgData name="Coraluppi, Stefano" userId="949cbe1f-f638-4d8b-8890-7bbcf354ea6d" providerId="ADAL" clId="{DBB60616-C9E3-4A9F-927F-08B567D1A96A}" dt="2020-12-05T14:52:14.206" v="7121" actId="207"/>
          <ac:spMkLst>
            <pc:docMk/>
            <pc:sldMk cId="362711793" sldId="4665"/>
            <ac:spMk id="3" creationId="{6E839507-9A21-4B39-AF95-186745C2F516}"/>
          </ac:spMkLst>
        </pc:spChg>
      </pc:sldChg>
      <pc:sldChg chg="modSp add">
        <pc:chgData name="Coraluppi, Stefano" userId="949cbe1f-f638-4d8b-8890-7bbcf354ea6d" providerId="ADAL" clId="{DBB60616-C9E3-4A9F-927F-08B567D1A96A}" dt="2020-12-05T20:40:00.798" v="10712" actId="20577"/>
        <pc:sldMkLst>
          <pc:docMk/>
          <pc:sldMk cId="3815466514" sldId="4666"/>
        </pc:sldMkLst>
        <pc:spChg chg="mod">
          <ac:chgData name="Coraluppi, Stefano" userId="949cbe1f-f638-4d8b-8890-7bbcf354ea6d" providerId="ADAL" clId="{DBB60616-C9E3-4A9F-927F-08B567D1A96A}" dt="2020-12-05T15:26:02.973" v="7330" actId="20577"/>
          <ac:spMkLst>
            <pc:docMk/>
            <pc:sldMk cId="3815466514" sldId="4666"/>
            <ac:spMk id="2" creationId="{E069C46A-AC57-45E5-B3C8-19F9BA533740}"/>
          </ac:spMkLst>
        </pc:spChg>
        <pc:spChg chg="mod">
          <ac:chgData name="Coraluppi, Stefano" userId="949cbe1f-f638-4d8b-8890-7bbcf354ea6d" providerId="ADAL" clId="{DBB60616-C9E3-4A9F-927F-08B567D1A96A}" dt="2020-12-05T20:40:00.798" v="10712" actId="20577"/>
          <ac:spMkLst>
            <pc:docMk/>
            <pc:sldMk cId="3815466514" sldId="4666"/>
            <ac:spMk id="3" creationId="{B7460424-CB25-4BB2-A98F-D30B14072D01}"/>
          </ac:spMkLst>
        </pc:spChg>
      </pc:sldChg>
      <pc:sldChg chg="modSp add">
        <pc:chgData name="Coraluppi, Stefano" userId="949cbe1f-f638-4d8b-8890-7bbcf354ea6d" providerId="ADAL" clId="{DBB60616-C9E3-4A9F-927F-08B567D1A96A}" dt="2020-12-05T20:42:48.909" v="10770" actId="20577"/>
        <pc:sldMkLst>
          <pc:docMk/>
          <pc:sldMk cId="3148767180" sldId="4667"/>
        </pc:sldMkLst>
        <pc:spChg chg="mod">
          <ac:chgData name="Coraluppi, Stefano" userId="949cbe1f-f638-4d8b-8890-7bbcf354ea6d" providerId="ADAL" clId="{DBB60616-C9E3-4A9F-927F-08B567D1A96A}" dt="2020-12-05T15:26:10.010" v="7341" actId="20577"/>
          <ac:spMkLst>
            <pc:docMk/>
            <pc:sldMk cId="3148767180" sldId="4667"/>
            <ac:spMk id="2" creationId="{EDBD91B8-201A-4084-8205-52B31F330A79}"/>
          </ac:spMkLst>
        </pc:spChg>
        <pc:spChg chg="mod">
          <ac:chgData name="Coraluppi, Stefano" userId="949cbe1f-f638-4d8b-8890-7bbcf354ea6d" providerId="ADAL" clId="{DBB60616-C9E3-4A9F-927F-08B567D1A96A}" dt="2020-12-05T20:42:48.909" v="10770" actId="20577"/>
          <ac:spMkLst>
            <pc:docMk/>
            <pc:sldMk cId="3148767180" sldId="4667"/>
            <ac:spMk id="3" creationId="{B41CB240-DD0B-49A9-B2D2-947747C263AA}"/>
          </ac:spMkLst>
        </pc:spChg>
      </pc:sldChg>
      <pc:sldChg chg="modSp add">
        <pc:chgData name="Coraluppi, Stefano" userId="949cbe1f-f638-4d8b-8890-7bbcf354ea6d" providerId="ADAL" clId="{DBB60616-C9E3-4A9F-927F-08B567D1A96A}" dt="2020-12-05T20:47:53.151" v="10870" actId="20577"/>
        <pc:sldMkLst>
          <pc:docMk/>
          <pc:sldMk cId="3030689123" sldId="4668"/>
        </pc:sldMkLst>
        <pc:spChg chg="mod">
          <ac:chgData name="Coraluppi, Stefano" userId="949cbe1f-f638-4d8b-8890-7bbcf354ea6d" providerId="ADAL" clId="{DBB60616-C9E3-4A9F-927F-08B567D1A96A}" dt="2020-12-05T15:26:18.338" v="7360" actId="20577"/>
          <ac:spMkLst>
            <pc:docMk/>
            <pc:sldMk cId="3030689123" sldId="4668"/>
            <ac:spMk id="2" creationId="{64DB111E-077D-4099-A9B6-DBCA3331759F}"/>
          </ac:spMkLst>
        </pc:spChg>
        <pc:spChg chg="mod">
          <ac:chgData name="Coraluppi, Stefano" userId="949cbe1f-f638-4d8b-8890-7bbcf354ea6d" providerId="ADAL" clId="{DBB60616-C9E3-4A9F-927F-08B567D1A96A}" dt="2020-12-05T20:47:53.151" v="10870" actId="20577"/>
          <ac:spMkLst>
            <pc:docMk/>
            <pc:sldMk cId="3030689123" sldId="4668"/>
            <ac:spMk id="3" creationId="{866DDF6A-E27A-4C1F-84F2-21E0E05AE387}"/>
          </ac:spMkLst>
        </pc:spChg>
      </pc:sldChg>
      <pc:sldChg chg="modSp add">
        <pc:chgData name="Coraluppi, Stefano" userId="949cbe1f-f638-4d8b-8890-7bbcf354ea6d" providerId="ADAL" clId="{DBB60616-C9E3-4A9F-927F-08B567D1A96A}" dt="2020-12-07T15:28:47.352" v="11306"/>
        <pc:sldMkLst>
          <pc:docMk/>
          <pc:sldMk cId="721908763" sldId="4669"/>
        </pc:sldMkLst>
        <pc:spChg chg="mod">
          <ac:chgData name="Coraluppi, Stefano" userId="949cbe1f-f638-4d8b-8890-7bbcf354ea6d" providerId="ADAL" clId="{DBB60616-C9E3-4A9F-927F-08B567D1A96A}" dt="2020-12-07T15:28:27.414" v="11301"/>
          <ac:spMkLst>
            <pc:docMk/>
            <pc:sldMk cId="721908763" sldId="4669"/>
            <ac:spMk id="2" creationId="{65646B29-8E5D-4F92-B8F3-B9948AD1A27E}"/>
          </ac:spMkLst>
        </pc:spChg>
        <pc:spChg chg="mod">
          <ac:chgData name="Coraluppi, Stefano" userId="949cbe1f-f638-4d8b-8890-7bbcf354ea6d" providerId="ADAL" clId="{DBB60616-C9E3-4A9F-927F-08B567D1A96A}" dt="2020-12-07T15:28:47.352" v="11306"/>
          <ac:spMkLst>
            <pc:docMk/>
            <pc:sldMk cId="721908763" sldId="4669"/>
            <ac:spMk id="3" creationId="{F3BB97C4-432D-4174-A156-94F65AF12B5F}"/>
          </ac:spMkLst>
        </pc:spChg>
      </pc:sldChg>
      <pc:sldChg chg="modSp add">
        <pc:chgData name="Coraluppi, Stefano" userId="949cbe1f-f638-4d8b-8890-7bbcf354ea6d" providerId="ADAL" clId="{DBB60616-C9E3-4A9F-927F-08B567D1A96A}" dt="2020-12-05T20:02:02.796" v="10322" actId="20577"/>
        <pc:sldMkLst>
          <pc:docMk/>
          <pc:sldMk cId="1065302807" sldId="4670"/>
        </pc:sldMkLst>
        <pc:spChg chg="mod">
          <ac:chgData name="Coraluppi, Stefano" userId="949cbe1f-f638-4d8b-8890-7bbcf354ea6d" providerId="ADAL" clId="{DBB60616-C9E3-4A9F-927F-08B567D1A96A}" dt="2020-12-05T20:01:41.645" v="10315" actId="20577"/>
          <ac:spMkLst>
            <pc:docMk/>
            <pc:sldMk cId="1065302807" sldId="4670"/>
            <ac:spMk id="2" creationId="{3F072731-7427-49EE-B590-8D2BB1CA5993}"/>
          </ac:spMkLst>
        </pc:spChg>
        <pc:spChg chg="mod">
          <ac:chgData name="Coraluppi, Stefano" userId="949cbe1f-f638-4d8b-8890-7bbcf354ea6d" providerId="ADAL" clId="{DBB60616-C9E3-4A9F-927F-08B567D1A96A}" dt="2020-12-05T20:02:02.796" v="10322" actId="20577"/>
          <ac:spMkLst>
            <pc:docMk/>
            <pc:sldMk cId="1065302807" sldId="4670"/>
            <ac:spMk id="3" creationId="{45A62E81-6D15-4B6F-9320-60872623CCF5}"/>
          </ac:spMkLst>
        </pc:spChg>
      </pc:sldChg>
      <pc:sldChg chg="modSp add">
        <pc:chgData name="Coraluppi, Stefano" userId="949cbe1f-f638-4d8b-8890-7bbcf354ea6d" providerId="ADAL" clId="{DBB60616-C9E3-4A9F-927F-08B567D1A96A}" dt="2020-12-10T16:23:03.578" v="12818" actId="20577"/>
        <pc:sldMkLst>
          <pc:docMk/>
          <pc:sldMk cId="1219191617" sldId="4671"/>
        </pc:sldMkLst>
        <pc:spChg chg="mod">
          <ac:chgData name="Coraluppi, Stefano" userId="949cbe1f-f638-4d8b-8890-7bbcf354ea6d" providerId="ADAL" clId="{DBB60616-C9E3-4A9F-927F-08B567D1A96A}" dt="2020-12-05T15:27:49.969" v="7421" actId="20577"/>
          <ac:spMkLst>
            <pc:docMk/>
            <pc:sldMk cId="1219191617" sldId="4671"/>
            <ac:spMk id="2" creationId="{82DAF765-6EBD-46EA-80A4-16367FE40AD3}"/>
          </ac:spMkLst>
        </pc:spChg>
        <pc:spChg chg="mod">
          <ac:chgData name="Coraluppi, Stefano" userId="949cbe1f-f638-4d8b-8890-7bbcf354ea6d" providerId="ADAL" clId="{DBB60616-C9E3-4A9F-927F-08B567D1A96A}" dt="2020-12-10T16:23:03.578" v="12818" actId="20577"/>
          <ac:spMkLst>
            <pc:docMk/>
            <pc:sldMk cId="1219191617" sldId="4671"/>
            <ac:spMk id="3" creationId="{73D45A0A-A63A-4E01-84B5-09FCE9A1B5DC}"/>
          </ac:spMkLst>
        </pc:spChg>
      </pc:sldChg>
      <pc:sldChg chg="modSp add">
        <pc:chgData name="Coraluppi, Stefano" userId="949cbe1f-f638-4d8b-8890-7bbcf354ea6d" providerId="ADAL" clId="{DBB60616-C9E3-4A9F-927F-08B567D1A96A}" dt="2020-12-05T16:40:02.636" v="8946" actId="20577"/>
        <pc:sldMkLst>
          <pc:docMk/>
          <pc:sldMk cId="3948883862" sldId="4672"/>
        </pc:sldMkLst>
        <pc:spChg chg="mod">
          <ac:chgData name="Coraluppi, Stefano" userId="949cbe1f-f638-4d8b-8890-7bbcf354ea6d" providerId="ADAL" clId="{DBB60616-C9E3-4A9F-927F-08B567D1A96A}" dt="2020-12-05T16:22:57.468" v="8479" actId="20577"/>
          <ac:spMkLst>
            <pc:docMk/>
            <pc:sldMk cId="3948883862" sldId="4672"/>
            <ac:spMk id="2" creationId="{2B28E60F-FB07-4C42-850B-46A0AB7EADAD}"/>
          </ac:spMkLst>
        </pc:spChg>
        <pc:spChg chg="mod">
          <ac:chgData name="Coraluppi, Stefano" userId="949cbe1f-f638-4d8b-8890-7bbcf354ea6d" providerId="ADAL" clId="{DBB60616-C9E3-4A9F-927F-08B567D1A96A}" dt="2020-12-05T16:40:02.636" v="8946" actId="20577"/>
          <ac:spMkLst>
            <pc:docMk/>
            <pc:sldMk cId="3948883862" sldId="4672"/>
            <ac:spMk id="3" creationId="{38BE3DBD-3730-48E6-B7D1-83607C68B8C5}"/>
          </ac:spMkLst>
        </pc:spChg>
      </pc:sldChg>
      <pc:sldChg chg="modSp add">
        <pc:chgData name="Coraluppi, Stefano" userId="949cbe1f-f638-4d8b-8890-7bbcf354ea6d" providerId="ADAL" clId="{DBB60616-C9E3-4A9F-927F-08B567D1A96A}" dt="2020-12-05T16:28:07.979" v="8551" actId="20577"/>
        <pc:sldMkLst>
          <pc:docMk/>
          <pc:sldMk cId="1391916028" sldId="4673"/>
        </pc:sldMkLst>
        <pc:spChg chg="mod">
          <ac:chgData name="Coraluppi, Stefano" userId="949cbe1f-f638-4d8b-8890-7bbcf354ea6d" providerId="ADAL" clId="{DBB60616-C9E3-4A9F-927F-08B567D1A96A}" dt="2020-12-05T16:16:13.375" v="8173" actId="20577"/>
          <ac:spMkLst>
            <pc:docMk/>
            <pc:sldMk cId="1391916028" sldId="4673"/>
            <ac:spMk id="2" creationId="{737C9B07-EDA5-4039-B004-BCBEE5CD4A6E}"/>
          </ac:spMkLst>
        </pc:spChg>
        <pc:spChg chg="mod">
          <ac:chgData name="Coraluppi, Stefano" userId="949cbe1f-f638-4d8b-8890-7bbcf354ea6d" providerId="ADAL" clId="{DBB60616-C9E3-4A9F-927F-08B567D1A96A}" dt="2020-12-05T16:28:07.979" v="8551" actId="20577"/>
          <ac:spMkLst>
            <pc:docMk/>
            <pc:sldMk cId="1391916028" sldId="4673"/>
            <ac:spMk id="3" creationId="{8CFF6A4D-28EB-4E5C-9FBB-A10CFAF55E24}"/>
          </ac:spMkLst>
        </pc:spChg>
      </pc:sldChg>
      <pc:sldChg chg="modSp add">
        <pc:chgData name="Coraluppi, Stefano" userId="949cbe1f-f638-4d8b-8890-7bbcf354ea6d" providerId="ADAL" clId="{DBB60616-C9E3-4A9F-927F-08B567D1A96A}" dt="2020-12-05T16:41:52.453" v="9068" actId="20577"/>
        <pc:sldMkLst>
          <pc:docMk/>
          <pc:sldMk cId="574990173" sldId="4674"/>
        </pc:sldMkLst>
        <pc:spChg chg="mod">
          <ac:chgData name="Coraluppi, Stefano" userId="949cbe1f-f638-4d8b-8890-7bbcf354ea6d" providerId="ADAL" clId="{DBB60616-C9E3-4A9F-927F-08B567D1A96A}" dt="2020-12-05T16:24:14.386" v="8528" actId="20577"/>
          <ac:spMkLst>
            <pc:docMk/>
            <pc:sldMk cId="574990173" sldId="4674"/>
            <ac:spMk id="2" creationId="{70E6C5DB-D652-40F2-8001-A848363E5E10}"/>
          </ac:spMkLst>
        </pc:spChg>
        <pc:spChg chg="mod">
          <ac:chgData name="Coraluppi, Stefano" userId="949cbe1f-f638-4d8b-8890-7bbcf354ea6d" providerId="ADAL" clId="{DBB60616-C9E3-4A9F-927F-08B567D1A96A}" dt="2020-12-05T16:41:52.453" v="9068" actId="20577"/>
          <ac:spMkLst>
            <pc:docMk/>
            <pc:sldMk cId="574990173" sldId="4674"/>
            <ac:spMk id="3" creationId="{AB238982-787D-413D-A22F-79CFC1BCBEAA}"/>
          </ac:spMkLst>
        </pc:spChg>
      </pc:sldChg>
      <pc:sldChg chg="modSp add">
        <pc:chgData name="Coraluppi, Stefano" userId="949cbe1f-f638-4d8b-8890-7bbcf354ea6d" providerId="ADAL" clId="{DBB60616-C9E3-4A9F-927F-08B567D1A96A}" dt="2020-12-05T16:31:57.894" v="8626" actId="20577"/>
        <pc:sldMkLst>
          <pc:docMk/>
          <pc:sldMk cId="398858165" sldId="4675"/>
        </pc:sldMkLst>
        <pc:spChg chg="mod">
          <ac:chgData name="Coraluppi, Stefano" userId="949cbe1f-f638-4d8b-8890-7bbcf354ea6d" providerId="ADAL" clId="{DBB60616-C9E3-4A9F-927F-08B567D1A96A}" dt="2020-12-05T16:28:16.322" v="8563" actId="20577"/>
          <ac:spMkLst>
            <pc:docMk/>
            <pc:sldMk cId="398858165" sldId="4675"/>
            <ac:spMk id="2" creationId="{43056588-19C1-4C32-8313-752E0F6F6703}"/>
          </ac:spMkLst>
        </pc:spChg>
        <pc:spChg chg="mod">
          <ac:chgData name="Coraluppi, Stefano" userId="949cbe1f-f638-4d8b-8890-7bbcf354ea6d" providerId="ADAL" clId="{DBB60616-C9E3-4A9F-927F-08B567D1A96A}" dt="2020-12-05T16:31:57.894" v="8626" actId="20577"/>
          <ac:spMkLst>
            <pc:docMk/>
            <pc:sldMk cId="398858165" sldId="4675"/>
            <ac:spMk id="3" creationId="{A7549B02-E8FD-40B2-9B27-FB149D470B9A}"/>
          </ac:spMkLst>
        </pc:spChg>
      </pc:sldChg>
      <pc:sldChg chg="modSp add">
        <pc:chgData name="Coraluppi, Stefano" userId="949cbe1f-f638-4d8b-8890-7bbcf354ea6d" providerId="ADAL" clId="{DBB60616-C9E3-4A9F-927F-08B567D1A96A}" dt="2020-12-11T22:32:26.629" v="15043" actId="207"/>
        <pc:sldMkLst>
          <pc:docMk/>
          <pc:sldMk cId="4127265973" sldId="4676"/>
        </pc:sldMkLst>
        <pc:spChg chg="mod">
          <ac:chgData name="Coraluppi, Stefano" userId="949cbe1f-f638-4d8b-8890-7bbcf354ea6d" providerId="ADAL" clId="{DBB60616-C9E3-4A9F-927F-08B567D1A96A}" dt="2020-12-05T16:47:55.454" v="9227" actId="20577"/>
          <ac:spMkLst>
            <pc:docMk/>
            <pc:sldMk cId="4127265973" sldId="4676"/>
            <ac:spMk id="2" creationId="{1CC7611C-82EE-4077-8D1F-C9528FB1276F}"/>
          </ac:spMkLst>
        </pc:spChg>
        <pc:spChg chg="mod">
          <ac:chgData name="Coraluppi, Stefano" userId="949cbe1f-f638-4d8b-8890-7bbcf354ea6d" providerId="ADAL" clId="{DBB60616-C9E3-4A9F-927F-08B567D1A96A}" dt="2020-12-11T22:32:26.629" v="15043" actId="207"/>
          <ac:spMkLst>
            <pc:docMk/>
            <pc:sldMk cId="4127265973" sldId="4676"/>
            <ac:spMk id="3" creationId="{A3BC3394-2062-442B-97A4-E94F006836BE}"/>
          </ac:spMkLst>
        </pc:spChg>
      </pc:sldChg>
      <pc:sldChg chg="modSp add">
        <pc:chgData name="Coraluppi, Stefano" userId="949cbe1f-f638-4d8b-8890-7bbcf354ea6d" providerId="ADAL" clId="{DBB60616-C9E3-4A9F-927F-08B567D1A96A}" dt="2020-12-05T19:46:07.372" v="10312" actId="207"/>
        <pc:sldMkLst>
          <pc:docMk/>
          <pc:sldMk cId="1815391811" sldId="4677"/>
        </pc:sldMkLst>
        <pc:spChg chg="mod">
          <ac:chgData name="Coraluppi, Stefano" userId="949cbe1f-f638-4d8b-8890-7bbcf354ea6d" providerId="ADAL" clId="{DBB60616-C9E3-4A9F-927F-08B567D1A96A}" dt="2020-12-05T17:10:02.897" v="9887" actId="20577"/>
          <ac:spMkLst>
            <pc:docMk/>
            <pc:sldMk cId="1815391811" sldId="4677"/>
            <ac:spMk id="2" creationId="{4E675005-B94B-4C97-B6A1-C862432B6122}"/>
          </ac:spMkLst>
        </pc:spChg>
        <pc:spChg chg="mod">
          <ac:chgData name="Coraluppi, Stefano" userId="949cbe1f-f638-4d8b-8890-7bbcf354ea6d" providerId="ADAL" clId="{DBB60616-C9E3-4A9F-927F-08B567D1A96A}" dt="2020-12-05T19:46:07.372" v="10312" actId="207"/>
          <ac:spMkLst>
            <pc:docMk/>
            <pc:sldMk cId="1815391811" sldId="4677"/>
            <ac:spMk id="3" creationId="{261BF8AB-86C3-465B-8B5F-4DB6A2264558}"/>
          </ac:spMkLst>
        </pc:spChg>
      </pc:sldChg>
      <pc:sldChg chg="modSp add">
        <pc:chgData name="Coraluppi, Stefano" userId="949cbe1f-f638-4d8b-8890-7bbcf354ea6d" providerId="ADAL" clId="{DBB60616-C9E3-4A9F-927F-08B567D1A96A}" dt="2020-12-05T20:36:00.057" v="10622" actId="20577"/>
        <pc:sldMkLst>
          <pc:docMk/>
          <pc:sldMk cId="4205097645" sldId="4678"/>
        </pc:sldMkLst>
        <pc:spChg chg="mod">
          <ac:chgData name="Coraluppi, Stefano" userId="949cbe1f-f638-4d8b-8890-7bbcf354ea6d" providerId="ADAL" clId="{DBB60616-C9E3-4A9F-927F-08B567D1A96A}" dt="2020-12-05T20:01:51.377" v="10319" actId="20577"/>
          <ac:spMkLst>
            <pc:docMk/>
            <pc:sldMk cId="4205097645" sldId="4678"/>
            <ac:spMk id="2" creationId="{D97352DC-9855-4669-8BF5-5FCC47EBC872}"/>
          </ac:spMkLst>
        </pc:spChg>
        <pc:spChg chg="mod">
          <ac:chgData name="Coraluppi, Stefano" userId="949cbe1f-f638-4d8b-8890-7bbcf354ea6d" providerId="ADAL" clId="{DBB60616-C9E3-4A9F-927F-08B567D1A96A}" dt="2020-12-05T20:36:00.057" v="10622" actId="20577"/>
          <ac:spMkLst>
            <pc:docMk/>
            <pc:sldMk cId="4205097645" sldId="4678"/>
            <ac:spMk id="3" creationId="{8A41B7AB-FB17-4DFD-AA13-E7C5F20B7212}"/>
          </ac:spMkLst>
        </pc:spChg>
      </pc:sldChg>
      <pc:sldChg chg="addSp delSp modSp add">
        <pc:chgData name="Coraluppi, Stefano" userId="949cbe1f-f638-4d8b-8890-7bbcf354ea6d" providerId="ADAL" clId="{DBB60616-C9E3-4A9F-927F-08B567D1A96A}" dt="2020-12-10T16:10:55.921" v="12719" actId="20577"/>
        <pc:sldMkLst>
          <pc:docMk/>
          <pc:sldMk cId="2662768284" sldId="4679"/>
        </pc:sldMkLst>
        <pc:spChg chg="mod">
          <ac:chgData name="Coraluppi, Stefano" userId="949cbe1f-f638-4d8b-8890-7bbcf354ea6d" providerId="ADAL" clId="{DBB60616-C9E3-4A9F-927F-08B567D1A96A}" dt="2020-12-07T15:28:38.302" v="11305" actId="20577"/>
          <ac:spMkLst>
            <pc:docMk/>
            <pc:sldMk cId="2662768284" sldId="4679"/>
            <ac:spMk id="2" creationId="{72AF32AC-F1A0-4D32-A39F-74D7AD13DA32}"/>
          </ac:spMkLst>
        </pc:spChg>
        <pc:spChg chg="mod">
          <ac:chgData name="Coraluppi, Stefano" userId="949cbe1f-f638-4d8b-8890-7bbcf354ea6d" providerId="ADAL" clId="{DBB60616-C9E3-4A9F-927F-08B567D1A96A}" dt="2020-12-10T16:10:55.921" v="12719" actId="20577"/>
          <ac:spMkLst>
            <pc:docMk/>
            <pc:sldMk cId="2662768284" sldId="4679"/>
            <ac:spMk id="3" creationId="{92F4C3FD-1434-4562-A516-D03875EFBAF2}"/>
          </ac:spMkLst>
        </pc:spChg>
        <pc:spChg chg="del">
          <ac:chgData name="Coraluppi, Stefano" userId="949cbe1f-f638-4d8b-8890-7bbcf354ea6d" providerId="ADAL" clId="{DBB60616-C9E3-4A9F-927F-08B567D1A96A}" dt="2020-12-10T15:43:03.054" v="12420" actId="478"/>
          <ac:spMkLst>
            <pc:docMk/>
            <pc:sldMk cId="2662768284" sldId="4679"/>
            <ac:spMk id="4" creationId="{BD06A84E-327B-47C7-9D20-C01F77178751}"/>
          </ac:spMkLst>
        </pc:spChg>
        <pc:spChg chg="add del mod">
          <ac:chgData name="Coraluppi, Stefano" userId="949cbe1f-f638-4d8b-8890-7bbcf354ea6d" providerId="ADAL" clId="{DBB60616-C9E3-4A9F-927F-08B567D1A96A}" dt="2020-12-10T15:43:03.054" v="12420" actId="478"/>
          <ac:spMkLst>
            <pc:docMk/>
            <pc:sldMk cId="2662768284" sldId="4679"/>
            <ac:spMk id="7" creationId="{3A234989-04B6-4FFD-AFED-0819953B9F41}"/>
          </ac:spMkLst>
        </pc:spChg>
        <pc:spChg chg="add del mod">
          <ac:chgData name="Coraluppi, Stefano" userId="949cbe1f-f638-4d8b-8890-7bbcf354ea6d" providerId="ADAL" clId="{DBB60616-C9E3-4A9F-927F-08B567D1A96A}" dt="2020-12-10T15:43:03.054" v="12420" actId="478"/>
          <ac:spMkLst>
            <pc:docMk/>
            <pc:sldMk cId="2662768284" sldId="4679"/>
            <ac:spMk id="8" creationId="{C9D1DDDE-03DA-454E-B658-1CD98E657038}"/>
          </ac:spMkLst>
        </pc:spChg>
        <pc:spChg chg="add del mod">
          <ac:chgData name="Coraluppi, Stefano" userId="949cbe1f-f638-4d8b-8890-7bbcf354ea6d" providerId="ADAL" clId="{DBB60616-C9E3-4A9F-927F-08B567D1A96A}" dt="2020-12-10T15:43:03.054" v="12420" actId="478"/>
          <ac:spMkLst>
            <pc:docMk/>
            <pc:sldMk cId="2662768284" sldId="4679"/>
            <ac:spMk id="11" creationId="{D6FE3BC4-F201-4622-B5E7-F828541EF8A2}"/>
          </ac:spMkLst>
        </pc:spChg>
        <pc:spChg chg="add del mod">
          <ac:chgData name="Coraluppi, Stefano" userId="949cbe1f-f638-4d8b-8890-7bbcf354ea6d" providerId="ADAL" clId="{DBB60616-C9E3-4A9F-927F-08B567D1A96A}" dt="2020-12-10T15:43:03.054" v="12420" actId="478"/>
          <ac:spMkLst>
            <pc:docMk/>
            <pc:sldMk cId="2662768284" sldId="4679"/>
            <ac:spMk id="12" creationId="{5167D3C5-2F2A-4D20-A311-7E17314ED11F}"/>
          </ac:spMkLst>
        </pc:spChg>
        <pc:spChg chg="add del mod">
          <ac:chgData name="Coraluppi, Stefano" userId="949cbe1f-f638-4d8b-8890-7bbcf354ea6d" providerId="ADAL" clId="{DBB60616-C9E3-4A9F-927F-08B567D1A96A}" dt="2020-12-10T15:43:03.054" v="12420" actId="478"/>
          <ac:spMkLst>
            <pc:docMk/>
            <pc:sldMk cId="2662768284" sldId="4679"/>
            <ac:spMk id="13" creationId="{4B86279F-023E-4A1C-BEFE-B6D055A75196}"/>
          </ac:spMkLst>
        </pc:spChg>
        <pc:spChg chg="add del mod">
          <ac:chgData name="Coraluppi, Stefano" userId="949cbe1f-f638-4d8b-8890-7bbcf354ea6d" providerId="ADAL" clId="{DBB60616-C9E3-4A9F-927F-08B567D1A96A}" dt="2020-12-09T23:24:05.710" v="12384" actId="478"/>
          <ac:spMkLst>
            <pc:docMk/>
            <pc:sldMk cId="2662768284" sldId="4679"/>
            <ac:spMk id="16" creationId="{43AD295B-86A7-4875-9FD4-5F089E6D2100}"/>
          </ac:spMkLst>
        </pc:spChg>
        <pc:cxnChg chg="add del mod ord">
          <ac:chgData name="Coraluppi, Stefano" userId="949cbe1f-f638-4d8b-8890-7bbcf354ea6d" providerId="ADAL" clId="{DBB60616-C9E3-4A9F-927F-08B567D1A96A}" dt="2020-12-10T15:43:03.054" v="12420" actId="478"/>
          <ac:cxnSpMkLst>
            <pc:docMk/>
            <pc:sldMk cId="2662768284" sldId="4679"/>
            <ac:cxnSpMk id="6" creationId="{7A51DFD1-FA12-490F-8126-A1F519A18DD8}"/>
          </ac:cxnSpMkLst>
        </pc:cxnChg>
        <pc:cxnChg chg="add del mod">
          <ac:chgData name="Coraluppi, Stefano" userId="949cbe1f-f638-4d8b-8890-7bbcf354ea6d" providerId="ADAL" clId="{DBB60616-C9E3-4A9F-927F-08B567D1A96A}" dt="2020-12-10T15:43:03.054" v="12420" actId="478"/>
          <ac:cxnSpMkLst>
            <pc:docMk/>
            <pc:sldMk cId="2662768284" sldId="4679"/>
            <ac:cxnSpMk id="9" creationId="{7240BAD4-AF66-49DA-9D75-9E3995FBC739}"/>
          </ac:cxnSpMkLst>
        </pc:cxnChg>
        <pc:cxnChg chg="add del mod">
          <ac:chgData name="Coraluppi, Stefano" userId="949cbe1f-f638-4d8b-8890-7bbcf354ea6d" providerId="ADAL" clId="{DBB60616-C9E3-4A9F-927F-08B567D1A96A}" dt="2020-12-09T23:23:55.962" v="12382" actId="478"/>
          <ac:cxnSpMkLst>
            <pc:docMk/>
            <pc:sldMk cId="2662768284" sldId="4679"/>
            <ac:cxnSpMk id="15" creationId="{B7310F57-17BB-4676-A95F-086A8F34EB7D}"/>
          </ac:cxnSpMkLst>
        </pc:cxnChg>
      </pc:sldChg>
      <pc:sldChg chg="add del">
        <pc:chgData name="Coraluppi, Stefano" userId="949cbe1f-f638-4d8b-8890-7bbcf354ea6d" providerId="ADAL" clId="{DBB60616-C9E3-4A9F-927F-08B567D1A96A}" dt="2020-12-07T15:29:02.572" v="11309"/>
        <pc:sldMkLst>
          <pc:docMk/>
          <pc:sldMk cId="1538153464" sldId="4680"/>
        </pc:sldMkLst>
      </pc:sldChg>
      <pc:sldChg chg="modSp add">
        <pc:chgData name="Coraluppi, Stefano" userId="949cbe1f-f638-4d8b-8890-7bbcf354ea6d" providerId="ADAL" clId="{DBB60616-C9E3-4A9F-927F-08B567D1A96A}" dt="2020-12-10T16:58:11.539" v="13482" actId="20577"/>
        <pc:sldMkLst>
          <pc:docMk/>
          <pc:sldMk cId="2337397390" sldId="4680"/>
        </pc:sldMkLst>
        <pc:spChg chg="mod">
          <ac:chgData name="Coraluppi, Stefano" userId="949cbe1f-f638-4d8b-8890-7bbcf354ea6d" providerId="ADAL" clId="{DBB60616-C9E3-4A9F-927F-08B567D1A96A}" dt="2020-12-10T16:58:11.539" v="13482" actId="20577"/>
          <ac:spMkLst>
            <pc:docMk/>
            <pc:sldMk cId="2337397390" sldId="4680"/>
            <ac:spMk id="2" creationId="{9BCDAE15-E074-4481-8FA7-6DD5E3B38958}"/>
          </ac:spMkLst>
        </pc:spChg>
        <pc:spChg chg="mod">
          <ac:chgData name="Coraluppi, Stefano" userId="949cbe1f-f638-4d8b-8890-7bbcf354ea6d" providerId="ADAL" clId="{DBB60616-C9E3-4A9F-927F-08B567D1A96A}" dt="2020-12-10T16:51:55.611" v="13423" actId="16959"/>
          <ac:spMkLst>
            <pc:docMk/>
            <pc:sldMk cId="2337397390" sldId="4680"/>
            <ac:spMk id="3" creationId="{4D843D18-6379-4113-AA6A-E02B34E6C7FE}"/>
          </ac:spMkLst>
        </pc:spChg>
      </pc:sldChg>
      <pc:sldChg chg="modSp add ord">
        <pc:chgData name="Coraluppi, Stefano" userId="949cbe1f-f638-4d8b-8890-7bbcf354ea6d" providerId="ADAL" clId="{DBB60616-C9E3-4A9F-927F-08B567D1A96A}" dt="2020-12-10T17:58:28.632" v="14794" actId="114"/>
        <pc:sldMkLst>
          <pc:docMk/>
          <pc:sldMk cId="4292600357" sldId="4681"/>
        </pc:sldMkLst>
        <pc:spChg chg="mod">
          <ac:chgData name="Coraluppi, Stefano" userId="949cbe1f-f638-4d8b-8890-7bbcf354ea6d" providerId="ADAL" clId="{DBB60616-C9E3-4A9F-927F-08B567D1A96A}" dt="2020-12-10T17:41:35.411" v="14565" actId="947"/>
          <ac:spMkLst>
            <pc:docMk/>
            <pc:sldMk cId="4292600357" sldId="4681"/>
            <ac:spMk id="2" creationId="{9B9D1116-2C97-4EF1-8B36-535331596872}"/>
          </ac:spMkLst>
        </pc:spChg>
        <pc:spChg chg="mod">
          <ac:chgData name="Coraluppi, Stefano" userId="949cbe1f-f638-4d8b-8890-7bbcf354ea6d" providerId="ADAL" clId="{DBB60616-C9E3-4A9F-927F-08B567D1A96A}" dt="2020-12-10T17:58:28.632" v="14794" actId="114"/>
          <ac:spMkLst>
            <pc:docMk/>
            <pc:sldMk cId="4292600357" sldId="4681"/>
            <ac:spMk id="3" creationId="{B3A59595-E01E-4F7D-A29E-CE8CA332FBF5}"/>
          </ac:spMkLst>
        </pc:spChg>
      </pc:sldChg>
      <pc:sldChg chg="modSp add del">
        <pc:chgData name="Coraluppi, Stefano" userId="949cbe1f-f638-4d8b-8890-7bbcf354ea6d" providerId="ADAL" clId="{DBB60616-C9E3-4A9F-927F-08B567D1A96A}" dt="2020-12-10T18:27:34.796" v="14797" actId="2696"/>
        <pc:sldMkLst>
          <pc:docMk/>
          <pc:sldMk cId="1399758699" sldId="4682"/>
        </pc:sldMkLst>
        <pc:spChg chg="mod">
          <ac:chgData name="Coraluppi, Stefano" userId="949cbe1f-f638-4d8b-8890-7bbcf354ea6d" providerId="ADAL" clId="{DBB60616-C9E3-4A9F-927F-08B567D1A96A}" dt="2020-12-10T16:20:07.603" v="12805" actId="20577"/>
          <ac:spMkLst>
            <pc:docMk/>
            <pc:sldMk cId="1399758699" sldId="4682"/>
            <ac:spMk id="2" creationId="{0D678F9B-F722-4CB1-92D2-945F23F70A0F}"/>
          </ac:spMkLst>
        </pc:spChg>
      </pc:sldChg>
      <pc:sldChg chg="modSp add del ord">
        <pc:chgData name="Coraluppi, Stefano" userId="949cbe1f-f638-4d8b-8890-7bbcf354ea6d" providerId="ADAL" clId="{DBB60616-C9E3-4A9F-927F-08B567D1A96A}" dt="2020-12-10T18:23:23.214" v="14796" actId="2696"/>
        <pc:sldMkLst>
          <pc:docMk/>
          <pc:sldMk cId="1680122250" sldId="4683"/>
        </pc:sldMkLst>
        <pc:spChg chg="mod">
          <ac:chgData name="Coraluppi, Stefano" userId="949cbe1f-f638-4d8b-8890-7bbcf354ea6d" providerId="ADAL" clId="{DBB60616-C9E3-4A9F-927F-08B567D1A96A}" dt="2020-12-10T16:58:18.923" v="13489" actId="20577"/>
          <ac:spMkLst>
            <pc:docMk/>
            <pc:sldMk cId="1680122250" sldId="4683"/>
            <ac:spMk id="2" creationId="{E62455DE-CA6C-444A-810F-635CB6E14DE6}"/>
          </ac:spMkLst>
        </pc:spChg>
        <pc:spChg chg="mod">
          <ac:chgData name="Coraluppi, Stefano" userId="949cbe1f-f638-4d8b-8890-7bbcf354ea6d" providerId="ADAL" clId="{DBB60616-C9E3-4A9F-927F-08B567D1A96A}" dt="2020-12-10T16:58:56.723" v="13547" actId="207"/>
          <ac:spMkLst>
            <pc:docMk/>
            <pc:sldMk cId="1680122250" sldId="4683"/>
            <ac:spMk id="3" creationId="{475F30A6-1A3B-44B7-8D35-F7B7D086F1AF}"/>
          </ac:spMkLst>
        </pc:spChg>
      </pc:sldChg>
      <pc:sldChg chg="modSp add">
        <pc:chgData name="Coraluppi, Stefano" userId="949cbe1f-f638-4d8b-8890-7bbcf354ea6d" providerId="ADAL" clId="{DBB60616-C9E3-4A9F-927F-08B567D1A96A}" dt="2020-12-12T13:43:40.704" v="17145" actId="20577"/>
        <pc:sldMkLst>
          <pc:docMk/>
          <pc:sldMk cId="310772516" sldId="4684"/>
        </pc:sldMkLst>
        <pc:spChg chg="mod">
          <ac:chgData name="Coraluppi, Stefano" userId="949cbe1f-f638-4d8b-8890-7bbcf354ea6d" providerId="ADAL" clId="{DBB60616-C9E3-4A9F-927F-08B567D1A96A}" dt="2020-12-10T17:41:44.232" v="14568" actId="20577"/>
          <ac:spMkLst>
            <pc:docMk/>
            <pc:sldMk cId="310772516" sldId="4684"/>
            <ac:spMk id="2" creationId="{055B47C7-96FA-4C0D-8323-F863E2DC5580}"/>
          </ac:spMkLst>
        </pc:spChg>
        <pc:spChg chg="mod">
          <ac:chgData name="Coraluppi, Stefano" userId="949cbe1f-f638-4d8b-8890-7bbcf354ea6d" providerId="ADAL" clId="{DBB60616-C9E3-4A9F-927F-08B567D1A96A}" dt="2020-12-12T13:43:40.704" v="17145" actId="20577"/>
          <ac:spMkLst>
            <pc:docMk/>
            <pc:sldMk cId="310772516" sldId="4684"/>
            <ac:spMk id="3" creationId="{B24F331E-15A1-4F02-9DEE-CDEA677501BF}"/>
          </ac:spMkLst>
        </pc:spChg>
      </pc:sldChg>
      <pc:sldChg chg="modSp add">
        <pc:chgData name="Coraluppi, Stefano" userId="949cbe1f-f638-4d8b-8890-7bbcf354ea6d" providerId="ADAL" clId="{DBB60616-C9E3-4A9F-927F-08B567D1A96A}" dt="2020-12-10T18:40:00.144" v="14972" actId="20577"/>
        <pc:sldMkLst>
          <pc:docMk/>
          <pc:sldMk cId="2992739665" sldId="4685"/>
        </pc:sldMkLst>
        <pc:spChg chg="mod">
          <ac:chgData name="Coraluppi, Stefano" userId="949cbe1f-f638-4d8b-8890-7bbcf354ea6d" providerId="ADAL" clId="{DBB60616-C9E3-4A9F-927F-08B567D1A96A}" dt="2020-12-10T18:32:42.813" v="14884" actId="20577"/>
          <ac:spMkLst>
            <pc:docMk/>
            <pc:sldMk cId="2992739665" sldId="4685"/>
            <ac:spMk id="2" creationId="{9E222F14-B66A-4C8F-A92C-7887C51AEEFB}"/>
          </ac:spMkLst>
        </pc:spChg>
        <pc:spChg chg="mod">
          <ac:chgData name="Coraluppi, Stefano" userId="949cbe1f-f638-4d8b-8890-7bbcf354ea6d" providerId="ADAL" clId="{DBB60616-C9E3-4A9F-927F-08B567D1A96A}" dt="2020-12-10T18:40:00.144" v="14972" actId="20577"/>
          <ac:spMkLst>
            <pc:docMk/>
            <pc:sldMk cId="2992739665" sldId="4685"/>
            <ac:spMk id="3" creationId="{CEF59EA6-C183-4567-9F8F-2DE1CB5D5D89}"/>
          </ac:spMkLst>
        </pc:spChg>
      </pc:sldChg>
      <pc:sldChg chg="modSp add">
        <pc:chgData name="Coraluppi, Stefano" userId="949cbe1f-f638-4d8b-8890-7bbcf354ea6d" providerId="ADAL" clId="{DBB60616-C9E3-4A9F-927F-08B567D1A96A}" dt="2020-12-11T22:45:39.776" v="15524" actId="20577"/>
        <pc:sldMkLst>
          <pc:docMk/>
          <pc:sldMk cId="3658840682" sldId="4686"/>
        </pc:sldMkLst>
        <pc:spChg chg="mod">
          <ac:chgData name="Coraluppi, Stefano" userId="949cbe1f-f638-4d8b-8890-7bbcf354ea6d" providerId="ADAL" clId="{DBB60616-C9E3-4A9F-927F-08B567D1A96A}" dt="2020-12-11T22:45:39.776" v="15524" actId="20577"/>
          <ac:spMkLst>
            <pc:docMk/>
            <pc:sldMk cId="3658840682" sldId="4686"/>
            <ac:spMk id="2" creationId="{7637704D-146B-4944-8640-E7FB787B43A0}"/>
          </ac:spMkLst>
        </pc:spChg>
        <pc:spChg chg="mod">
          <ac:chgData name="Coraluppi, Stefano" userId="949cbe1f-f638-4d8b-8890-7bbcf354ea6d" providerId="ADAL" clId="{DBB60616-C9E3-4A9F-927F-08B567D1A96A}" dt="2020-12-11T22:35:37.828" v="15207" actId="20577"/>
          <ac:spMkLst>
            <pc:docMk/>
            <pc:sldMk cId="3658840682" sldId="4686"/>
            <ac:spMk id="3" creationId="{D1CBCD31-A3A3-43D3-9466-A1C9F0C7CB3E}"/>
          </ac:spMkLst>
        </pc:spChg>
      </pc:sldChg>
      <pc:sldChg chg="modSp add">
        <pc:chgData name="Coraluppi, Stefano" userId="949cbe1f-f638-4d8b-8890-7bbcf354ea6d" providerId="ADAL" clId="{DBB60616-C9E3-4A9F-927F-08B567D1A96A}" dt="2020-12-11T22:45:32.188" v="15518" actId="20577"/>
        <pc:sldMkLst>
          <pc:docMk/>
          <pc:sldMk cId="3196671854" sldId="4687"/>
        </pc:sldMkLst>
        <pc:spChg chg="mod">
          <ac:chgData name="Coraluppi, Stefano" userId="949cbe1f-f638-4d8b-8890-7bbcf354ea6d" providerId="ADAL" clId="{DBB60616-C9E3-4A9F-927F-08B567D1A96A}" dt="2020-12-11T22:45:32.188" v="15518" actId="20577"/>
          <ac:spMkLst>
            <pc:docMk/>
            <pc:sldMk cId="3196671854" sldId="4687"/>
            <ac:spMk id="2" creationId="{50B64DD2-FA0A-48CE-AF4F-E3E1261FAD9A}"/>
          </ac:spMkLst>
        </pc:spChg>
        <pc:spChg chg="mod">
          <ac:chgData name="Coraluppi, Stefano" userId="949cbe1f-f638-4d8b-8890-7bbcf354ea6d" providerId="ADAL" clId="{DBB60616-C9E3-4A9F-927F-08B567D1A96A}" dt="2020-12-11T22:42:00.438" v="15430" actId="207"/>
          <ac:spMkLst>
            <pc:docMk/>
            <pc:sldMk cId="3196671854" sldId="4687"/>
            <ac:spMk id="3" creationId="{81892DED-E410-4EDB-92D7-E07C2F8EBCCF}"/>
          </ac:spMkLst>
        </pc:spChg>
      </pc:sldChg>
      <pc:sldChg chg="modSp add">
        <pc:chgData name="Coraluppi, Stefano" userId="949cbe1f-f638-4d8b-8890-7bbcf354ea6d" providerId="ADAL" clId="{DBB60616-C9E3-4A9F-927F-08B567D1A96A}" dt="2020-12-11T22:50:27.272" v="15877" actId="20577"/>
        <pc:sldMkLst>
          <pc:docMk/>
          <pc:sldMk cId="3304210508" sldId="4688"/>
        </pc:sldMkLst>
        <pc:spChg chg="mod">
          <ac:chgData name="Coraluppi, Stefano" userId="949cbe1f-f638-4d8b-8890-7bbcf354ea6d" providerId="ADAL" clId="{DBB60616-C9E3-4A9F-927F-08B567D1A96A}" dt="2020-12-11T22:45:26.880" v="15512" actId="20577"/>
          <ac:spMkLst>
            <pc:docMk/>
            <pc:sldMk cId="3304210508" sldId="4688"/>
            <ac:spMk id="2" creationId="{821480B7-A1C7-4EA5-865C-4C7F68C46295}"/>
          </ac:spMkLst>
        </pc:spChg>
        <pc:spChg chg="mod">
          <ac:chgData name="Coraluppi, Stefano" userId="949cbe1f-f638-4d8b-8890-7bbcf354ea6d" providerId="ADAL" clId="{DBB60616-C9E3-4A9F-927F-08B567D1A96A}" dt="2020-12-11T22:50:27.272" v="15877" actId="20577"/>
          <ac:spMkLst>
            <pc:docMk/>
            <pc:sldMk cId="3304210508" sldId="4688"/>
            <ac:spMk id="3" creationId="{519B4515-DA96-45ED-BDF0-3E5CC36F1B59}"/>
          </ac:spMkLst>
        </pc:spChg>
      </pc:sldChg>
      <pc:sldChg chg="modSp add ord">
        <pc:chgData name="Coraluppi, Stefano" userId="949cbe1f-f638-4d8b-8890-7bbcf354ea6d" providerId="ADAL" clId="{DBB60616-C9E3-4A9F-927F-08B567D1A96A}" dt="2020-12-12T12:49:24.142" v="17083"/>
        <pc:sldMkLst>
          <pc:docMk/>
          <pc:sldMk cId="2684420271" sldId="4689"/>
        </pc:sldMkLst>
        <pc:spChg chg="mod">
          <ac:chgData name="Coraluppi, Stefano" userId="949cbe1f-f638-4d8b-8890-7bbcf354ea6d" providerId="ADAL" clId="{DBB60616-C9E3-4A9F-927F-08B567D1A96A}" dt="2020-12-12T12:49:14.009" v="17082" actId="20577"/>
          <ac:spMkLst>
            <pc:docMk/>
            <pc:sldMk cId="2684420271" sldId="4689"/>
            <ac:spMk id="2" creationId="{6DD24111-ED75-4F22-A0F9-C77FE60B9A10}"/>
          </ac:spMkLst>
        </pc:spChg>
        <pc:spChg chg="mod">
          <ac:chgData name="Coraluppi, Stefano" userId="949cbe1f-f638-4d8b-8890-7bbcf354ea6d" providerId="ADAL" clId="{DBB60616-C9E3-4A9F-927F-08B567D1A96A}" dt="2020-12-11T23:10:24.619" v="16972" actId="20577"/>
          <ac:spMkLst>
            <pc:docMk/>
            <pc:sldMk cId="2684420271" sldId="4689"/>
            <ac:spMk id="3" creationId="{5E23411E-D735-4C95-A103-51D7EA01CE07}"/>
          </ac:spMkLst>
        </pc:spChg>
      </pc:sldChg>
      <pc:sldChg chg="modSp add">
        <pc:chgData name="Coraluppi, Stefano" userId="949cbe1f-f638-4d8b-8890-7bbcf354ea6d" providerId="ADAL" clId="{DBB60616-C9E3-4A9F-927F-08B567D1A96A}" dt="2020-12-11T22:54:01.289" v="16026" actId="404"/>
        <pc:sldMkLst>
          <pc:docMk/>
          <pc:sldMk cId="2568262476" sldId="4690"/>
        </pc:sldMkLst>
        <pc:spChg chg="mod">
          <ac:chgData name="Coraluppi, Stefano" userId="949cbe1f-f638-4d8b-8890-7bbcf354ea6d" providerId="ADAL" clId="{DBB60616-C9E3-4A9F-927F-08B567D1A96A}" dt="2020-12-11T22:51:17.299" v="15948" actId="20577"/>
          <ac:spMkLst>
            <pc:docMk/>
            <pc:sldMk cId="2568262476" sldId="4690"/>
            <ac:spMk id="2" creationId="{D0071045-8687-4EA9-AF4F-0AF96BB5B3AB}"/>
          </ac:spMkLst>
        </pc:spChg>
        <pc:spChg chg="mod">
          <ac:chgData name="Coraluppi, Stefano" userId="949cbe1f-f638-4d8b-8890-7bbcf354ea6d" providerId="ADAL" clId="{DBB60616-C9E3-4A9F-927F-08B567D1A96A}" dt="2020-12-11T22:54:01.289" v="16026" actId="404"/>
          <ac:spMkLst>
            <pc:docMk/>
            <pc:sldMk cId="2568262476" sldId="4690"/>
            <ac:spMk id="3" creationId="{7658A04D-1B58-4F59-AE15-A71C38CD5A66}"/>
          </ac:spMkLst>
        </pc:spChg>
      </pc:sldChg>
      <pc:sldChg chg="addSp delSp modSp add ord">
        <pc:chgData name="Coraluppi, Stefano" userId="949cbe1f-f638-4d8b-8890-7bbcf354ea6d" providerId="ADAL" clId="{DBB60616-C9E3-4A9F-927F-08B567D1A96A}" dt="2020-12-12T12:45:08.601" v="17049" actId="20577"/>
        <pc:sldMkLst>
          <pc:docMk/>
          <pc:sldMk cId="2614263060" sldId="4691"/>
        </pc:sldMkLst>
        <pc:spChg chg="mod">
          <ac:chgData name="Coraluppi, Stefano" userId="949cbe1f-f638-4d8b-8890-7bbcf354ea6d" providerId="ADAL" clId="{DBB60616-C9E3-4A9F-927F-08B567D1A96A}" dt="2020-12-12T12:45:08.601" v="17049" actId="20577"/>
          <ac:spMkLst>
            <pc:docMk/>
            <pc:sldMk cId="2614263060" sldId="4691"/>
            <ac:spMk id="2" creationId="{A209880D-4759-40BD-8D6C-C9ADC9F9FE03}"/>
          </ac:spMkLst>
        </pc:spChg>
        <pc:spChg chg="del">
          <ac:chgData name="Coraluppi, Stefano" userId="949cbe1f-f638-4d8b-8890-7bbcf354ea6d" providerId="ADAL" clId="{DBB60616-C9E3-4A9F-927F-08B567D1A96A}" dt="2020-12-11T22:54:54.091" v="16052" actId="478"/>
          <ac:spMkLst>
            <pc:docMk/>
            <pc:sldMk cId="2614263060" sldId="4691"/>
            <ac:spMk id="3" creationId="{80DA9029-F035-4D66-853C-8E2351A07B36}"/>
          </ac:spMkLst>
        </pc:spChg>
        <pc:spChg chg="add mod topLvl">
          <ac:chgData name="Coraluppi, Stefano" userId="949cbe1f-f638-4d8b-8890-7bbcf354ea6d" providerId="ADAL" clId="{DBB60616-C9E3-4A9F-927F-08B567D1A96A}" dt="2020-12-11T22:58:12.999" v="16264" actId="164"/>
          <ac:spMkLst>
            <pc:docMk/>
            <pc:sldMk cId="2614263060" sldId="4691"/>
            <ac:spMk id="5" creationId="{6D8FE209-C086-4D4C-9E87-9694E7905669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7" creationId="{2B8E06AF-6E0E-406E-83F3-B960FD4B028F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8" creationId="{54BD5035-A147-4669-A783-83B044CE492A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10" creationId="{FF409AE4-974B-46A0-AEEC-01C989891E52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11" creationId="{EC1519AE-DD2D-4264-8EF2-D5E1D328393A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16" creationId="{AD48D752-9727-476A-AC09-43D45A0A4269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17" creationId="{F4F2FD0A-9FB3-491F-9333-55FA33518129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19" creationId="{9D223739-5129-4FF4-86EC-F7C93FA1382D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21" creationId="{E2F90187-B935-4967-83E8-17C2DE680ADD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22" creationId="{1570FFC5-6F19-4ED2-8134-5D5CD232AE66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23" creationId="{502FA8EF-065B-4EB6-A6E7-B43F24196C61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26" creationId="{29B12496-CE8E-4732-9670-90F13EB94211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28" creationId="{EF524016-815F-4CAF-9E01-AA76E6A7083C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29" creationId="{6BDD3D3B-CB2F-47D8-942D-27CE4F318D1E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31" creationId="{59205741-2799-45B5-847B-C3A1A07EF5E3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33" creationId="{8AD25524-8C4B-480C-AD49-DC001CFB7704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36" creationId="{BDA6FCE5-6822-4036-9203-23CE34FCDF1B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37" creationId="{6FCCE59F-2071-4C3A-8AF7-B72D4EC02B23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38" creationId="{B74FE044-7237-49E1-95F1-5DB8A557BFEA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40" creationId="{64E61B89-9BB7-4CE4-9397-F8FE55E1CE80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42" creationId="{46E40288-D307-4DC1-8BF8-FFDCBD4FE0C9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43" creationId="{2E75CA62-A0A3-4C00-96D9-9431443FB68C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48" creationId="{F54D7C04-5E02-4598-A1C0-190FDD37B888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49" creationId="{AF377B89-DB78-45A6-BFA7-EFA58199045E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50" creationId="{DDE7F5E3-BF90-4D0D-8A54-9679B909AE6E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52" creationId="{471021D9-2192-43B4-B2FC-0E6B58BCE0B2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54" creationId="{B135EE1F-A762-4496-BC74-70B0335EB389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55" creationId="{13316A4E-0F5E-44A5-ADE3-4DFAF1F9C0BB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60" creationId="{2D30D1B6-5BC7-49D3-BB06-EF01DC340E19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61" creationId="{0DC8B89C-370E-45C9-A553-6BD950367D51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63" creationId="{6BFCC1DD-1688-4B3C-9687-27EEC4E6F1C6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64" creationId="{08B6DCF6-C1E4-4248-892A-BA46DF300A52}"/>
          </ac:spMkLst>
        </pc:spChg>
        <pc:spChg chg="mod">
          <ac:chgData name="Coraluppi, Stefano" userId="949cbe1f-f638-4d8b-8890-7bbcf354ea6d" providerId="ADAL" clId="{DBB60616-C9E3-4A9F-927F-08B567D1A96A}" dt="2020-12-11T22:55:08.682" v="16056" actId="403"/>
          <ac:spMkLst>
            <pc:docMk/>
            <pc:sldMk cId="2614263060" sldId="4691"/>
            <ac:spMk id="65" creationId="{DAF23E7F-E3E4-4F87-8802-890A6D479A44}"/>
          </ac:spMkLst>
        </pc:spChg>
        <pc:spChg chg="del mod topLvl">
          <ac:chgData name="Coraluppi, Stefano" userId="949cbe1f-f638-4d8b-8890-7bbcf354ea6d" providerId="ADAL" clId="{DBB60616-C9E3-4A9F-927F-08B567D1A96A}" dt="2020-12-11T22:56:24.155" v="16129" actId="478"/>
          <ac:spMkLst>
            <pc:docMk/>
            <pc:sldMk cId="2614263060" sldId="4691"/>
            <ac:spMk id="67" creationId="{1D4CB5F9-01A9-4CAF-B770-003432BDDF5A}"/>
          </ac:spMkLst>
        </pc:spChg>
        <pc:spChg chg="mod topLvl">
          <ac:chgData name="Coraluppi, Stefano" userId="949cbe1f-f638-4d8b-8890-7bbcf354ea6d" providerId="ADAL" clId="{DBB60616-C9E3-4A9F-927F-08B567D1A96A}" dt="2020-12-11T22:58:12.999" v="16264" actId="164"/>
          <ac:spMkLst>
            <pc:docMk/>
            <pc:sldMk cId="2614263060" sldId="4691"/>
            <ac:spMk id="69" creationId="{D06E9335-1242-407F-83F6-72D3288F29B7}"/>
          </ac:spMkLst>
        </pc:spChg>
        <pc:spChg chg="mod topLvl">
          <ac:chgData name="Coraluppi, Stefano" userId="949cbe1f-f638-4d8b-8890-7bbcf354ea6d" providerId="ADAL" clId="{DBB60616-C9E3-4A9F-927F-08B567D1A96A}" dt="2020-12-11T22:58:12.999" v="16264" actId="164"/>
          <ac:spMkLst>
            <pc:docMk/>
            <pc:sldMk cId="2614263060" sldId="4691"/>
            <ac:spMk id="70" creationId="{329F87C3-D931-4FD3-BE60-8371219F7A0A}"/>
          </ac:spMkLst>
        </pc:spChg>
        <pc:spChg chg="mod topLvl">
          <ac:chgData name="Coraluppi, Stefano" userId="949cbe1f-f638-4d8b-8890-7bbcf354ea6d" providerId="ADAL" clId="{DBB60616-C9E3-4A9F-927F-08B567D1A96A}" dt="2020-12-11T22:58:12.999" v="16264" actId="164"/>
          <ac:spMkLst>
            <pc:docMk/>
            <pc:sldMk cId="2614263060" sldId="4691"/>
            <ac:spMk id="74" creationId="{0FCC3BAF-045F-43D7-A69D-3B96A7A3C731}"/>
          </ac:spMkLst>
        </pc:spChg>
        <pc:spChg chg="mod topLvl">
          <ac:chgData name="Coraluppi, Stefano" userId="949cbe1f-f638-4d8b-8890-7bbcf354ea6d" providerId="ADAL" clId="{DBB60616-C9E3-4A9F-927F-08B567D1A96A}" dt="2020-12-11T22:58:12.999" v="16264" actId="164"/>
          <ac:spMkLst>
            <pc:docMk/>
            <pc:sldMk cId="2614263060" sldId="4691"/>
            <ac:spMk id="75" creationId="{0837D63E-F5F0-4069-B306-4CCE36C7FABC}"/>
          </ac:spMkLst>
        </pc:spChg>
        <pc:spChg chg="mod topLvl">
          <ac:chgData name="Coraluppi, Stefano" userId="949cbe1f-f638-4d8b-8890-7bbcf354ea6d" providerId="ADAL" clId="{DBB60616-C9E3-4A9F-927F-08B567D1A96A}" dt="2020-12-11T22:58:12.999" v="16264" actId="164"/>
          <ac:spMkLst>
            <pc:docMk/>
            <pc:sldMk cId="2614263060" sldId="4691"/>
            <ac:spMk id="77" creationId="{98B117BF-1E2F-434A-AA3E-08C25120BD75}"/>
          </ac:spMkLst>
        </pc:spChg>
        <pc:spChg chg="mod topLvl">
          <ac:chgData name="Coraluppi, Stefano" userId="949cbe1f-f638-4d8b-8890-7bbcf354ea6d" providerId="ADAL" clId="{DBB60616-C9E3-4A9F-927F-08B567D1A96A}" dt="2020-12-11T22:58:12.999" v="16264" actId="164"/>
          <ac:spMkLst>
            <pc:docMk/>
            <pc:sldMk cId="2614263060" sldId="4691"/>
            <ac:spMk id="78" creationId="{C66BA077-307B-4107-970A-FAEF9CAEB76D}"/>
          </ac:spMkLst>
        </pc:spChg>
        <pc:spChg chg="mod topLvl">
          <ac:chgData name="Coraluppi, Stefano" userId="949cbe1f-f638-4d8b-8890-7bbcf354ea6d" providerId="ADAL" clId="{DBB60616-C9E3-4A9F-927F-08B567D1A96A}" dt="2020-12-11T22:58:12.999" v="16264" actId="164"/>
          <ac:spMkLst>
            <pc:docMk/>
            <pc:sldMk cId="2614263060" sldId="4691"/>
            <ac:spMk id="79" creationId="{815E0C5A-6007-47F4-89AB-63D7D3AF911A}"/>
          </ac:spMkLst>
        </pc:spChg>
        <pc:spChg chg="mod topLvl">
          <ac:chgData name="Coraluppi, Stefano" userId="949cbe1f-f638-4d8b-8890-7bbcf354ea6d" providerId="ADAL" clId="{DBB60616-C9E3-4A9F-927F-08B567D1A96A}" dt="2020-12-11T22:58:12.999" v="16264" actId="164"/>
          <ac:spMkLst>
            <pc:docMk/>
            <pc:sldMk cId="2614263060" sldId="4691"/>
            <ac:spMk id="81" creationId="{AB5CDEF5-3840-431C-8F97-5BFE215DA1F5}"/>
          </ac:spMkLst>
        </pc:spChg>
        <pc:spChg chg="add mod topLvl">
          <ac:chgData name="Coraluppi, Stefano" userId="949cbe1f-f638-4d8b-8890-7bbcf354ea6d" providerId="ADAL" clId="{DBB60616-C9E3-4A9F-927F-08B567D1A96A}" dt="2020-12-11T22:58:12.999" v="16264" actId="164"/>
          <ac:spMkLst>
            <pc:docMk/>
            <pc:sldMk cId="2614263060" sldId="4691"/>
            <ac:spMk id="82" creationId="{8BD7ABD1-3575-44A1-B6F1-737CF71F7A2C}"/>
          </ac:spMkLst>
        </pc:spChg>
        <pc:spChg chg="add mod topLvl">
          <ac:chgData name="Coraluppi, Stefano" userId="949cbe1f-f638-4d8b-8890-7bbcf354ea6d" providerId="ADAL" clId="{DBB60616-C9E3-4A9F-927F-08B567D1A96A}" dt="2020-12-11T22:58:12.999" v="16264" actId="164"/>
          <ac:spMkLst>
            <pc:docMk/>
            <pc:sldMk cId="2614263060" sldId="4691"/>
            <ac:spMk id="83" creationId="{E9AADA21-49DA-4A4D-9212-8B04C393A4DE}"/>
          </ac:spMkLst>
        </pc:spChg>
        <pc:spChg chg="add mod topLvl">
          <ac:chgData name="Coraluppi, Stefano" userId="949cbe1f-f638-4d8b-8890-7bbcf354ea6d" providerId="ADAL" clId="{DBB60616-C9E3-4A9F-927F-08B567D1A96A}" dt="2020-12-11T22:58:12.999" v="16264" actId="164"/>
          <ac:spMkLst>
            <pc:docMk/>
            <pc:sldMk cId="2614263060" sldId="4691"/>
            <ac:spMk id="84" creationId="{6C8B22CA-1697-4B9E-82C7-62BD57BB0BAE}"/>
          </ac:spMkLst>
        </pc:spChg>
        <pc:spChg chg="add mod topLvl">
          <ac:chgData name="Coraluppi, Stefano" userId="949cbe1f-f638-4d8b-8890-7bbcf354ea6d" providerId="ADAL" clId="{DBB60616-C9E3-4A9F-927F-08B567D1A96A}" dt="2020-12-11T22:58:12.999" v="16264" actId="164"/>
          <ac:spMkLst>
            <pc:docMk/>
            <pc:sldMk cId="2614263060" sldId="4691"/>
            <ac:spMk id="85" creationId="{5FD39095-6B95-40AC-A32C-2D8FB31DC95F}"/>
          </ac:spMkLst>
        </pc:spChg>
        <pc:spChg chg="add mod topLvl">
          <ac:chgData name="Coraluppi, Stefano" userId="949cbe1f-f638-4d8b-8890-7bbcf354ea6d" providerId="ADAL" clId="{DBB60616-C9E3-4A9F-927F-08B567D1A96A}" dt="2020-12-11T22:58:12.999" v="16264" actId="164"/>
          <ac:spMkLst>
            <pc:docMk/>
            <pc:sldMk cId="2614263060" sldId="4691"/>
            <ac:spMk id="86" creationId="{59FD3A73-3420-49E2-91DB-8043D7DBFC21}"/>
          </ac:spMkLst>
        </pc:spChg>
        <pc:spChg chg="add mod topLvl">
          <ac:chgData name="Coraluppi, Stefano" userId="949cbe1f-f638-4d8b-8890-7bbcf354ea6d" providerId="ADAL" clId="{DBB60616-C9E3-4A9F-927F-08B567D1A96A}" dt="2020-12-11T22:58:12.999" v="16264" actId="164"/>
          <ac:spMkLst>
            <pc:docMk/>
            <pc:sldMk cId="2614263060" sldId="4691"/>
            <ac:spMk id="87" creationId="{E31C29DE-8F78-418A-886A-648715F4ED42}"/>
          </ac:spMkLst>
        </pc:spChg>
        <pc:grpChg chg="add mod topLvl">
          <ac:chgData name="Coraluppi, Stefano" userId="949cbe1f-f638-4d8b-8890-7bbcf354ea6d" providerId="ADAL" clId="{DBB60616-C9E3-4A9F-927F-08B567D1A96A}" dt="2020-12-11T22:58:12.999" v="16264" actId="164"/>
          <ac:grpSpMkLst>
            <pc:docMk/>
            <pc:sldMk cId="2614263060" sldId="4691"/>
            <ac:grpSpMk id="6" creationId="{37BAF3EA-1418-45D9-B87E-E32B139709F1}"/>
          </ac:grpSpMkLst>
        </pc:grpChg>
        <pc:grpChg chg="add mod topLvl">
          <ac:chgData name="Coraluppi, Stefano" userId="949cbe1f-f638-4d8b-8890-7bbcf354ea6d" providerId="ADAL" clId="{DBB60616-C9E3-4A9F-927F-08B567D1A96A}" dt="2020-12-11T22:58:12.999" v="16264" actId="164"/>
          <ac:grpSpMkLst>
            <pc:docMk/>
            <pc:sldMk cId="2614263060" sldId="4691"/>
            <ac:grpSpMk id="24" creationId="{0A646B87-737D-4C9C-A78E-03497A8153D8}"/>
          </ac:grpSpMkLst>
        </pc:grpChg>
        <pc:grpChg chg="add mod topLvl">
          <ac:chgData name="Coraluppi, Stefano" userId="949cbe1f-f638-4d8b-8890-7bbcf354ea6d" providerId="ADAL" clId="{DBB60616-C9E3-4A9F-927F-08B567D1A96A}" dt="2020-12-11T22:58:12.999" v="16264" actId="164"/>
          <ac:grpSpMkLst>
            <pc:docMk/>
            <pc:sldMk cId="2614263060" sldId="4691"/>
            <ac:grpSpMk id="30" creationId="{45B5458D-D495-4ACC-B49D-431602A0E5DF}"/>
          </ac:grpSpMkLst>
        </pc:grpChg>
        <pc:grpChg chg="add mod topLvl">
          <ac:chgData name="Coraluppi, Stefano" userId="949cbe1f-f638-4d8b-8890-7bbcf354ea6d" providerId="ADAL" clId="{DBB60616-C9E3-4A9F-927F-08B567D1A96A}" dt="2020-12-11T22:58:12.999" v="16264" actId="164"/>
          <ac:grpSpMkLst>
            <pc:docMk/>
            <pc:sldMk cId="2614263060" sldId="4691"/>
            <ac:grpSpMk id="39" creationId="{E705AA69-8132-4BE2-B9A0-A1A457A6498A}"/>
          </ac:grpSpMkLst>
        </pc:grpChg>
        <pc:grpChg chg="add mod topLvl">
          <ac:chgData name="Coraluppi, Stefano" userId="949cbe1f-f638-4d8b-8890-7bbcf354ea6d" providerId="ADAL" clId="{DBB60616-C9E3-4A9F-927F-08B567D1A96A}" dt="2020-12-11T22:58:12.999" v="16264" actId="164"/>
          <ac:grpSpMkLst>
            <pc:docMk/>
            <pc:sldMk cId="2614263060" sldId="4691"/>
            <ac:grpSpMk id="51" creationId="{98DEDED3-A0DA-48BB-A941-C8A83F883117}"/>
          </ac:grpSpMkLst>
        </pc:grpChg>
        <pc:grpChg chg="add del mod">
          <ac:chgData name="Coraluppi, Stefano" userId="949cbe1f-f638-4d8b-8890-7bbcf354ea6d" providerId="ADAL" clId="{DBB60616-C9E3-4A9F-927F-08B567D1A96A}" dt="2020-12-11T22:56:20.201" v="16128" actId="165"/>
          <ac:grpSpMkLst>
            <pc:docMk/>
            <pc:sldMk cId="2614263060" sldId="4691"/>
            <ac:grpSpMk id="66" creationId="{F96BD26B-54E5-435C-A50F-8E624D492771}"/>
          </ac:grpSpMkLst>
        </pc:grpChg>
        <pc:grpChg chg="add del mod">
          <ac:chgData name="Coraluppi, Stefano" userId="949cbe1f-f638-4d8b-8890-7bbcf354ea6d" providerId="ADAL" clId="{DBB60616-C9E3-4A9F-927F-08B567D1A96A}" dt="2020-12-11T22:57:17.733" v="16226" actId="165"/>
          <ac:grpSpMkLst>
            <pc:docMk/>
            <pc:sldMk cId="2614263060" sldId="4691"/>
            <ac:grpSpMk id="88" creationId="{C4722DEF-D590-4506-B411-2F142387FF5A}"/>
          </ac:grpSpMkLst>
        </pc:grpChg>
        <pc:grpChg chg="add mod">
          <ac:chgData name="Coraluppi, Stefano" userId="949cbe1f-f638-4d8b-8890-7bbcf354ea6d" providerId="ADAL" clId="{DBB60616-C9E3-4A9F-927F-08B567D1A96A}" dt="2020-12-11T22:58:12.999" v="16264" actId="164"/>
          <ac:grpSpMkLst>
            <pc:docMk/>
            <pc:sldMk cId="2614263060" sldId="4691"/>
            <ac:grpSpMk id="89" creationId="{27D643A4-E795-414C-AF77-FD606AB493B4}"/>
          </ac:grpSpMkLst>
        </pc:grpChg>
        <pc:cxnChg chg="mod">
          <ac:chgData name="Coraluppi, Stefano" userId="949cbe1f-f638-4d8b-8890-7bbcf354ea6d" providerId="ADAL" clId="{DBB60616-C9E3-4A9F-927F-08B567D1A96A}" dt="2020-12-11T22:55:08.682" v="16056" actId="403"/>
          <ac:cxnSpMkLst>
            <pc:docMk/>
            <pc:sldMk cId="2614263060" sldId="4691"/>
            <ac:cxnSpMk id="15" creationId="{1629AF9C-24C6-4719-A93B-7C42FB8D4A4B}"/>
          </ac:cxnSpMkLst>
        </pc:cxnChg>
        <pc:cxnChg chg="mod">
          <ac:chgData name="Coraluppi, Stefano" userId="949cbe1f-f638-4d8b-8890-7bbcf354ea6d" providerId="ADAL" clId="{DBB60616-C9E3-4A9F-927F-08B567D1A96A}" dt="2020-12-11T22:55:08.682" v="16056" actId="403"/>
          <ac:cxnSpMkLst>
            <pc:docMk/>
            <pc:sldMk cId="2614263060" sldId="4691"/>
            <ac:cxnSpMk id="18" creationId="{78961B53-9652-4C3D-B878-CB0404E585FB}"/>
          </ac:cxnSpMkLst>
        </pc:cxnChg>
        <pc:cxnChg chg="mod">
          <ac:chgData name="Coraluppi, Stefano" userId="949cbe1f-f638-4d8b-8890-7bbcf354ea6d" providerId="ADAL" clId="{DBB60616-C9E3-4A9F-927F-08B567D1A96A}" dt="2020-12-11T22:55:08.682" v="16056" actId="403"/>
          <ac:cxnSpMkLst>
            <pc:docMk/>
            <pc:sldMk cId="2614263060" sldId="4691"/>
            <ac:cxnSpMk id="25" creationId="{5CCD3686-7C0C-4024-B2E0-F2CBDDB13C53}"/>
          </ac:cxnSpMkLst>
        </pc:cxnChg>
        <pc:cxnChg chg="mod">
          <ac:chgData name="Coraluppi, Stefano" userId="949cbe1f-f638-4d8b-8890-7bbcf354ea6d" providerId="ADAL" clId="{DBB60616-C9E3-4A9F-927F-08B567D1A96A}" dt="2020-12-11T22:55:08.682" v="16056" actId="403"/>
          <ac:cxnSpMkLst>
            <pc:docMk/>
            <pc:sldMk cId="2614263060" sldId="4691"/>
            <ac:cxnSpMk id="27" creationId="{84B3ABD8-4E1E-42EB-92C5-83BE6176F837}"/>
          </ac:cxnSpMkLst>
        </pc:cxnChg>
        <pc:cxnChg chg="mod">
          <ac:chgData name="Coraluppi, Stefano" userId="949cbe1f-f638-4d8b-8890-7bbcf354ea6d" providerId="ADAL" clId="{DBB60616-C9E3-4A9F-927F-08B567D1A96A}" dt="2020-12-11T22:55:08.682" v="16056" actId="403"/>
          <ac:cxnSpMkLst>
            <pc:docMk/>
            <pc:sldMk cId="2614263060" sldId="4691"/>
            <ac:cxnSpMk id="34" creationId="{7218BD9F-B6FC-443E-AEF1-AAC87A013BDB}"/>
          </ac:cxnSpMkLst>
        </pc:cxnChg>
        <pc:cxnChg chg="mod">
          <ac:chgData name="Coraluppi, Stefano" userId="949cbe1f-f638-4d8b-8890-7bbcf354ea6d" providerId="ADAL" clId="{DBB60616-C9E3-4A9F-927F-08B567D1A96A}" dt="2020-12-11T22:55:08.682" v="16056" actId="403"/>
          <ac:cxnSpMkLst>
            <pc:docMk/>
            <pc:sldMk cId="2614263060" sldId="4691"/>
            <ac:cxnSpMk id="35" creationId="{6AB36778-BA0F-4F4B-AD83-87DF36EE543F}"/>
          </ac:cxnSpMkLst>
        </pc:cxnChg>
        <pc:cxnChg chg="mod">
          <ac:chgData name="Coraluppi, Stefano" userId="949cbe1f-f638-4d8b-8890-7bbcf354ea6d" providerId="ADAL" clId="{DBB60616-C9E3-4A9F-927F-08B567D1A96A}" dt="2020-12-11T22:55:08.682" v="16056" actId="403"/>
          <ac:cxnSpMkLst>
            <pc:docMk/>
            <pc:sldMk cId="2614263060" sldId="4691"/>
            <ac:cxnSpMk id="41" creationId="{6167E21E-6B83-415A-BF54-5B98568BA2BD}"/>
          </ac:cxnSpMkLst>
        </pc:cxnChg>
        <pc:cxnChg chg="mod">
          <ac:chgData name="Coraluppi, Stefano" userId="949cbe1f-f638-4d8b-8890-7bbcf354ea6d" providerId="ADAL" clId="{DBB60616-C9E3-4A9F-927F-08B567D1A96A}" dt="2020-12-11T22:55:08.682" v="16056" actId="403"/>
          <ac:cxnSpMkLst>
            <pc:docMk/>
            <pc:sldMk cId="2614263060" sldId="4691"/>
            <ac:cxnSpMk id="47" creationId="{F163DCF1-6AD2-4C7A-A10D-D0640688689E}"/>
          </ac:cxnSpMkLst>
        </pc:cxnChg>
        <pc:cxnChg chg="mod">
          <ac:chgData name="Coraluppi, Stefano" userId="949cbe1f-f638-4d8b-8890-7bbcf354ea6d" providerId="ADAL" clId="{DBB60616-C9E3-4A9F-927F-08B567D1A96A}" dt="2020-12-11T22:55:08.682" v="16056" actId="403"/>
          <ac:cxnSpMkLst>
            <pc:docMk/>
            <pc:sldMk cId="2614263060" sldId="4691"/>
            <ac:cxnSpMk id="59" creationId="{B4AB4F47-EA1E-4139-83C8-BEF3D53AD2DA}"/>
          </ac:cxnSpMkLst>
        </pc:cxnChg>
        <pc:cxnChg chg="mod">
          <ac:chgData name="Coraluppi, Stefano" userId="949cbe1f-f638-4d8b-8890-7bbcf354ea6d" providerId="ADAL" clId="{DBB60616-C9E3-4A9F-927F-08B567D1A96A}" dt="2020-12-11T22:55:08.682" v="16056" actId="403"/>
          <ac:cxnSpMkLst>
            <pc:docMk/>
            <pc:sldMk cId="2614263060" sldId="4691"/>
            <ac:cxnSpMk id="62" creationId="{B97D08C8-5412-4B5F-BC10-EE72EB8EC32E}"/>
          </ac:cxnSpMkLst>
        </pc:cxnChg>
        <pc:cxnChg chg="mod topLvl">
          <ac:chgData name="Coraluppi, Stefano" userId="949cbe1f-f638-4d8b-8890-7bbcf354ea6d" providerId="ADAL" clId="{DBB60616-C9E3-4A9F-927F-08B567D1A96A}" dt="2020-12-11T22:58:12.999" v="16264" actId="164"/>
          <ac:cxnSpMkLst>
            <pc:docMk/>
            <pc:sldMk cId="2614263060" sldId="4691"/>
            <ac:cxnSpMk id="68" creationId="{8AA9DAAC-6B15-49DE-8785-B1C8B17E1A9A}"/>
          </ac:cxnSpMkLst>
        </pc:cxnChg>
        <pc:cxnChg chg="mod topLvl">
          <ac:chgData name="Coraluppi, Stefano" userId="949cbe1f-f638-4d8b-8890-7bbcf354ea6d" providerId="ADAL" clId="{DBB60616-C9E3-4A9F-927F-08B567D1A96A}" dt="2020-12-11T22:58:12.999" v="16264" actId="164"/>
          <ac:cxnSpMkLst>
            <pc:docMk/>
            <pc:sldMk cId="2614263060" sldId="4691"/>
            <ac:cxnSpMk id="71" creationId="{3F12A041-86C3-4C89-910B-9D449B9EC071}"/>
          </ac:cxnSpMkLst>
        </pc:cxnChg>
        <pc:cxnChg chg="mod topLvl">
          <ac:chgData name="Coraluppi, Stefano" userId="949cbe1f-f638-4d8b-8890-7bbcf354ea6d" providerId="ADAL" clId="{DBB60616-C9E3-4A9F-927F-08B567D1A96A}" dt="2020-12-11T22:58:12.999" v="16264" actId="164"/>
          <ac:cxnSpMkLst>
            <pc:docMk/>
            <pc:sldMk cId="2614263060" sldId="4691"/>
            <ac:cxnSpMk id="72" creationId="{C990932B-733A-4472-ABF3-019A7D8CB011}"/>
          </ac:cxnSpMkLst>
        </pc:cxnChg>
        <pc:cxnChg chg="del mod topLvl">
          <ac:chgData name="Coraluppi, Stefano" userId="949cbe1f-f638-4d8b-8890-7bbcf354ea6d" providerId="ADAL" clId="{DBB60616-C9E3-4A9F-927F-08B567D1A96A}" dt="2020-12-11T22:56:27.148" v="16130" actId="478"/>
          <ac:cxnSpMkLst>
            <pc:docMk/>
            <pc:sldMk cId="2614263060" sldId="4691"/>
            <ac:cxnSpMk id="73" creationId="{BC486E1F-2026-4E8B-AEA5-5CEAADDFE764}"/>
          </ac:cxnSpMkLst>
        </pc:cxnChg>
        <pc:cxnChg chg="mod topLvl">
          <ac:chgData name="Coraluppi, Stefano" userId="949cbe1f-f638-4d8b-8890-7bbcf354ea6d" providerId="ADAL" clId="{DBB60616-C9E3-4A9F-927F-08B567D1A96A}" dt="2020-12-11T22:58:12.999" v="16264" actId="164"/>
          <ac:cxnSpMkLst>
            <pc:docMk/>
            <pc:sldMk cId="2614263060" sldId="4691"/>
            <ac:cxnSpMk id="76" creationId="{69D938EF-0D92-4369-95A8-97CDB615E9E8}"/>
          </ac:cxnSpMkLst>
        </pc:cxnChg>
        <pc:cxnChg chg="mod topLvl">
          <ac:chgData name="Coraluppi, Stefano" userId="949cbe1f-f638-4d8b-8890-7bbcf354ea6d" providerId="ADAL" clId="{DBB60616-C9E3-4A9F-927F-08B567D1A96A}" dt="2020-12-11T22:58:12.999" v="16264" actId="164"/>
          <ac:cxnSpMkLst>
            <pc:docMk/>
            <pc:sldMk cId="2614263060" sldId="4691"/>
            <ac:cxnSpMk id="80" creationId="{CFF8CF9C-1CB3-4BFF-A32C-EC3D98E03145}"/>
          </ac:cxnSpMkLst>
        </pc:cxnChg>
      </pc:sldChg>
      <pc:sldChg chg="modSp add">
        <pc:chgData name="Coraluppi, Stefano" userId="949cbe1f-f638-4d8b-8890-7bbcf354ea6d" providerId="ADAL" clId="{DBB60616-C9E3-4A9F-927F-08B567D1A96A}" dt="2020-12-12T14:38:40.577" v="17976"/>
        <pc:sldMkLst>
          <pc:docMk/>
          <pc:sldMk cId="1999448920" sldId="4692"/>
        </pc:sldMkLst>
        <pc:spChg chg="mod">
          <ac:chgData name="Coraluppi, Stefano" userId="949cbe1f-f638-4d8b-8890-7bbcf354ea6d" providerId="ADAL" clId="{DBB60616-C9E3-4A9F-927F-08B567D1A96A}" dt="2020-12-11T23:11:27.340" v="16991" actId="20577"/>
          <ac:spMkLst>
            <pc:docMk/>
            <pc:sldMk cId="1999448920" sldId="4692"/>
            <ac:spMk id="2" creationId="{A4385868-4927-4302-B8AD-2513C4663379}"/>
          </ac:spMkLst>
        </pc:spChg>
        <pc:spChg chg="mod">
          <ac:chgData name="Coraluppi, Stefano" userId="949cbe1f-f638-4d8b-8890-7bbcf354ea6d" providerId="ADAL" clId="{DBB60616-C9E3-4A9F-927F-08B567D1A96A}" dt="2020-12-12T14:38:40.577" v="17976"/>
          <ac:spMkLst>
            <pc:docMk/>
            <pc:sldMk cId="1999448920" sldId="4692"/>
            <ac:spMk id="3" creationId="{D4932335-0FAA-438E-A7AD-026CF24E2480}"/>
          </ac:spMkLst>
        </pc:spChg>
      </pc:sldChg>
      <pc:sldChg chg="addSp delSp modSp add">
        <pc:chgData name="Coraluppi, Stefano" userId="949cbe1f-f638-4d8b-8890-7bbcf354ea6d" providerId="ADAL" clId="{DBB60616-C9E3-4A9F-927F-08B567D1A96A}" dt="2020-12-16T19:46:48.449" v="25436" actId="1035"/>
        <pc:sldMkLst>
          <pc:docMk/>
          <pc:sldMk cId="1011662074" sldId="4693"/>
        </pc:sldMkLst>
        <pc:spChg chg="mod">
          <ac:chgData name="Coraluppi, Stefano" userId="949cbe1f-f638-4d8b-8890-7bbcf354ea6d" providerId="ADAL" clId="{DBB60616-C9E3-4A9F-927F-08B567D1A96A}" dt="2020-12-16T19:44:23.027" v="25420" actId="20577"/>
          <ac:spMkLst>
            <pc:docMk/>
            <pc:sldMk cId="1011662074" sldId="4693"/>
            <ac:spMk id="2" creationId="{FDEBE736-208E-44AB-B0B7-F522F2B6861F}"/>
          </ac:spMkLst>
        </pc:spChg>
        <pc:spChg chg="mod">
          <ac:chgData name="Coraluppi, Stefano" userId="949cbe1f-f638-4d8b-8890-7bbcf354ea6d" providerId="ADAL" clId="{DBB60616-C9E3-4A9F-927F-08B567D1A96A}" dt="2020-12-16T19:46:30.366" v="25429" actId="20577"/>
          <ac:spMkLst>
            <pc:docMk/>
            <pc:sldMk cId="1011662074" sldId="4693"/>
            <ac:spMk id="3" creationId="{90ED8301-E7D0-4179-9D5E-2D789A15A0F7}"/>
          </ac:spMkLst>
        </pc:spChg>
        <pc:grpChg chg="add del mod">
          <ac:chgData name="Coraluppi, Stefano" userId="949cbe1f-f638-4d8b-8890-7bbcf354ea6d" providerId="ADAL" clId="{DBB60616-C9E3-4A9F-927F-08B567D1A96A}" dt="2020-12-12T14:21:19.402" v="17698" actId="165"/>
          <ac:grpSpMkLst>
            <pc:docMk/>
            <pc:sldMk cId="1011662074" sldId="4693"/>
            <ac:grpSpMk id="20" creationId="{C55B6024-11A7-4BEC-B4CD-49084EABC962}"/>
          </ac:grpSpMkLst>
        </pc:grpChg>
        <pc:grpChg chg="add mod">
          <ac:chgData name="Coraluppi, Stefano" userId="949cbe1f-f638-4d8b-8890-7bbcf354ea6d" providerId="ADAL" clId="{DBB60616-C9E3-4A9F-927F-08B567D1A96A}" dt="2020-12-16T19:46:48.449" v="25436" actId="1035"/>
          <ac:grpSpMkLst>
            <pc:docMk/>
            <pc:sldMk cId="1011662074" sldId="4693"/>
            <ac:grpSpMk id="22" creationId="{EC1BED70-0F50-4B59-A82A-158C4DA22E2F}"/>
          </ac:grpSpMkLst>
        </pc:grpChg>
        <pc:cxnChg chg="add del mod">
          <ac:chgData name="Coraluppi, Stefano" userId="949cbe1f-f638-4d8b-8890-7bbcf354ea6d" providerId="ADAL" clId="{DBB60616-C9E3-4A9F-927F-08B567D1A96A}" dt="2020-12-12T14:19:14.126" v="17675" actId="478"/>
          <ac:cxnSpMkLst>
            <pc:docMk/>
            <pc:sldMk cId="1011662074" sldId="4693"/>
            <ac:cxnSpMk id="6" creationId="{D831DBDF-F675-4311-B801-746D48DAEC88}"/>
          </ac:cxnSpMkLst>
        </pc:cxnChg>
        <pc:cxnChg chg="add mod topLvl">
          <ac:chgData name="Coraluppi, Stefano" userId="949cbe1f-f638-4d8b-8890-7bbcf354ea6d" providerId="ADAL" clId="{DBB60616-C9E3-4A9F-927F-08B567D1A96A}" dt="2020-12-12T14:21:29.990" v="17700" actId="164"/>
          <ac:cxnSpMkLst>
            <pc:docMk/>
            <pc:sldMk cId="1011662074" sldId="4693"/>
            <ac:cxnSpMk id="8" creationId="{63FA8257-6797-4674-ACCF-A8646F0250A0}"/>
          </ac:cxnSpMkLst>
        </pc:cxnChg>
        <pc:cxnChg chg="add mod topLvl">
          <ac:chgData name="Coraluppi, Stefano" userId="949cbe1f-f638-4d8b-8890-7bbcf354ea6d" providerId="ADAL" clId="{DBB60616-C9E3-4A9F-927F-08B567D1A96A}" dt="2020-12-12T14:21:29.990" v="17700" actId="164"/>
          <ac:cxnSpMkLst>
            <pc:docMk/>
            <pc:sldMk cId="1011662074" sldId="4693"/>
            <ac:cxnSpMk id="9" creationId="{A88B9092-46F8-489E-B2D4-572C4B668497}"/>
          </ac:cxnSpMkLst>
        </pc:cxnChg>
        <pc:cxnChg chg="add mod topLvl">
          <ac:chgData name="Coraluppi, Stefano" userId="949cbe1f-f638-4d8b-8890-7bbcf354ea6d" providerId="ADAL" clId="{DBB60616-C9E3-4A9F-927F-08B567D1A96A}" dt="2020-12-12T14:21:29.990" v="17700" actId="164"/>
          <ac:cxnSpMkLst>
            <pc:docMk/>
            <pc:sldMk cId="1011662074" sldId="4693"/>
            <ac:cxnSpMk id="10" creationId="{34659A7E-0FF1-4D6E-82FC-52713A4AA703}"/>
          </ac:cxnSpMkLst>
        </pc:cxnChg>
        <pc:cxnChg chg="add mod topLvl">
          <ac:chgData name="Coraluppi, Stefano" userId="949cbe1f-f638-4d8b-8890-7bbcf354ea6d" providerId="ADAL" clId="{DBB60616-C9E3-4A9F-927F-08B567D1A96A}" dt="2020-12-12T14:21:29.990" v="17700" actId="164"/>
          <ac:cxnSpMkLst>
            <pc:docMk/>
            <pc:sldMk cId="1011662074" sldId="4693"/>
            <ac:cxnSpMk id="11" creationId="{05459F4D-18D4-4880-A368-602BA4069FE4}"/>
          </ac:cxnSpMkLst>
        </pc:cxnChg>
        <pc:cxnChg chg="add mod topLvl">
          <ac:chgData name="Coraluppi, Stefano" userId="949cbe1f-f638-4d8b-8890-7bbcf354ea6d" providerId="ADAL" clId="{DBB60616-C9E3-4A9F-927F-08B567D1A96A}" dt="2020-12-12T14:21:29.990" v="17700" actId="164"/>
          <ac:cxnSpMkLst>
            <pc:docMk/>
            <pc:sldMk cId="1011662074" sldId="4693"/>
            <ac:cxnSpMk id="14" creationId="{597C0ABC-A8D8-4296-B432-546DFEA537BA}"/>
          </ac:cxnSpMkLst>
        </pc:cxnChg>
        <pc:cxnChg chg="add mod topLvl">
          <ac:chgData name="Coraluppi, Stefano" userId="949cbe1f-f638-4d8b-8890-7bbcf354ea6d" providerId="ADAL" clId="{DBB60616-C9E3-4A9F-927F-08B567D1A96A}" dt="2020-12-12T14:21:29.990" v="17700" actId="164"/>
          <ac:cxnSpMkLst>
            <pc:docMk/>
            <pc:sldMk cId="1011662074" sldId="4693"/>
            <ac:cxnSpMk id="16" creationId="{10E45274-FA73-4C99-9A81-88FC52F25F12}"/>
          </ac:cxnSpMkLst>
        </pc:cxnChg>
      </pc:sldChg>
      <pc:sldChg chg="modSp add">
        <pc:chgData name="Coraluppi, Stefano" userId="949cbe1f-f638-4d8b-8890-7bbcf354ea6d" providerId="ADAL" clId="{DBB60616-C9E3-4A9F-927F-08B567D1A96A}" dt="2020-12-12T15:07:31.259" v="19225" actId="20577"/>
        <pc:sldMkLst>
          <pc:docMk/>
          <pc:sldMk cId="3285335859" sldId="4694"/>
        </pc:sldMkLst>
        <pc:spChg chg="mod">
          <ac:chgData name="Coraluppi, Stefano" userId="949cbe1f-f638-4d8b-8890-7bbcf354ea6d" providerId="ADAL" clId="{DBB60616-C9E3-4A9F-927F-08B567D1A96A}" dt="2020-12-12T14:54:05.990" v="18599" actId="20577"/>
          <ac:spMkLst>
            <pc:docMk/>
            <pc:sldMk cId="3285335859" sldId="4694"/>
            <ac:spMk id="2" creationId="{19E47DF5-9893-4D05-A208-C56BFB185D25}"/>
          </ac:spMkLst>
        </pc:spChg>
        <pc:spChg chg="mod">
          <ac:chgData name="Coraluppi, Stefano" userId="949cbe1f-f638-4d8b-8890-7bbcf354ea6d" providerId="ADAL" clId="{DBB60616-C9E3-4A9F-927F-08B567D1A96A}" dt="2020-12-12T15:07:31.259" v="19225" actId="20577"/>
          <ac:spMkLst>
            <pc:docMk/>
            <pc:sldMk cId="3285335859" sldId="4694"/>
            <ac:spMk id="3" creationId="{434E19A8-399E-4146-8B1C-31B2967D7FBD}"/>
          </ac:spMkLst>
        </pc:spChg>
      </pc:sldChg>
      <pc:sldChg chg="modSp add">
        <pc:chgData name="Coraluppi, Stefano" userId="949cbe1f-f638-4d8b-8890-7bbcf354ea6d" providerId="ADAL" clId="{DBB60616-C9E3-4A9F-927F-08B567D1A96A}" dt="2020-12-12T12:50:15.485" v="17136" actId="1035"/>
        <pc:sldMkLst>
          <pc:docMk/>
          <pc:sldMk cId="3117177070" sldId="4695"/>
        </pc:sldMkLst>
        <pc:spChg chg="mod">
          <ac:chgData name="Coraluppi, Stefano" userId="949cbe1f-f638-4d8b-8890-7bbcf354ea6d" providerId="ADAL" clId="{DBB60616-C9E3-4A9F-927F-08B567D1A96A}" dt="2020-12-12T12:50:15.485" v="17136" actId="1035"/>
          <ac:spMkLst>
            <pc:docMk/>
            <pc:sldMk cId="3117177070" sldId="4695"/>
            <ac:spMk id="5" creationId="{824575AC-E58B-44F1-8CC8-670C7B8C4D37}"/>
          </ac:spMkLst>
        </pc:spChg>
      </pc:sldChg>
      <pc:sldChg chg="modSp add">
        <pc:chgData name="Coraluppi, Stefano" userId="949cbe1f-f638-4d8b-8890-7bbcf354ea6d" providerId="ADAL" clId="{DBB60616-C9E3-4A9F-927F-08B567D1A96A}" dt="2020-12-12T14:01:20.818" v="17267" actId="20577"/>
        <pc:sldMkLst>
          <pc:docMk/>
          <pc:sldMk cId="915357629" sldId="4696"/>
        </pc:sldMkLst>
        <pc:spChg chg="mod">
          <ac:chgData name="Coraluppi, Stefano" userId="949cbe1f-f638-4d8b-8890-7bbcf354ea6d" providerId="ADAL" clId="{DBB60616-C9E3-4A9F-927F-08B567D1A96A}" dt="2020-12-12T13:44:40.610" v="17156" actId="20577"/>
          <ac:spMkLst>
            <pc:docMk/>
            <pc:sldMk cId="915357629" sldId="4696"/>
            <ac:spMk id="2" creationId="{76E2CEEC-3BE6-42B5-8D85-67E97DF9A4ED}"/>
          </ac:spMkLst>
        </pc:spChg>
        <pc:spChg chg="mod">
          <ac:chgData name="Coraluppi, Stefano" userId="949cbe1f-f638-4d8b-8890-7bbcf354ea6d" providerId="ADAL" clId="{DBB60616-C9E3-4A9F-927F-08B567D1A96A}" dt="2020-12-12T14:01:20.818" v="17267" actId="20577"/>
          <ac:spMkLst>
            <pc:docMk/>
            <pc:sldMk cId="915357629" sldId="4696"/>
            <ac:spMk id="3" creationId="{ECC6132A-9CCD-449C-84D0-31CA4C397520}"/>
          </ac:spMkLst>
        </pc:spChg>
      </pc:sldChg>
      <pc:sldChg chg="modSp add">
        <pc:chgData name="Coraluppi, Stefano" userId="949cbe1f-f638-4d8b-8890-7bbcf354ea6d" providerId="ADAL" clId="{DBB60616-C9E3-4A9F-927F-08B567D1A96A}" dt="2020-12-12T14:05:49.043" v="17309" actId="20577"/>
        <pc:sldMkLst>
          <pc:docMk/>
          <pc:sldMk cId="375522221" sldId="4697"/>
        </pc:sldMkLst>
        <pc:spChg chg="mod">
          <ac:chgData name="Coraluppi, Stefano" userId="949cbe1f-f638-4d8b-8890-7bbcf354ea6d" providerId="ADAL" clId="{DBB60616-C9E3-4A9F-927F-08B567D1A96A}" dt="2020-12-12T14:01:41.682" v="17271" actId="20577"/>
          <ac:spMkLst>
            <pc:docMk/>
            <pc:sldMk cId="375522221" sldId="4697"/>
            <ac:spMk id="2" creationId="{402A785A-E59C-4335-8E68-A965408AEF81}"/>
          </ac:spMkLst>
        </pc:spChg>
        <pc:spChg chg="mod">
          <ac:chgData name="Coraluppi, Stefano" userId="949cbe1f-f638-4d8b-8890-7bbcf354ea6d" providerId="ADAL" clId="{DBB60616-C9E3-4A9F-927F-08B567D1A96A}" dt="2020-12-12T14:05:49.043" v="17309" actId="20577"/>
          <ac:spMkLst>
            <pc:docMk/>
            <pc:sldMk cId="375522221" sldId="4697"/>
            <ac:spMk id="3" creationId="{5A77E256-DEE7-4786-AC34-22B91AAF33EA}"/>
          </ac:spMkLst>
        </pc:spChg>
      </pc:sldChg>
      <pc:sldChg chg="modSp add">
        <pc:chgData name="Coraluppi, Stefano" userId="949cbe1f-f638-4d8b-8890-7bbcf354ea6d" providerId="ADAL" clId="{DBB60616-C9E3-4A9F-927F-08B567D1A96A}" dt="2020-12-12T14:08:14.692" v="17340" actId="20577"/>
        <pc:sldMkLst>
          <pc:docMk/>
          <pc:sldMk cId="1052988915" sldId="4698"/>
        </pc:sldMkLst>
        <pc:spChg chg="mod">
          <ac:chgData name="Coraluppi, Stefano" userId="949cbe1f-f638-4d8b-8890-7bbcf354ea6d" providerId="ADAL" clId="{DBB60616-C9E3-4A9F-927F-08B567D1A96A}" dt="2020-12-12T14:06:12.216" v="17320" actId="20577"/>
          <ac:spMkLst>
            <pc:docMk/>
            <pc:sldMk cId="1052988915" sldId="4698"/>
            <ac:spMk id="2" creationId="{8CC2FEB0-B2A0-4FE8-ABD3-B7153B127F76}"/>
          </ac:spMkLst>
        </pc:spChg>
        <pc:spChg chg="mod">
          <ac:chgData name="Coraluppi, Stefano" userId="949cbe1f-f638-4d8b-8890-7bbcf354ea6d" providerId="ADAL" clId="{DBB60616-C9E3-4A9F-927F-08B567D1A96A}" dt="2020-12-12T14:08:14.692" v="17340" actId="20577"/>
          <ac:spMkLst>
            <pc:docMk/>
            <pc:sldMk cId="1052988915" sldId="4698"/>
            <ac:spMk id="3" creationId="{ECD8D187-4F8C-4306-B6C9-33ECF9DA99A8}"/>
          </ac:spMkLst>
        </pc:spChg>
      </pc:sldChg>
      <pc:sldChg chg="modSp add">
        <pc:chgData name="Coraluppi, Stefano" userId="949cbe1f-f638-4d8b-8890-7bbcf354ea6d" providerId="ADAL" clId="{DBB60616-C9E3-4A9F-927F-08B567D1A96A}" dt="2020-12-12T18:17:48.474" v="19354" actId="20577"/>
        <pc:sldMkLst>
          <pc:docMk/>
          <pc:sldMk cId="1387953764" sldId="4699"/>
        </pc:sldMkLst>
        <pc:spChg chg="mod">
          <ac:chgData name="Coraluppi, Stefano" userId="949cbe1f-f638-4d8b-8890-7bbcf354ea6d" providerId="ADAL" clId="{DBB60616-C9E3-4A9F-927F-08B567D1A96A}" dt="2020-12-12T14:40:07.783" v="18009" actId="20577"/>
          <ac:spMkLst>
            <pc:docMk/>
            <pc:sldMk cId="1387953764" sldId="4699"/>
            <ac:spMk id="2" creationId="{2D3C76B5-A956-4F97-92C9-EDD192AC9BAC}"/>
          </ac:spMkLst>
        </pc:spChg>
        <pc:spChg chg="mod">
          <ac:chgData name="Coraluppi, Stefano" userId="949cbe1f-f638-4d8b-8890-7bbcf354ea6d" providerId="ADAL" clId="{DBB60616-C9E3-4A9F-927F-08B567D1A96A}" dt="2020-12-12T18:17:48.474" v="19354" actId="20577"/>
          <ac:spMkLst>
            <pc:docMk/>
            <pc:sldMk cId="1387953764" sldId="4699"/>
            <ac:spMk id="3" creationId="{C7E9FD71-6BB4-46B1-A65C-1BC491C6FC6F}"/>
          </ac:spMkLst>
        </pc:spChg>
      </pc:sldChg>
      <pc:sldChg chg="modSp add">
        <pc:chgData name="Coraluppi, Stefano" userId="949cbe1f-f638-4d8b-8890-7bbcf354ea6d" providerId="ADAL" clId="{DBB60616-C9E3-4A9F-927F-08B567D1A96A}" dt="2020-12-12T15:08:38.973" v="19252" actId="1036"/>
        <pc:sldMkLst>
          <pc:docMk/>
          <pc:sldMk cId="2002242159" sldId="4700"/>
        </pc:sldMkLst>
        <pc:spChg chg="mod">
          <ac:chgData name="Coraluppi, Stefano" userId="949cbe1f-f638-4d8b-8890-7bbcf354ea6d" providerId="ADAL" clId="{DBB60616-C9E3-4A9F-927F-08B567D1A96A}" dt="2020-12-12T15:08:38.973" v="19252" actId="1036"/>
          <ac:spMkLst>
            <pc:docMk/>
            <pc:sldMk cId="2002242159" sldId="4700"/>
            <ac:spMk id="5" creationId="{824575AC-E58B-44F1-8CC8-670C7B8C4D37}"/>
          </ac:spMkLst>
        </pc:spChg>
      </pc:sldChg>
      <pc:sldChg chg="addSp delSp modSp add">
        <pc:chgData name="Coraluppi, Stefano" userId="949cbe1f-f638-4d8b-8890-7bbcf354ea6d" providerId="ADAL" clId="{DBB60616-C9E3-4A9F-927F-08B567D1A96A}" dt="2020-12-13T19:32:41.743" v="20425" actId="20577"/>
        <pc:sldMkLst>
          <pc:docMk/>
          <pc:sldMk cId="2309259048" sldId="4701"/>
        </pc:sldMkLst>
        <pc:spChg chg="mod">
          <ac:chgData name="Coraluppi, Stefano" userId="949cbe1f-f638-4d8b-8890-7bbcf354ea6d" providerId="ADAL" clId="{DBB60616-C9E3-4A9F-927F-08B567D1A96A}" dt="2020-12-13T19:20:36.188" v="19416" actId="20577"/>
          <ac:spMkLst>
            <pc:docMk/>
            <pc:sldMk cId="2309259048" sldId="4701"/>
            <ac:spMk id="2" creationId="{7A6B3731-2541-4F2D-876A-1868E2F15594}"/>
          </ac:spMkLst>
        </pc:spChg>
        <pc:spChg chg="del">
          <ac:chgData name="Coraluppi, Stefano" userId="949cbe1f-f638-4d8b-8890-7bbcf354ea6d" providerId="ADAL" clId="{DBB60616-C9E3-4A9F-927F-08B567D1A96A}" dt="2020-12-13T19:23:56.653" v="19417" actId="478"/>
          <ac:spMkLst>
            <pc:docMk/>
            <pc:sldMk cId="2309259048" sldId="4701"/>
            <ac:spMk id="3" creationId="{3F662B0F-0D65-41ED-9871-8DEB9CF330B6}"/>
          </ac:spMkLst>
        </pc:spChg>
        <pc:spChg chg="add mod">
          <ac:chgData name="Coraluppi, Stefano" userId="949cbe1f-f638-4d8b-8890-7bbcf354ea6d" providerId="ADAL" clId="{DBB60616-C9E3-4A9F-927F-08B567D1A96A}" dt="2020-12-13T19:24:42.550" v="19495" actId="1036"/>
          <ac:spMkLst>
            <pc:docMk/>
            <pc:sldMk cId="2309259048" sldId="4701"/>
            <ac:spMk id="5" creationId="{E9A33F12-C3BC-4B99-BDD4-555814A6CBA5}"/>
          </ac:spMkLst>
        </pc:spChg>
        <pc:spChg chg="add mod">
          <ac:chgData name="Coraluppi, Stefano" userId="949cbe1f-f638-4d8b-8890-7bbcf354ea6d" providerId="ADAL" clId="{DBB60616-C9E3-4A9F-927F-08B567D1A96A}" dt="2020-12-13T19:24:42.550" v="19495" actId="1036"/>
          <ac:spMkLst>
            <pc:docMk/>
            <pc:sldMk cId="2309259048" sldId="4701"/>
            <ac:spMk id="6" creationId="{DCD262C6-7F5E-4F80-B84A-84350EC5CF50}"/>
          </ac:spMkLst>
        </pc:spChg>
        <pc:spChg chg="add mod">
          <ac:chgData name="Coraluppi, Stefano" userId="949cbe1f-f638-4d8b-8890-7bbcf354ea6d" providerId="ADAL" clId="{DBB60616-C9E3-4A9F-927F-08B567D1A96A}" dt="2020-12-13T19:24:42.550" v="19495" actId="1036"/>
          <ac:spMkLst>
            <pc:docMk/>
            <pc:sldMk cId="2309259048" sldId="4701"/>
            <ac:spMk id="7" creationId="{EAF404FC-C361-4FB4-ACE8-D96913DA6E3A}"/>
          </ac:spMkLst>
        </pc:spChg>
        <pc:spChg chg="add mod">
          <ac:chgData name="Coraluppi, Stefano" userId="949cbe1f-f638-4d8b-8890-7bbcf354ea6d" providerId="ADAL" clId="{DBB60616-C9E3-4A9F-927F-08B567D1A96A}" dt="2020-12-13T19:24:42.550" v="19495" actId="1036"/>
          <ac:spMkLst>
            <pc:docMk/>
            <pc:sldMk cId="2309259048" sldId="4701"/>
            <ac:spMk id="8" creationId="{B6870924-C87A-49A7-9825-F277BCE5A609}"/>
          </ac:spMkLst>
        </pc:spChg>
        <pc:spChg chg="add mod">
          <ac:chgData name="Coraluppi, Stefano" userId="949cbe1f-f638-4d8b-8890-7bbcf354ea6d" providerId="ADAL" clId="{DBB60616-C9E3-4A9F-927F-08B567D1A96A}" dt="2020-12-13T19:24:42.550" v="19495" actId="1036"/>
          <ac:spMkLst>
            <pc:docMk/>
            <pc:sldMk cId="2309259048" sldId="4701"/>
            <ac:spMk id="9" creationId="{5F2F060B-4773-4A7C-92AF-5DF80AB63ABF}"/>
          </ac:spMkLst>
        </pc:spChg>
        <pc:spChg chg="add mod">
          <ac:chgData name="Coraluppi, Stefano" userId="949cbe1f-f638-4d8b-8890-7bbcf354ea6d" providerId="ADAL" clId="{DBB60616-C9E3-4A9F-927F-08B567D1A96A}" dt="2020-12-13T19:24:42.550" v="19495" actId="1036"/>
          <ac:spMkLst>
            <pc:docMk/>
            <pc:sldMk cId="2309259048" sldId="4701"/>
            <ac:spMk id="10" creationId="{3998084A-0776-40BA-923A-B5339DEA0610}"/>
          </ac:spMkLst>
        </pc:spChg>
        <pc:spChg chg="add mod">
          <ac:chgData name="Coraluppi, Stefano" userId="949cbe1f-f638-4d8b-8890-7bbcf354ea6d" providerId="ADAL" clId="{DBB60616-C9E3-4A9F-927F-08B567D1A96A}" dt="2020-12-13T19:24:42.550" v="19495" actId="1036"/>
          <ac:spMkLst>
            <pc:docMk/>
            <pc:sldMk cId="2309259048" sldId="4701"/>
            <ac:spMk id="11" creationId="{EEB0F428-0380-4522-8BFB-88E43F89BF8D}"/>
          </ac:spMkLst>
        </pc:spChg>
        <pc:spChg chg="add mod">
          <ac:chgData name="Coraluppi, Stefano" userId="949cbe1f-f638-4d8b-8890-7bbcf354ea6d" providerId="ADAL" clId="{DBB60616-C9E3-4A9F-927F-08B567D1A96A}" dt="2020-12-13T19:24:42.550" v="19495" actId="1036"/>
          <ac:spMkLst>
            <pc:docMk/>
            <pc:sldMk cId="2309259048" sldId="4701"/>
            <ac:spMk id="12" creationId="{735CBA53-121E-432B-A44C-F42D97E921AC}"/>
          </ac:spMkLst>
        </pc:spChg>
        <pc:spChg chg="add mod">
          <ac:chgData name="Coraluppi, Stefano" userId="949cbe1f-f638-4d8b-8890-7bbcf354ea6d" providerId="ADAL" clId="{DBB60616-C9E3-4A9F-927F-08B567D1A96A}" dt="2020-12-13T19:24:42.550" v="19495" actId="1036"/>
          <ac:spMkLst>
            <pc:docMk/>
            <pc:sldMk cId="2309259048" sldId="4701"/>
            <ac:spMk id="13" creationId="{8B354B0C-50BA-4FDF-9900-6E4679E7E31D}"/>
          </ac:spMkLst>
        </pc:spChg>
        <pc:spChg chg="add mod">
          <ac:chgData name="Coraluppi, Stefano" userId="949cbe1f-f638-4d8b-8890-7bbcf354ea6d" providerId="ADAL" clId="{DBB60616-C9E3-4A9F-927F-08B567D1A96A}" dt="2020-12-13T19:24:42.550" v="19495" actId="1036"/>
          <ac:spMkLst>
            <pc:docMk/>
            <pc:sldMk cId="2309259048" sldId="4701"/>
            <ac:spMk id="14" creationId="{E7AA8A90-A88C-4A35-ADEF-0CC9642DF1CD}"/>
          </ac:spMkLst>
        </pc:spChg>
        <pc:spChg chg="add mod">
          <ac:chgData name="Coraluppi, Stefano" userId="949cbe1f-f638-4d8b-8890-7bbcf354ea6d" providerId="ADAL" clId="{DBB60616-C9E3-4A9F-927F-08B567D1A96A}" dt="2020-12-13T19:24:42.550" v="19495" actId="1036"/>
          <ac:spMkLst>
            <pc:docMk/>
            <pc:sldMk cId="2309259048" sldId="4701"/>
            <ac:spMk id="15" creationId="{AD150652-25B5-4ADB-AF67-DD3AEF7E70DD}"/>
          </ac:spMkLst>
        </pc:spChg>
        <pc:spChg chg="add mod">
          <ac:chgData name="Coraluppi, Stefano" userId="949cbe1f-f638-4d8b-8890-7bbcf354ea6d" providerId="ADAL" clId="{DBB60616-C9E3-4A9F-927F-08B567D1A96A}" dt="2020-12-13T19:24:42.550" v="19495" actId="1036"/>
          <ac:spMkLst>
            <pc:docMk/>
            <pc:sldMk cId="2309259048" sldId="4701"/>
            <ac:spMk id="19" creationId="{08E1E4D0-D927-48C8-9383-5706BF071190}"/>
          </ac:spMkLst>
        </pc:spChg>
        <pc:spChg chg="add mod">
          <ac:chgData name="Coraluppi, Stefano" userId="949cbe1f-f638-4d8b-8890-7bbcf354ea6d" providerId="ADAL" clId="{DBB60616-C9E3-4A9F-927F-08B567D1A96A}" dt="2020-12-13T19:26:11.587" v="19574" actId="1076"/>
          <ac:spMkLst>
            <pc:docMk/>
            <pc:sldMk cId="2309259048" sldId="4701"/>
            <ac:spMk id="21" creationId="{6F55B4BF-14EE-4603-AA33-694DFC2CD53E}"/>
          </ac:spMkLst>
        </pc:spChg>
        <pc:spChg chg="add mod">
          <ac:chgData name="Coraluppi, Stefano" userId="949cbe1f-f638-4d8b-8890-7bbcf354ea6d" providerId="ADAL" clId="{DBB60616-C9E3-4A9F-927F-08B567D1A96A}" dt="2020-12-13T19:24:42.550" v="19495" actId="1036"/>
          <ac:spMkLst>
            <pc:docMk/>
            <pc:sldMk cId="2309259048" sldId="4701"/>
            <ac:spMk id="23" creationId="{56281DEA-B5D5-45D9-BA6F-609D93DCC029}"/>
          </ac:spMkLst>
        </pc:spChg>
        <pc:spChg chg="add mod">
          <ac:chgData name="Coraluppi, Stefano" userId="949cbe1f-f638-4d8b-8890-7bbcf354ea6d" providerId="ADAL" clId="{DBB60616-C9E3-4A9F-927F-08B567D1A96A}" dt="2020-12-13T19:32:41.743" v="20425" actId="20577"/>
          <ac:spMkLst>
            <pc:docMk/>
            <pc:sldMk cId="2309259048" sldId="4701"/>
            <ac:spMk id="26" creationId="{F9E494B1-3169-4665-AA10-1E78CD788736}"/>
          </ac:spMkLst>
        </pc:spChg>
        <pc:spChg chg="add del">
          <ac:chgData name="Coraluppi, Stefano" userId="949cbe1f-f638-4d8b-8890-7bbcf354ea6d" providerId="ADAL" clId="{DBB60616-C9E3-4A9F-927F-08B567D1A96A}" dt="2020-12-13T19:24:15.388" v="19419" actId="478"/>
          <ac:spMkLst>
            <pc:docMk/>
            <pc:sldMk cId="2309259048" sldId="4701"/>
            <ac:spMk id="32" creationId="{532E563B-5DB5-48D9-A40D-8395B14FBC9B}"/>
          </ac:spMkLst>
        </pc:spChg>
        <pc:spChg chg="add del">
          <ac:chgData name="Coraluppi, Stefano" userId="949cbe1f-f638-4d8b-8890-7bbcf354ea6d" providerId="ADAL" clId="{DBB60616-C9E3-4A9F-927F-08B567D1A96A}" dt="2020-12-13T19:24:22.661" v="19421" actId="478"/>
          <ac:spMkLst>
            <pc:docMk/>
            <pc:sldMk cId="2309259048" sldId="4701"/>
            <ac:spMk id="33" creationId="{6A41E399-8BB0-4F7D-B55E-ECAFF62515B3}"/>
          </ac:spMkLst>
        </pc:spChg>
        <pc:spChg chg="add del">
          <ac:chgData name="Coraluppi, Stefano" userId="949cbe1f-f638-4d8b-8890-7bbcf354ea6d" providerId="ADAL" clId="{DBB60616-C9E3-4A9F-927F-08B567D1A96A}" dt="2020-12-13T19:24:19.758" v="19420" actId="478"/>
          <ac:spMkLst>
            <pc:docMk/>
            <pc:sldMk cId="2309259048" sldId="4701"/>
            <ac:spMk id="34" creationId="{03863EFD-F426-4A59-A2CD-AF48E2DC755C}"/>
          </ac:spMkLst>
        </pc:spChg>
        <pc:spChg chg="add del mod">
          <ac:chgData name="Coraluppi, Stefano" userId="949cbe1f-f638-4d8b-8890-7bbcf354ea6d" providerId="ADAL" clId="{DBB60616-C9E3-4A9F-927F-08B567D1A96A}" dt="2020-12-13T19:26:07.549" v="19573" actId="478"/>
          <ac:spMkLst>
            <pc:docMk/>
            <pc:sldMk cId="2309259048" sldId="4701"/>
            <ac:spMk id="38" creationId="{78E1BAC5-B8CE-4F89-A684-E3D68A7FADE7}"/>
          </ac:spMkLst>
        </pc:spChg>
        <pc:grpChg chg="add mod">
          <ac:chgData name="Coraluppi, Stefano" userId="949cbe1f-f638-4d8b-8890-7bbcf354ea6d" providerId="ADAL" clId="{DBB60616-C9E3-4A9F-927F-08B567D1A96A}" dt="2020-12-13T19:24:57.763" v="19496" actId="1076"/>
          <ac:grpSpMkLst>
            <pc:docMk/>
            <pc:sldMk cId="2309259048" sldId="4701"/>
            <ac:grpSpMk id="27" creationId="{A5063206-9B44-4208-AB01-D05947BEE94D}"/>
          </ac:grpSpMkLst>
        </pc:grpChg>
        <pc:cxnChg chg="add mod">
          <ac:chgData name="Coraluppi, Stefano" userId="949cbe1f-f638-4d8b-8890-7bbcf354ea6d" providerId="ADAL" clId="{DBB60616-C9E3-4A9F-927F-08B567D1A96A}" dt="2020-12-13T19:24:42.550" v="19495" actId="1036"/>
          <ac:cxnSpMkLst>
            <pc:docMk/>
            <pc:sldMk cId="2309259048" sldId="4701"/>
            <ac:cxnSpMk id="16" creationId="{EDB32526-4671-4078-90A2-1CFB34D0F10C}"/>
          </ac:cxnSpMkLst>
        </pc:cxnChg>
        <pc:cxnChg chg="add mod">
          <ac:chgData name="Coraluppi, Stefano" userId="949cbe1f-f638-4d8b-8890-7bbcf354ea6d" providerId="ADAL" clId="{DBB60616-C9E3-4A9F-927F-08B567D1A96A}" dt="2020-12-13T19:24:42.550" v="19495" actId="1036"/>
          <ac:cxnSpMkLst>
            <pc:docMk/>
            <pc:sldMk cId="2309259048" sldId="4701"/>
            <ac:cxnSpMk id="17" creationId="{99C8780F-4223-4746-B554-DEC6B0F9E8F9}"/>
          </ac:cxnSpMkLst>
        </pc:cxnChg>
        <pc:cxnChg chg="add mod">
          <ac:chgData name="Coraluppi, Stefano" userId="949cbe1f-f638-4d8b-8890-7bbcf354ea6d" providerId="ADAL" clId="{DBB60616-C9E3-4A9F-927F-08B567D1A96A}" dt="2020-12-13T19:24:42.550" v="19495" actId="1036"/>
          <ac:cxnSpMkLst>
            <pc:docMk/>
            <pc:sldMk cId="2309259048" sldId="4701"/>
            <ac:cxnSpMk id="18" creationId="{59631FC1-7605-46D3-A2D7-858F73B7EB87}"/>
          </ac:cxnSpMkLst>
        </pc:cxnChg>
        <pc:cxnChg chg="add mod">
          <ac:chgData name="Coraluppi, Stefano" userId="949cbe1f-f638-4d8b-8890-7bbcf354ea6d" providerId="ADAL" clId="{DBB60616-C9E3-4A9F-927F-08B567D1A96A}" dt="2020-12-13T19:26:14.459" v="19575" actId="14100"/>
          <ac:cxnSpMkLst>
            <pc:docMk/>
            <pc:sldMk cId="2309259048" sldId="4701"/>
            <ac:cxnSpMk id="20" creationId="{6F6FBAF0-0BDB-4530-A8CC-EC0B6C930D88}"/>
          </ac:cxnSpMkLst>
        </pc:cxnChg>
        <pc:cxnChg chg="add mod">
          <ac:chgData name="Coraluppi, Stefano" userId="949cbe1f-f638-4d8b-8890-7bbcf354ea6d" providerId="ADAL" clId="{DBB60616-C9E3-4A9F-927F-08B567D1A96A}" dt="2020-12-13T19:24:42.550" v="19495" actId="1036"/>
          <ac:cxnSpMkLst>
            <pc:docMk/>
            <pc:sldMk cId="2309259048" sldId="4701"/>
            <ac:cxnSpMk id="22" creationId="{313E77D4-C225-4796-8CBD-2E4180C79EE4}"/>
          </ac:cxnSpMkLst>
        </pc:cxnChg>
        <pc:cxnChg chg="add mod">
          <ac:chgData name="Coraluppi, Stefano" userId="949cbe1f-f638-4d8b-8890-7bbcf354ea6d" providerId="ADAL" clId="{DBB60616-C9E3-4A9F-927F-08B567D1A96A}" dt="2020-12-13T19:24:42.550" v="19495" actId="1036"/>
          <ac:cxnSpMkLst>
            <pc:docMk/>
            <pc:sldMk cId="2309259048" sldId="4701"/>
            <ac:cxnSpMk id="24" creationId="{6C63F9AD-E9E0-48FB-9C34-88F90C03C1D8}"/>
          </ac:cxnSpMkLst>
        </pc:cxnChg>
        <pc:cxnChg chg="add mod">
          <ac:chgData name="Coraluppi, Stefano" userId="949cbe1f-f638-4d8b-8890-7bbcf354ea6d" providerId="ADAL" clId="{DBB60616-C9E3-4A9F-927F-08B567D1A96A}" dt="2020-12-13T19:24:42.550" v="19495" actId="1036"/>
          <ac:cxnSpMkLst>
            <pc:docMk/>
            <pc:sldMk cId="2309259048" sldId="4701"/>
            <ac:cxnSpMk id="25" creationId="{7A90E6D0-3DCD-4175-9C06-A8292A533F1A}"/>
          </ac:cxnSpMkLst>
        </pc:cxnChg>
        <pc:cxnChg chg="add del mod">
          <ac:chgData name="Coraluppi, Stefano" userId="949cbe1f-f638-4d8b-8890-7bbcf354ea6d" providerId="ADAL" clId="{DBB60616-C9E3-4A9F-927F-08B567D1A96A}" dt="2020-12-13T19:24:15.388" v="19419" actId="478"/>
          <ac:cxnSpMkLst>
            <pc:docMk/>
            <pc:sldMk cId="2309259048" sldId="4701"/>
            <ac:cxnSpMk id="35" creationId="{9D086D7C-BE93-490E-B4C2-C4D278A11FB9}"/>
          </ac:cxnSpMkLst>
        </pc:cxnChg>
        <pc:cxnChg chg="add del mod">
          <ac:chgData name="Coraluppi, Stefano" userId="949cbe1f-f638-4d8b-8890-7bbcf354ea6d" providerId="ADAL" clId="{DBB60616-C9E3-4A9F-927F-08B567D1A96A}" dt="2020-12-13T19:24:15.388" v="19419" actId="478"/>
          <ac:cxnSpMkLst>
            <pc:docMk/>
            <pc:sldMk cId="2309259048" sldId="4701"/>
            <ac:cxnSpMk id="36" creationId="{7F96CF16-3758-423D-A857-6B267CE1682C}"/>
          </ac:cxnSpMkLst>
        </pc:cxnChg>
      </pc:sldChg>
      <pc:sldChg chg="modSp add del">
        <pc:chgData name="Coraluppi, Stefano" userId="949cbe1f-f638-4d8b-8890-7bbcf354ea6d" providerId="ADAL" clId="{DBB60616-C9E3-4A9F-927F-08B567D1A96A}" dt="2020-12-13T19:18:02.633" v="19355" actId="2696"/>
        <pc:sldMkLst>
          <pc:docMk/>
          <pc:sldMk cId="4215490080" sldId="4701"/>
        </pc:sldMkLst>
        <pc:spChg chg="mod">
          <ac:chgData name="Coraluppi, Stefano" userId="949cbe1f-f638-4d8b-8890-7bbcf354ea6d" providerId="ADAL" clId="{DBB60616-C9E3-4A9F-927F-08B567D1A96A}" dt="2020-12-12T15:36:42.669" v="19284" actId="20577"/>
          <ac:spMkLst>
            <pc:docMk/>
            <pc:sldMk cId="4215490080" sldId="4701"/>
            <ac:spMk id="2" creationId="{7B3C1E46-29D7-41D9-9792-4DAE8DCAD49D}"/>
          </ac:spMkLst>
        </pc:spChg>
      </pc:sldChg>
      <pc:sldChg chg="modSp add">
        <pc:chgData name="Coraluppi, Stefano" userId="949cbe1f-f638-4d8b-8890-7bbcf354ea6d" providerId="ADAL" clId="{DBB60616-C9E3-4A9F-927F-08B567D1A96A}" dt="2020-12-13T19:35:30.063" v="20525" actId="20577"/>
        <pc:sldMkLst>
          <pc:docMk/>
          <pc:sldMk cId="2949891528" sldId="4702"/>
        </pc:sldMkLst>
        <pc:spChg chg="mod">
          <ac:chgData name="Coraluppi, Stefano" userId="949cbe1f-f638-4d8b-8890-7bbcf354ea6d" providerId="ADAL" clId="{DBB60616-C9E3-4A9F-927F-08B567D1A96A}" dt="2020-12-13T19:26:02.426" v="19572" actId="20577"/>
          <ac:spMkLst>
            <pc:docMk/>
            <pc:sldMk cId="2949891528" sldId="4702"/>
            <ac:spMk id="2" creationId="{C1005021-77A7-4E03-8C99-EA83D4919970}"/>
          </ac:spMkLst>
        </pc:spChg>
        <pc:spChg chg="mod">
          <ac:chgData name="Coraluppi, Stefano" userId="949cbe1f-f638-4d8b-8890-7bbcf354ea6d" providerId="ADAL" clId="{DBB60616-C9E3-4A9F-927F-08B567D1A96A}" dt="2020-12-13T19:35:30.063" v="20525" actId="20577"/>
          <ac:spMkLst>
            <pc:docMk/>
            <pc:sldMk cId="2949891528" sldId="4702"/>
            <ac:spMk id="3" creationId="{46B2D016-DEC5-4632-B334-C11BB3CCC80E}"/>
          </ac:spMkLst>
        </pc:spChg>
      </pc:sldChg>
      <pc:sldChg chg="addSp delSp modSp add">
        <pc:chgData name="Coraluppi, Stefano" userId="949cbe1f-f638-4d8b-8890-7bbcf354ea6d" providerId="ADAL" clId="{DBB60616-C9E3-4A9F-927F-08B567D1A96A}" dt="2020-12-13T21:03:58.194" v="22752" actId="20577"/>
        <pc:sldMkLst>
          <pc:docMk/>
          <pc:sldMk cId="2557466391" sldId="4703"/>
        </pc:sldMkLst>
        <pc:spChg chg="mod">
          <ac:chgData name="Coraluppi, Stefano" userId="949cbe1f-f638-4d8b-8890-7bbcf354ea6d" providerId="ADAL" clId="{DBB60616-C9E3-4A9F-927F-08B567D1A96A}" dt="2020-12-13T20:26:54.099" v="22338" actId="20577"/>
          <ac:spMkLst>
            <pc:docMk/>
            <pc:sldMk cId="2557466391" sldId="4703"/>
            <ac:spMk id="2" creationId="{2303A809-2541-42D2-8DD7-94D56C472170}"/>
          </ac:spMkLst>
        </pc:spChg>
        <pc:spChg chg="mod">
          <ac:chgData name="Coraluppi, Stefano" userId="949cbe1f-f638-4d8b-8890-7bbcf354ea6d" providerId="ADAL" clId="{DBB60616-C9E3-4A9F-927F-08B567D1A96A}" dt="2020-12-13T21:03:58.194" v="22752" actId="20577"/>
          <ac:spMkLst>
            <pc:docMk/>
            <pc:sldMk cId="2557466391" sldId="4703"/>
            <ac:spMk id="3" creationId="{C1B465DC-BEB6-48EE-A4A9-115BE7FBB9DC}"/>
          </ac:spMkLst>
        </pc:spChg>
        <pc:spChg chg="add mod topLvl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5" creationId="{60322924-DA87-45D0-A9AB-84BF5637A07C}"/>
          </ac:spMkLst>
        </pc:spChg>
        <pc:spChg chg="add mod topLvl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6" creationId="{EB2F18DA-5EA6-4446-A66C-A37CDF18A78D}"/>
          </ac:spMkLst>
        </pc:spChg>
        <pc:spChg chg="add mod topLvl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7" creationId="{C5601329-3476-4770-A00C-BB08859C2195}"/>
          </ac:spMkLst>
        </pc:spChg>
        <pc:spChg chg="add mod topLvl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8" creationId="{90779A56-08CE-4E5D-AA22-899AA9C60AC2}"/>
          </ac:spMkLst>
        </pc:spChg>
        <pc:spChg chg="add mod topLvl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9" creationId="{73ECE58D-82D8-4908-94E1-A0DEC9D48105}"/>
          </ac:spMkLst>
        </pc:spChg>
        <pc:spChg chg="add mod topLvl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10" creationId="{152154B5-A53A-41C3-AD6E-1966122A0448}"/>
          </ac:spMkLst>
        </pc:spChg>
        <pc:spChg chg="add mod topLvl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11" creationId="{D0D5C1F6-5DDC-451D-B8A6-E55883FF099D}"/>
          </ac:spMkLst>
        </pc:spChg>
        <pc:spChg chg="add mod topLvl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12" creationId="{689FBB61-864B-4F74-811E-63B18AA14292}"/>
          </ac:spMkLst>
        </pc:spChg>
        <pc:spChg chg="add del mod">
          <ac:chgData name="Coraluppi, Stefano" userId="949cbe1f-f638-4d8b-8890-7bbcf354ea6d" providerId="ADAL" clId="{DBB60616-C9E3-4A9F-927F-08B567D1A96A}" dt="2020-12-13T20:17:33.209" v="21974" actId="478"/>
          <ac:spMkLst>
            <pc:docMk/>
            <pc:sldMk cId="2557466391" sldId="4703"/>
            <ac:spMk id="13" creationId="{41EBE25F-44A4-4188-9684-2B0277655763}"/>
          </ac:spMkLst>
        </pc:spChg>
        <pc:spChg chg="add del mod">
          <ac:chgData name="Coraluppi, Stefano" userId="949cbe1f-f638-4d8b-8890-7bbcf354ea6d" providerId="ADAL" clId="{DBB60616-C9E3-4A9F-927F-08B567D1A96A}" dt="2020-12-13T20:17:33.209" v="21974" actId="478"/>
          <ac:spMkLst>
            <pc:docMk/>
            <pc:sldMk cId="2557466391" sldId="4703"/>
            <ac:spMk id="14" creationId="{DE0D98EC-56FB-45E8-9A5B-32619FF965A7}"/>
          </ac:spMkLst>
        </pc:spChg>
        <pc:spChg chg="add del mod">
          <ac:chgData name="Coraluppi, Stefano" userId="949cbe1f-f638-4d8b-8890-7bbcf354ea6d" providerId="ADAL" clId="{DBB60616-C9E3-4A9F-927F-08B567D1A96A}" dt="2020-12-13T20:17:33.209" v="21974" actId="478"/>
          <ac:spMkLst>
            <pc:docMk/>
            <pc:sldMk cId="2557466391" sldId="4703"/>
            <ac:spMk id="15" creationId="{FE835FFC-6381-467D-827C-0DAB311817FA}"/>
          </ac:spMkLst>
        </pc:spChg>
        <pc:spChg chg="add del mod">
          <ac:chgData name="Coraluppi, Stefano" userId="949cbe1f-f638-4d8b-8890-7bbcf354ea6d" providerId="ADAL" clId="{DBB60616-C9E3-4A9F-927F-08B567D1A96A}" dt="2020-12-13T20:17:33.209" v="21974" actId="478"/>
          <ac:spMkLst>
            <pc:docMk/>
            <pc:sldMk cId="2557466391" sldId="4703"/>
            <ac:spMk id="16" creationId="{518C8C3B-A79B-4C57-9E44-D1F12DC577A5}"/>
          </ac:spMkLst>
        </pc:spChg>
        <pc:spChg chg="add del mod">
          <ac:chgData name="Coraluppi, Stefano" userId="949cbe1f-f638-4d8b-8890-7bbcf354ea6d" providerId="ADAL" clId="{DBB60616-C9E3-4A9F-927F-08B567D1A96A}" dt="2020-12-13T20:17:33.209" v="21974" actId="478"/>
          <ac:spMkLst>
            <pc:docMk/>
            <pc:sldMk cId="2557466391" sldId="4703"/>
            <ac:spMk id="17" creationId="{2642AFC3-46DE-4971-8EDF-19CA0B46F8D6}"/>
          </ac:spMkLst>
        </pc:spChg>
        <pc:spChg chg="add del mod">
          <ac:chgData name="Coraluppi, Stefano" userId="949cbe1f-f638-4d8b-8890-7bbcf354ea6d" providerId="ADAL" clId="{DBB60616-C9E3-4A9F-927F-08B567D1A96A}" dt="2020-12-13T20:17:33.209" v="21974" actId="478"/>
          <ac:spMkLst>
            <pc:docMk/>
            <pc:sldMk cId="2557466391" sldId="4703"/>
            <ac:spMk id="18" creationId="{8211B8FD-29C6-42D9-B20C-FEB076091611}"/>
          </ac:spMkLst>
        </pc:spChg>
        <pc:spChg chg="add mod topLvl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36" creationId="{A2F9E3FE-6F79-40A3-BEE1-A7175C3884BD}"/>
          </ac:spMkLst>
        </pc:spChg>
        <pc:spChg chg="add mod topLvl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37" creationId="{3DF7D6D3-5828-4988-93B6-C1F337229C22}"/>
          </ac:spMkLst>
        </pc:spChg>
        <pc:spChg chg="add del mod topLvl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38" creationId="{ABCFD361-5304-4CEC-B46C-A3A475CA59AE}"/>
          </ac:spMkLst>
        </pc:spChg>
        <pc:spChg chg="add mod topLvl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39" creationId="{3AB4ABC7-0861-41B1-9F9F-89F80DFAFFE5}"/>
          </ac:spMkLst>
        </pc:spChg>
        <pc:spChg chg="add mod topLvl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40" creationId="{6BDB448E-4156-4140-BD2E-E6FD712A4F00}"/>
          </ac:spMkLst>
        </pc:spChg>
        <pc:spChg chg="add mod topLvl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41" creationId="{33903150-7A90-403F-A6CD-73E2E32F8B76}"/>
          </ac:spMkLst>
        </pc:spChg>
        <pc:spChg chg="add mod topLvl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42" creationId="{7162AD87-DAB0-47CE-A913-F7ADF144C895}"/>
          </ac:spMkLst>
        </pc:spChg>
        <pc:spChg chg="mod topLvl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45" creationId="{9C2399DF-D9B5-4291-A464-416CFFE1FC17}"/>
          </ac:spMkLst>
        </pc:spChg>
        <pc:spChg chg="mod topLvl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46" creationId="{D3F6DBA4-0B0B-4CDC-A4A0-188CCF0D8DB0}"/>
          </ac:spMkLst>
        </pc:spChg>
        <pc:spChg chg="mod topLvl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47" creationId="{123E900C-A205-4D27-BDAD-869E40CF4484}"/>
          </ac:spMkLst>
        </pc:spChg>
        <pc:spChg chg="mod topLvl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48" creationId="{D317DE1C-9A05-4559-8347-F9A77DB7A781}"/>
          </ac:spMkLst>
        </pc:spChg>
        <pc:spChg chg="mod topLvl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49" creationId="{7BCC5455-FEC3-442A-A3E8-B2D99F6FCFD2}"/>
          </ac:spMkLst>
        </pc:spChg>
        <pc:spChg chg="mod topLvl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50" creationId="{5E8EB28C-56F5-45B1-BF30-2194BA52275B}"/>
          </ac:spMkLst>
        </pc:spChg>
        <pc:spChg chg="mod topLvl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51" creationId="{D7F842FD-FBF5-4D14-B985-52017FEEF2EA}"/>
          </ac:spMkLst>
        </pc:spChg>
        <pc:spChg chg="mod topLvl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52" creationId="{2F3CBB1D-0972-4812-A5D1-D701729C2CCE}"/>
          </ac:spMkLst>
        </pc:spChg>
        <pc:spChg chg="mod topLvl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58" creationId="{A71D3DB9-73C6-4B0E-BD4C-BBD53440226F}"/>
          </ac:spMkLst>
        </pc:spChg>
        <pc:spChg chg="mod topLvl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59" creationId="{32478C98-67D2-41BC-96A4-452201D26FE9}"/>
          </ac:spMkLst>
        </pc:spChg>
        <pc:spChg chg="mod topLvl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60" creationId="{D42B1AEC-7E1A-4242-AF4B-6EB98AFDE3A3}"/>
          </ac:spMkLst>
        </pc:spChg>
        <pc:spChg chg="mod topLvl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61" creationId="{2F43433C-17EF-477D-AD85-C9552840E41B}"/>
          </ac:spMkLst>
        </pc:spChg>
        <pc:spChg chg="mod topLvl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62" creationId="{6F1B4A00-97E1-4E28-B7C1-96D65D681366}"/>
          </ac:spMkLst>
        </pc:spChg>
        <pc:spChg chg="mod topLvl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63" creationId="{FC3DD186-B2A7-47DE-980F-4AF772E62198}"/>
          </ac:spMkLst>
        </pc:spChg>
        <pc:spChg chg="mod topLvl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64" creationId="{6E918A85-8EB0-4517-A825-737F3D46921E}"/>
          </ac:spMkLst>
        </pc:spChg>
        <pc:spChg chg="add mod">
          <ac:chgData name="Coraluppi, Stefano" userId="949cbe1f-f638-4d8b-8890-7bbcf354ea6d" providerId="ADAL" clId="{DBB60616-C9E3-4A9F-927F-08B567D1A96A}" dt="2020-12-13T20:44:36.322" v="22453" actId="164"/>
          <ac:spMkLst>
            <pc:docMk/>
            <pc:sldMk cId="2557466391" sldId="4703"/>
            <ac:spMk id="67" creationId="{5C50F2E3-87A4-48E6-BCF5-2056826176D5}"/>
          </ac:spMkLst>
        </pc:spChg>
        <pc:spChg chg="add mod">
          <ac:chgData name="Coraluppi, Stefano" userId="949cbe1f-f638-4d8b-8890-7bbcf354ea6d" providerId="ADAL" clId="{DBB60616-C9E3-4A9F-927F-08B567D1A96A}" dt="2020-12-13T20:44:29.418" v="22452" actId="164"/>
          <ac:spMkLst>
            <pc:docMk/>
            <pc:sldMk cId="2557466391" sldId="4703"/>
            <ac:spMk id="68" creationId="{305A206E-2E2E-4447-8784-7F5C0C65D6A0}"/>
          </ac:spMkLst>
        </pc:spChg>
        <pc:spChg chg="mod ord topLvl">
          <ac:chgData name="Coraluppi, Stefano" userId="949cbe1f-f638-4d8b-8890-7bbcf354ea6d" providerId="ADAL" clId="{DBB60616-C9E3-4A9F-927F-08B567D1A96A}" dt="2020-12-13T20:56:25.551" v="22619" actId="166"/>
          <ac:spMkLst>
            <pc:docMk/>
            <pc:sldMk cId="2557466391" sldId="4703"/>
            <ac:spMk id="70" creationId="{22933C55-95C3-4E3E-9187-70AC7072EA75}"/>
          </ac:spMkLst>
        </pc:spChg>
        <pc:spChg chg="mod topLvl">
          <ac:chgData name="Coraluppi, Stefano" userId="949cbe1f-f638-4d8b-8890-7bbcf354ea6d" providerId="ADAL" clId="{DBB60616-C9E3-4A9F-927F-08B567D1A96A}" dt="2020-12-13T21:03:11.013" v="22720" actId="1036"/>
          <ac:spMkLst>
            <pc:docMk/>
            <pc:sldMk cId="2557466391" sldId="4703"/>
            <ac:spMk id="71" creationId="{5BEB0DD1-7020-4DD4-97AE-5200AACE043A}"/>
          </ac:spMkLst>
        </pc:spChg>
        <pc:spChg chg="mod topLvl">
          <ac:chgData name="Coraluppi, Stefano" userId="949cbe1f-f638-4d8b-8890-7bbcf354ea6d" providerId="ADAL" clId="{DBB60616-C9E3-4A9F-927F-08B567D1A96A}" dt="2020-12-13T21:03:11.013" v="22720" actId="1036"/>
          <ac:spMkLst>
            <pc:docMk/>
            <pc:sldMk cId="2557466391" sldId="4703"/>
            <ac:spMk id="72" creationId="{1F42FC09-F12B-4722-898D-F30DC11AB104}"/>
          </ac:spMkLst>
        </pc:spChg>
        <pc:spChg chg="mod topLvl">
          <ac:chgData name="Coraluppi, Stefano" userId="949cbe1f-f638-4d8b-8890-7bbcf354ea6d" providerId="ADAL" clId="{DBB60616-C9E3-4A9F-927F-08B567D1A96A}" dt="2020-12-13T21:03:11.013" v="22720" actId="1036"/>
          <ac:spMkLst>
            <pc:docMk/>
            <pc:sldMk cId="2557466391" sldId="4703"/>
            <ac:spMk id="73" creationId="{C628F208-69C1-4904-852E-4C60FA70F532}"/>
          </ac:spMkLst>
        </pc:spChg>
        <pc:spChg chg="mod ord topLvl">
          <ac:chgData name="Coraluppi, Stefano" userId="949cbe1f-f638-4d8b-8890-7bbcf354ea6d" providerId="ADAL" clId="{DBB60616-C9E3-4A9F-927F-08B567D1A96A}" dt="2020-12-13T21:03:11.013" v="22720" actId="1036"/>
          <ac:spMkLst>
            <pc:docMk/>
            <pc:sldMk cId="2557466391" sldId="4703"/>
            <ac:spMk id="74" creationId="{E6740CE7-3B74-442D-9F4B-3956D99C0420}"/>
          </ac:spMkLst>
        </pc:spChg>
        <pc:spChg chg="mod topLvl">
          <ac:chgData name="Coraluppi, Stefano" userId="949cbe1f-f638-4d8b-8890-7bbcf354ea6d" providerId="ADAL" clId="{DBB60616-C9E3-4A9F-927F-08B567D1A96A}" dt="2020-12-13T21:03:11.013" v="22720" actId="1036"/>
          <ac:spMkLst>
            <pc:docMk/>
            <pc:sldMk cId="2557466391" sldId="4703"/>
            <ac:spMk id="75" creationId="{2CAE15E3-8C52-4D26-8A55-E7A14163677A}"/>
          </ac:spMkLst>
        </pc:spChg>
        <pc:spChg chg="mod topLvl">
          <ac:chgData name="Coraluppi, Stefano" userId="949cbe1f-f638-4d8b-8890-7bbcf354ea6d" providerId="ADAL" clId="{DBB60616-C9E3-4A9F-927F-08B567D1A96A}" dt="2020-12-13T21:03:11.013" v="22720" actId="1036"/>
          <ac:spMkLst>
            <pc:docMk/>
            <pc:sldMk cId="2557466391" sldId="4703"/>
            <ac:spMk id="76" creationId="{7314B479-1C71-4283-A658-2F87C5B00EF7}"/>
          </ac:spMkLst>
        </pc:spChg>
        <pc:spChg chg="mod topLvl">
          <ac:chgData name="Coraluppi, Stefano" userId="949cbe1f-f638-4d8b-8890-7bbcf354ea6d" providerId="ADAL" clId="{DBB60616-C9E3-4A9F-927F-08B567D1A96A}" dt="2020-12-13T21:03:11.013" v="22720" actId="1036"/>
          <ac:spMkLst>
            <pc:docMk/>
            <pc:sldMk cId="2557466391" sldId="4703"/>
            <ac:spMk id="77" creationId="{3696193C-630F-4D55-BB18-FEA4B602D1F7}"/>
          </ac:spMkLst>
        </pc:spChg>
        <pc:spChg chg="del mod topLvl">
          <ac:chgData name="Coraluppi, Stefano" userId="949cbe1f-f638-4d8b-8890-7bbcf354ea6d" providerId="ADAL" clId="{DBB60616-C9E3-4A9F-927F-08B567D1A96A}" dt="2020-12-13T20:33:44.386" v="22391" actId="478"/>
          <ac:spMkLst>
            <pc:docMk/>
            <pc:sldMk cId="2557466391" sldId="4703"/>
            <ac:spMk id="83" creationId="{5B4584F2-2B82-48B4-8F74-110BBD6A02A9}"/>
          </ac:spMkLst>
        </pc:spChg>
        <pc:spChg chg="del mod topLvl">
          <ac:chgData name="Coraluppi, Stefano" userId="949cbe1f-f638-4d8b-8890-7bbcf354ea6d" providerId="ADAL" clId="{DBB60616-C9E3-4A9F-927F-08B567D1A96A}" dt="2020-12-13T20:33:35.552" v="22386" actId="478"/>
          <ac:spMkLst>
            <pc:docMk/>
            <pc:sldMk cId="2557466391" sldId="4703"/>
            <ac:spMk id="84" creationId="{D13A6C8B-4FEF-4C25-BB37-50A8422ADAF3}"/>
          </ac:spMkLst>
        </pc:spChg>
        <pc:spChg chg="del mod topLvl">
          <ac:chgData name="Coraluppi, Stefano" userId="949cbe1f-f638-4d8b-8890-7bbcf354ea6d" providerId="ADAL" clId="{DBB60616-C9E3-4A9F-927F-08B567D1A96A}" dt="2020-12-13T20:33:42.682" v="22390" actId="478"/>
          <ac:spMkLst>
            <pc:docMk/>
            <pc:sldMk cId="2557466391" sldId="4703"/>
            <ac:spMk id="85" creationId="{5A4C77E2-359B-439D-8734-DB3C6BD7614C}"/>
          </ac:spMkLst>
        </pc:spChg>
        <pc:spChg chg="del mod topLvl">
          <ac:chgData name="Coraluppi, Stefano" userId="949cbe1f-f638-4d8b-8890-7bbcf354ea6d" providerId="ADAL" clId="{DBB60616-C9E3-4A9F-927F-08B567D1A96A}" dt="2020-12-13T20:33:41.253" v="22389" actId="478"/>
          <ac:spMkLst>
            <pc:docMk/>
            <pc:sldMk cId="2557466391" sldId="4703"/>
            <ac:spMk id="86" creationId="{8FDCC439-A8F6-4555-A7CF-658BB888F701}"/>
          </ac:spMkLst>
        </pc:spChg>
        <pc:spChg chg="del mod topLvl">
          <ac:chgData name="Coraluppi, Stefano" userId="949cbe1f-f638-4d8b-8890-7bbcf354ea6d" providerId="ADAL" clId="{DBB60616-C9E3-4A9F-927F-08B567D1A96A}" dt="2020-12-13T20:33:39.255" v="22388" actId="478"/>
          <ac:spMkLst>
            <pc:docMk/>
            <pc:sldMk cId="2557466391" sldId="4703"/>
            <ac:spMk id="87" creationId="{66498630-2533-4A5C-A5AD-4D939C1F4239}"/>
          </ac:spMkLst>
        </pc:spChg>
        <pc:spChg chg="del mod topLvl">
          <ac:chgData name="Coraluppi, Stefano" userId="949cbe1f-f638-4d8b-8890-7bbcf354ea6d" providerId="ADAL" clId="{DBB60616-C9E3-4A9F-927F-08B567D1A96A}" dt="2020-12-13T20:33:37.559" v="22387" actId="478"/>
          <ac:spMkLst>
            <pc:docMk/>
            <pc:sldMk cId="2557466391" sldId="4703"/>
            <ac:spMk id="88" creationId="{8A4FB9B6-5DE5-4518-AA3B-D99B0793E20B}"/>
          </ac:spMkLst>
        </pc:spChg>
        <pc:spChg chg="del mod topLvl">
          <ac:chgData name="Coraluppi, Stefano" userId="949cbe1f-f638-4d8b-8890-7bbcf354ea6d" providerId="ADAL" clId="{DBB60616-C9E3-4A9F-927F-08B567D1A96A}" dt="2020-12-13T20:33:33.751" v="22385" actId="478"/>
          <ac:spMkLst>
            <pc:docMk/>
            <pc:sldMk cId="2557466391" sldId="4703"/>
            <ac:spMk id="89" creationId="{B2B5C485-9362-40B7-8DAF-66F2E5830191}"/>
          </ac:spMkLst>
        </pc:spChg>
        <pc:spChg chg="add mod">
          <ac:chgData name="Coraluppi, Stefano" userId="949cbe1f-f638-4d8b-8890-7bbcf354ea6d" providerId="ADAL" clId="{DBB60616-C9E3-4A9F-927F-08B567D1A96A}" dt="2020-12-13T20:55:24.334" v="22612" actId="14100"/>
          <ac:spMkLst>
            <pc:docMk/>
            <pc:sldMk cId="2557466391" sldId="4703"/>
            <ac:spMk id="90" creationId="{F64D4B71-1132-41C4-BAE7-BD1BF6100CC3}"/>
          </ac:spMkLst>
        </pc:spChg>
        <pc:spChg chg="add mod ord">
          <ac:chgData name="Coraluppi, Stefano" userId="949cbe1f-f638-4d8b-8890-7bbcf354ea6d" providerId="ADAL" clId="{DBB60616-C9E3-4A9F-927F-08B567D1A96A}" dt="2020-12-13T21:03:11.013" v="22720" actId="1036"/>
          <ac:spMkLst>
            <pc:docMk/>
            <pc:sldMk cId="2557466391" sldId="4703"/>
            <ac:spMk id="91" creationId="{B6D697BE-2DB0-4321-903A-4B3654A5786D}"/>
          </ac:spMkLst>
        </pc:spChg>
        <pc:grpChg chg="add del mod">
          <ac:chgData name="Coraluppi, Stefano" userId="949cbe1f-f638-4d8b-8890-7bbcf354ea6d" providerId="ADAL" clId="{DBB60616-C9E3-4A9F-927F-08B567D1A96A}" dt="2020-12-13T20:32:20.109" v="22378" actId="165"/>
          <ac:grpSpMkLst>
            <pc:docMk/>
            <pc:sldMk cId="2557466391" sldId="4703"/>
            <ac:grpSpMk id="43" creationId="{92CF53BD-0808-46FB-821C-C101568BDFBE}"/>
          </ac:grpSpMkLst>
        </pc:grpChg>
        <pc:grpChg chg="add del mod">
          <ac:chgData name="Coraluppi, Stefano" userId="949cbe1f-f638-4d8b-8890-7bbcf354ea6d" providerId="ADAL" clId="{DBB60616-C9E3-4A9F-927F-08B567D1A96A}" dt="2020-12-13T20:21:54.587" v="22053" actId="165"/>
          <ac:grpSpMkLst>
            <pc:docMk/>
            <pc:sldMk cId="2557466391" sldId="4703"/>
            <ac:grpSpMk id="44" creationId="{51BD7051-E49C-4A81-B49A-F367D9308C0D}"/>
          </ac:grpSpMkLst>
        </pc:grpChg>
        <pc:grpChg chg="add del mod">
          <ac:chgData name="Coraluppi, Stefano" userId="949cbe1f-f638-4d8b-8890-7bbcf354ea6d" providerId="ADAL" clId="{DBB60616-C9E3-4A9F-927F-08B567D1A96A}" dt="2020-12-13T20:23:34.048" v="22139" actId="165"/>
          <ac:grpSpMkLst>
            <pc:docMk/>
            <pc:sldMk cId="2557466391" sldId="4703"/>
            <ac:grpSpMk id="65" creationId="{5A8F3AD6-A885-4C0C-8078-A4CE69166912}"/>
          </ac:grpSpMkLst>
        </pc:grpChg>
        <pc:grpChg chg="add del mod">
          <ac:chgData name="Coraluppi, Stefano" userId="949cbe1f-f638-4d8b-8890-7bbcf354ea6d" providerId="ADAL" clId="{DBB60616-C9E3-4A9F-927F-08B567D1A96A}" dt="2020-12-13T20:32:25.334" v="22379" actId="165"/>
          <ac:grpSpMkLst>
            <pc:docMk/>
            <pc:sldMk cId="2557466391" sldId="4703"/>
            <ac:grpSpMk id="66" creationId="{9337A565-BF97-4B08-9E9E-2411D01D74FE}"/>
          </ac:grpSpMkLst>
        </pc:grpChg>
        <pc:grpChg chg="add del mod">
          <ac:chgData name="Coraluppi, Stefano" userId="949cbe1f-f638-4d8b-8890-7bbcf354ea6d" providerId="ADAL" clId="{DBB60616-C9E3-4A9F-927F-08B567D1A96A}" dt="2020-12-13T20:30:34.555" v="22341" actId="165"/>
          <ac:grpSpMkLst>
            <pc:docMk/>
            <pc:sldMk cId="2557466391" sldId="4703"/>
            <ac:grpSpMk id="69" creationId="{E93679D1-66A2-425F-8052-DD9D704514ED}"/>
          </ac:grpSpMkLst>
        </pc:grpChg>
        <pc:grpChg chg="add mod">
          <ac:chgData name="Coraluppi, Stefano" userId="949cbe1f-f638-4d8b-8890-7bbcf354ea6d" providerId="ADAL" clId="{DBB60616-C9E3-4A9F-927F-08B567D1A96A}" dt="2020-12-13T20:33:04.727" v="22383" actId="164"/>
          <ac:grpSpMkLst>
            <pc:docMk/>
            <pc:sldMk cId="2557466391" sldId="4703"/>
            <ac:grpSpMk id="94" creationId="{C07F1534-0B8A-42A6-A241-8C86D12B0767}"/>
          </ac:grpSpMkLst>
        </pc:grpChg>
        <pc:grpChg chg="add mod">
          <ac:chgData name="Coraluppi, Stefano" userId="949cbe1f-f638-4d8b-8890-7bbcf354ea6d" providerId="ADAL" clId="{DBB60616-C9E3-4A9F-927F-08B567D1A96A}" dt="2020-12-13T21:01:51.885" v="22670" actId="1035"/>
          <ac:grpSpMkLst>
            <pc:docMk/>
            <pc:sldMk cId="2557466391" sldId="4703"/>
            <ac:grpSpMk id="151" creationId="{4E994739-2E2A-4004-9296-6F577AFBE465}"/>
          </ac:grpSpMkLst>
        </pc:grpChg>
        <pc:grpChg chg="add mod">
          <ac:chgData name="Coraluppi, Stefano" userId="949cbe1f-f638-4d8b-8890-7bbcf354ea6d" providerId="ADAL" clId="{DBB60616-C9E3-4A9F-927F-08B567D1A96A}" dt="2020-12-13T20:44:36.322" v="22453" actId="164"/>
          <ac:grpSpMkLst>
            <pc:docMk/>
            <pc:sldMk cId="2557466391" sldId="4703"/>
            <ac:grpSpMk id="152" creationId="{4C0AE23B-4B94-468A-8C38-CE21C022CA3B}"/>
          </ac:grpSpMkLst>
        </pc:grpChg>
        <pc:cxnChg chg="add mod topLvl">
          <ac:chgData name="Coraluppi, Stefano" userId="949cbe1f-f638-4d8b-8890-7bbcf354ea6d" providerId="ADAL" clId="{DBB60616-C9E3-4A9F-927F-08B567D1A96A}" dt="2020-12-13T20:44:36.322" v="22453" actId="164"/>
          <ac:cxnSpMkLst>
            <pc:docMk/>
            <pc:sldMk cId="2557466391" sldId="4703"/>
            <ac:cxnSpMk id="20" creationId="{A50DFFE4-1DA4-468E-AB0E-4076FF420B08}"/>
          </ac:cxnSpMkLst>
        </pc:cxnChg>
        <pc:cxnChg chg="add mod topLvl">
          <ac:chgData name="Coraluppi, Stefano" userId="949cbe1f-f638-4d8b-8890-7bbcf354ea6d" providerId="ADAL" clId="{DBB60616-C9E3-4A9F-927F-08B567D1A96A}" dt="2020-12-13T20:44:36.322" v="22453" actId="164"/>
          <ac:cxnSpMkLst>
            <pc:docMk/>
            <pc:sldMk cId="2557466391" sldId="4703"/>
            <ac:cxnSpMk id="23" creationId="{9A128A66-7A32-4C79-B5F6-67AFBEB2055E}"/>
          </ac:cxnSpMkLst>
        </pc:cxnChg>
        <pc:cxnChg chg="add mod topLvl">
          <ac:chgData name="Coraluppi, Stefano" userId="949cbe1f-f638-4d8b-8890-7bbcf354ea6d" providerId="ADAL" clId="{DBB60616-C9E3-4A9F-927F-08B567D1A96A}" dt="2020-12-13T20:44:36.322" v="22453" actId="164"/>
          <ac:cxnSpMkLst>
            <pc:docMk/>
            <pc:sldMk cId="2557466391" sldId="4703"/>
            <ac:cxnSpMk id="26" creationId="{E7DB613E-363D-4C8C-A46F-9C878A4763FA}"/>
          </ac:cxnSpMkLst>
        </pc:cxnChg>
        <pc:cxnChg chg="add mod topLvl">
          <ac:chgData name="Coraluppi, Stefano" userId="949cbe1f-f638-4d8b-8890-7bbcf354ea6d" providerId="ADAL" clId="{DBB60616-C9E3-4A9F-927F-08B567D1A96A}" dt="2020-12-13T20:44:36.322" v="22453" actId="164"/>
          <ac:cxnSpMkLst>
            <pc:docMk/>
            <pc:sldMk cId="2557466391" sldId="4703"/>
            <ac:cxnSpMk id="29" creationId="{ECDC31B1-BEF9-4A68-9936-DC2D6DA8F112}"/>
          </ac:cxnSpMkLst>
        </pc:cxnChg>
        <pc:cxnChg chg="add mod topLvl">
          <ac:chgData name="Coraluppi, Stefano" userId="949cbe1f-f638-4d8b-8890-7bbcf354ea6d" providerId="ADAL" clId="{DBB60616-C9E3-4A9F-927F-08B567D1A96A}" dt="2020-12-13T20:44:36.322" v="22453" actId="164"/>
          <ac:cxnSpMkLst>
            <pc:docMk/>
            <pc:sldMk cId="2557466391" sldId="4703"/>
            <ac:cxnSpMk id="32" creationId="{3329B0B1-3796-4935-9B81-40E74D7DA6B0}"/>
          </ac:cxnSpMkLst>
        </pc:cxnChg>
        <pc:cxnChg chg="add del mod">
          <ac:chgData name="Coraluppi, Stefano" userId="949cbe1f-f638-4d8b-8890-7bbcf354ea6d" providerId="ADAL" clId="{DBB60616-C9E3-4A9F-927F-08B567D1A96A}" dt="2020-12-13T20:15:19.615" v="21852" actId="478"/>
          <ac:cxnSpMkLst>
            <pc:docMk/>
            <pc:sldMk cId="2557466391" sldId="4703"/>
            <ac:cxnSpMk id="35" creationId="{721A1989-70B6-4031-8717-18CA4723ADB5}"/>
          </ac:cxnSpMkLst>
        </pc:cxnChg>
        <pc:cxnChg chg="mod topLvl">
          <ac:chgData name="Coraluppi, Stefano" userId="949cbe1f-f638-4d8b-8890-7bbcf354ea6d" providerId="ADAL" clId="{DBB60616-C9E3-4A9F-927F-08B567D1A96A}" dt="2020-12-13T20:44:29.418" v="22452" actId="164"/>
          <ac:cxnSpMkLst>
            <pc:docMk/>
            <pc:sldMk cId="2557466391" sldId="4703"/>
            <ac:cxnSpMk id="53" creationId="{4DF85420-5873-462B-9D25-AAC542C5F6BF}"/>
          </ac:cxnSpMkLst>
        </pc:cxnChg>
        <pc:cxnChg chg="mod topLvl">
          <ac:chgData name="Coraluppi, Stefano" userId="949cbe1f-f638-4d8b-8890-7bbcf354ea6d" providerId="ADAL" clId="{DBB60616-C9E3-4A9F-927F-08B567D1A96A}" dt="2020-12-13T20:44:29.418" v="22452" actId="164"/>
          <ac:cxnSpMkLst>
            <pc:docMk/>
            <pc:sldMk cId="2557466391" sldId="4703"/>
            <ac:cxnSpMk id="54" creationId="{7B6F1254-FCF0-4770-B69D-53886005BF9F}"/>
          </ac:cxnSpMkLst>
        </pc:cxnChg>
        <pc:cxnChg chg="mod topLvl">
          <ac:chgData name="Coraluppi, Stefano" userId="949cbe1f-f638-4d8b-8890-7bbcf354ea6d" providerId="ADAL" clId="{DBB60616-C9E3-4A9F-927F-08B567D1A96A}" dt="2020-12-13T20:44:29.418" v="22452" actId="164"/>
          <ac:cxnSpMkLst>
            <pc:docMk/>
            <pc:sldMk cId="2557466391" sldId="4703"/>
            <ac:cxnSpMk id="55" creationId="{41CCBABA-EA0F-465C-8275-078C51D1F07B}"/>
          </ac:cxnSpMkLst>
        </pc:cxnChg>
        <pc:cxnChg chg="mod topLvl">
          <ac:chgData name="Coraluppi, Stefano" userId="949cbe1f-f638-4d8b-8890-7bbcf354ea6d" providerId="ADAL" clId="{DBB60616-C9E3-4A9F-927F-08B567D1A96A}" dt="2020-12-13T20:44:29.418" v="22452" actId="164"/>
          <ac:cxnSpMkLst>
            <pc:docMk/>
            <pc:sldMk cId="2557466391" sldId="4703"/>
            <ac:cxnSpMk id="56" creationId="{0890306F-65E7-4290-9290-A866EDDA229D}"/>
          </ac:cxnSpMkLst>
        </pc:cxnChg>
        <pc:cxnChg chg="mod topLvl">
          <ac:chgData name="Coraluppi, Stefano" userId="949cbe1f-f638-4d8b-8890-7bbcf354ea6d" providerId="ADAL" clId="{DBB60616-C9E3-4A9F-927F-08B567D1A96A}" dt="2020-12-13T20:44:29.418" v="22452" actId="164"/>
          <ac:cxnSpMkLst>
            <pc:docMk/>
            <pc:sldMk cId="2557466391" sldId="4703"/>
            <ac:cxnSpMk id="57" creationId="{35852287-5000-4DD2-BEA2-454AD0729F21}"/>
          </ac:cxnSpMkLst>
        </pc:cxnChg>
        <pc:cxnChg chg="mod topLvl">
          <ac:chgData name="Coraluppi, Stefano" userId="949cbe1f-f638-4d8b-8890-7bbcf354ea6d" providerId="ADAL" clId="{DBB60616-C9E3-4A9F-927F-08B567D1A96A}" dt="2020-12-13T21:03:11.013" v="22720" actId="1036"/>
          <ac:cxnSpMkLst>
            <pc:docMk/>
            <pc:sldMk cId="2557466391" sldId="4703"/>
            <ac:cxnSpMk id="78" creationId="{4AB81DE7-3AAC-414B-8C14-9A1CA43A1248}"/>
          </ac:cxnSpMkLst>
        </pc:cxnChg>
        <pc:cxnChg chg="mod topLvl">
          <ac:chgData name="Coraluppi, Stefano" userId="949cbe1f-f638-4d8b-8890-7bbcf354ea6d" providerId="ADAL" clId="{DBB60616-C9E3-4A9F-927F-08B567D1A96A}" dt="2020-12-13T21:03:11.013" v="22720" actId="1036"/>
          <ac:cxnSpMkLst>
            <pc:docMk/>
            <pc:sldMk cId="2557466391" sldId="4703"/>
            <ac:cxnSpMk id="79" creationId="{EAF7D223-58FC-4865-8ECD-F015E1CEA99C}"/>
          </ac:cxnSpMkLst>
        </pc:cxnChg>
        <pc:cxnChg chg="mod topLvl">
          <ac:chgData name="Coraluppi, Stefano" userId="949cbe1f-f638-4d8b-8890-7bbcf354ea6d" providerId="ADAL" clId="{DBB60616-C9E3-4A9F-927F-08B567D1A96A}" dt="2020-12-13T21:03:11.013" v="22720" actId="1036"/>
          <ac:cxnSpMkLst>
            <pc:docMk/>
            <pc:sldMk cId="2557466391" sldId="4703"/>
            <ac:cxnSpMk id="80" creationId="{AFB4B210-9E11-450E-87B3-8B8DFEAA9B17}"/>
          </ac:cxnSpMkLst>
        </pc:cxnChg>
        <pc:cxnChg chg="mod topLvl">
          <ac:chgData name="Coraluppi, Stefano" userId="949cbe1f-f638-4d8b-8890-7bbcf354ea6d" providerId="ADAL" clId="{DBB60616-C9E3-4A9F-927F-08B567D1A96A}" dt="2020-12-13T21:03:11.013" v="22720" actId="1036"/>
          <ac:cxnSpMkLst>
            <pc:docMk/>
            <pc:sldMk cId="2557466391" sldId="4703"/>
            <ac:cxnSpMk id="81" creationId="{55D7DD34-8392-42C7-83AF-A0CB3EF4364A}"/>
          </ac:cxnSpMkLst>
        </pc:cxnChg>
        <pc:cxnChg chg="mod topLvl">
          <ac:chgData name="Coraluppi, Stefano" userId="949cbe1f-f638-4d8b-8890-7bbcf354ea6d" providerId="ADAL" clId="{DBB60616-C9E3-4A9F-927F-08B567D1A96A}" dt="2020-12-13T21:03:11.013" v="22720" actId="1036"/>
          <ac:cxnSpMkLst>
            <pc:docMk/>
            <pc:sldMk cId="2557466391" sldId="4703"/>
            <ac:cxnSpMk id="82" creationId="{A4154B45-77DC-44BB-B3DD-3E61B5FC8939}"/>
          </ac:cxnSpMkLst>
        </pc:cxnChg>
        <pc:cxnChg chg="add del">
          <ac:chgData name="Coraluppi, Stefano" userId="949cbe1f-f638-4d8b-8890-7bbcf354ea6d" providerId="ADAL" clId="{DBB60616-C9E3-4A9F-927F-08B567D1A96A}" dt="2020-12-13T20:35:35.629" v="22421" actId="478"/>
          <ac:cxnSpMkLst>
            <pc:docMk/>
            <pc:sldMk cId="2557466391" sldId="4703"/>
            <ac:cxnSpMk id="116" creationId="{7B0AE26D-A9B3-4C9C-A008-88E45BA893DB}"/>
          </ac:cxnSpMkLst>
        </pc:cxnChg>
        <pc:cxnChg chg="add del">
          <ac:chgData name="Coraluppi, Stefano" userId="949cbe1f-f638-4d8b-8890-7bbcf354ea6d" providerId="ADAL" clId="{DBB60616-C9E3-4A9F-927F-08B567D1A96A}" dt="2020-12-13T20:35:34.202" v="22420" actId="478"/>
          <ac:cxnSpMkLst>
            <pc:docMk/>
            <pc:sldMk cId="2557466391" sldId="4703"/>
            <ac:cxnSpMk id="117" creationId="{D9528299-C470-4DC5-8350-AD9CF6D3BF84}"/>
          </ac:cxnSpMkLst>
        </pc:cxnChg>
        <pc:cxnChg chg="add del">
          <ac:chgData name="Coraluppi, Stefano" userId="949cbe1f-f638-4d8b-8890-7bbcf354ea6d" providerId="ADAL" clId="{DBB60616-C9E3-4A9F-927F-08B567D1A96A}" dt="2020-12-13T20:35:33.003" v="22419" actId="478"/>
          <ac:cxnSpMkLst>
            <pc:docMk/>
            <pc:sldMk cId="2557466391" sldId="4703"/>
            <ac:cxnSpMk id="118" creationId="{0372ACC3-4F0A-4960-8983-FC8FD222036C}"/>
          </ac:cxnSpMkLst>
        </pc:cxnChg>
        <pc:cxnChg chg="add del mod">
          <ac:chgData name="Coraluppi, Stefano" userId="949cbe1f-f638-4d8b-8890-7bbcf354ea6d" providerId="ADAL" clId="{DBB60616-C9E3-4A9F-927F-08B567D1A96A}" dt="2020-12-13T20:35:52.491" v="22423" actId="478"/>
          <ac:cxnSpMkLst>
            <pc:docMk/>
            <pc:sldMk cId="2557466391" sldId="4703"/>
            <ac:cxnSpMk id="119" creationId="{E600BED8-34B6-4ABC-9009-5E56AE16D98E}"/>
          </ac:cxnSpMkLst>
        </pc:cxnChg>
        <pc:cxnChg chg="add mod">
          <ac:chgData name="Coraluppi, Stefano" userId="949cbe1f-f638-4d8b-8890-7bbcf354ea6d" providerId="ADAL" clId="{DBB60616-C9E3-4A9F-927F-08B567D1A96A}" dt="2020-12-13T21:03:11.013" v="22720" actId="1036"/>
          <ac:cxnSpMkLst>
            <pc:docMk/>
            <pc:sldMk cId="2557466391" sldId="4703"/>
            <ac:cxnSpMk id="124" creationId="{73440DA3-9C54-4CB7-9A1E-F4D425F0D76A}"/>
          </ac:cxnSpMkLst>
        </pc:cxnChg>
        <pc:cxnChg chg="add mod">
          <ac:chgData name="Coraluppi, Stefano" userId="949cbe1f-f638-4d8b-8890-7bbcf354ea6d" providerId="ADAL" clId="{DBB60616-C9E3-4A9F-927F-08B567D1A96A}" dt="2020-12-13T21:03:11.013" v="22720" actId="1036"/>
          <ac:cxnSpMkLst>
            <pc:docMk/>
            <pc:sldMk cId="2557466391" sldId="4703"/>
            <ac:cxnSpMk id="127" creationId="{AB4A5014-4EE7-4FE6-901D-8105B21E94E7}"/>
          </ac:cxnSpMkLst>
        </pc:cxnChg>
        <pc:cxnChg chg="add mod">
          <ac:chgData name="Coraluppi, Stefano" userId="949cbe1f-f638-4d8b-8890-7bbcf354ea6d" providerId="ADAL" clId="{DBB60616-C9E3-4A9F-927F-08B567D1A96A}" dt="2020-12-13T21:03:11.013" v="22720" actId="1036"/>
          <ac:cxnSpMkLst>
            <pc:docMk/>
            <pc:sldMk cId="2557466391" sldId="4703"/>
            <ac:cxnSpMk id="130" creationId="{7E85E8A3-45BF-470A-8F2B-862C808E0B1A}"/>
          </ac:cxnSpMkLst>
        </pc:cxnChg>
        <pc:cxnChg chg="add mod">
          <ac:chgData name="Coraluppi, Stefano" userId="949cbe1f-f638-4d8b-8890-7bbcf354ea6d" providerId="ADAL" clId="{DBB60616-C9E3-4A9F-927F-08B567D1A96A}" dt="2020-12-13T21:03:11.013" v="22720" actId="1036"/>
          <ac:cxnSpMkLst>
            <pc:docMk/>
            <pc:sldMk cId="2557466391" sldId="4703"/>
            <ac:cxnSpMk id="133" creationId="{6E4F76EA-A750-4354-8671-EE805772BF79}"/>
          </ac:cxnSpMkLst>
        </pc:cxnChg>
        <pc:cxnChg chg="add mod">
          <ac:chgData name="Coraluppi, Stefano" userId="949cbe1f-f638-4d8b-8890-7bbcf354ea6d" providerId="ADAL" clId="{DBB60616-C9E3-4A9F-927F-08B567D1A96A}" dt="2020-12-13T21:03:11.013" v="22720" actId="1036"/>
          <ac:cxnSpMkLst>
            <pc:docMk/>
            <pc:sldMk cId="2557466391" sldId="4703"/>
            <ac:cxnSpMk id="136" creationId="{05C91BFB-BB5B-452A-BF42-B4B5D1A6BAFE}"/>
          </ac:cxnSpMkLst>
        </pc:cxnChg>
        <pc:cxnChg chg="add mod">
          <ac:chgData name="Coraluppi, Stefano" userId="949cbe1f-f638-4d8b-8890-7bbcf354ea6d" providerId="ADAL" clId="{DBB60616-C9E3-4A9F-927F-08B567D1A96A}" dt="2020-12-13T21:03:11.013" v="22720" actId="1036"/>
          <ac:cxnSpMkLst>
            <pc:docMk/>
            <pc:sldMk cId="2557466391" sldId="4703"/>
            <ac:cxnSpMk id="139" creationId="{F2E5511D-B2A2-4485-AF46-94F88992E0D2}"/>
          </ac:cxnSpMkLst>
        </pc:cxnChg>
        <pc:cxnChg chg="add mod">
          <ac:chgData name="Coraluppi, Stefano" userId="949cbe1f-f638-4d8b-8890-7bbcf354ea6d" providerId="ADAL" clId="{DBB60616-C9E3-4A9F-927F-08B567D1A96A}" dt="2020-12-13T21:03:11.013" v="22720" actId="1036"/>
          <ac:cxnSpMkLst>
            <pc:docMk/>
            <pc:sldMk cId="2557466391" sldId="4703"/>
            <ac:cxnSpMk id="142" creationId="{9F4846E7-A0A8-4FB1-BBF3-89F56B986D5E}"/>
          </ac:cxnSpMkLst>
        </pc:cxnChg>
        <pc:cxnChg chg="add mod">
          <ac:chgData name="Coraluppi, Stefano" userId="949cbe1f-f638-4d8b-8890-7bbcf354ea6d" providerId="ADAL" clId="{DBB60616-C9E3-4A9F-927F-08B567D1A96A}" dt="2020-12-13T21:03:11.013" v="22720" actId="1036"/>
          <ac:cxnSpMkLst>
            <pc:docMk/>
            <pc:sldMk cId="2557466391" sldId="4703"/>
            <ac:cxnSpMk id="145" creationId="{9723A727-BD0D-4EE6-9E08-03A90C10A9BE}"/>
          </ac:cxnSpMkLst>
        </pc:cxnChg>
        <pc:cxnChg chg="add mod">
          <ac:chgData name="Coraluppi, Stefano" userId="949cbe1f-f638-4d8b-8890-7bbcf354ea6d" providerId="ADAL" clId="{DBB60616-C9E3-4A9F-927F-08B567D1A96A}" dt="2020-12-13T21:03:11.013" v="22720" actId="1036"/>
          <ac:cxnSpMkLst>
            <pc:docMk/>
            <pc:sldMk cId="2557466391" sldId="4703"/>
            <ac:cxnSpMk id="148" creationId="{B1747D4F-AC68-46C4-A568-8D4E7BAA5DF7}"/>
          </ac:cxnSpMkLst>
        </pc:cxnChg>
        <pc:cxnChg chg="add del mod">
          <ac:chgData name="Coraluppi, Stefano" userId="949cbe1f-f638-4d8b-8890-7bbcf354ea6d" providerId="ADAL" clId="{DBB60616-C9E3-4A9F-927F-08B567D1A96A}" dt="2020-12-13T20:45:17.287" v="22485" actId="478"/>
          <ac:cxnSpMkLst>
            <pc:docMk/>
            <pc:sldMk cId="2557466391" sldId="4703"/>
            <ac:cxnSpMk id="154" creationId="{7B9152EB-A938-4F55-A86B-EF6724DC7D36}"/>
          </ac:cxnSpMkLst>
        </pc:cxnChg>
        <pc:cxnChg chg="add del mod">
          <ac:chgData name="Coraluppi, Stefano" userId="949cbe1f-f638-4d8b-8890-7bbcf354ea6d" providerId="ADAL" clId="{DBB60616-C9E3-4A9F-927F-08B567D1A96A}" dt="2020-12-13T20:45:26.131" v="22487" actId="478"/>
          <ac:cxnSpMkLst>
            <pc:docMk/>
            <pc:sldMk cId="2557466391" sldId="4703"/>
            <ac:cxnSpMk id="157" creationId="{591030CB-5762-47A1-AF3E-A4D529F9E5A8}"/>
          </ac:cxnSpMkLst>
        </pc:cxnChg>
        <pc:cxnChg chg="add del mod">
          <ac:chgData name="Coraluppi, Stefano" userId="949cbe1f-f638-4d8b-8890-7bbcf354ea6d" providerId="ADAL" clId="{DBB60616-C9E3-4A9F-927F-08B567D1A96A}" dt="2020-12-13T21:02:23.056" v="22682" actId="478"/>
          <ac:cxnSpMkLst>
            <pc:docMk/>
            <pc:sldMk cId="2557466391" sldId="4703"/>
            <ac:cxnSpMk id="161" creationId="{4C2ECD7A-5CD9-49A0-8644-1DE092F58491}"/>
          </ac:cxnSpMkLst>
        </pc:cxnChg>
        <pc:cxnChg chg="add del mod">
          <ac:chgData name="Coraluppi, Stefano" userId="949cbe1f-f638-4d8b-8890-7bbcf354ea6d" providerId="ADAL" clId="{DBB60616-C9E3-4A9F-927F-08B567D1A96A}" dt="2020-12-13T21:02:19.856" v="22681" actId="478"/>
          <ac:cxnSpMkLst>
            <pc:docMk/>
            <pc:sldMk cId="2557466391" sldId="4703"/>
            <ac:cxnSpMk id="164" creationId="{0488F5D3-35F6-4BF1-B0B0-388FB668FB3B}"/>
          </ac:cxnSpMkLst>
        </pc:cxnChg>
        <pc:cxnChg chg="add mod">
          <ac:chgData name="Coraluppi, Stefano" userId="949cbe1f-f638-4d8b-8890-7bbcf354ea6d" providerId="ADAL" clId="{DBB60616-C9E3-4A9F-927F-08B567D1A96A}" dt="2020-12-13T21:03:11.013" v="22720" actId="1036"/>
          <ac:cxnSpMkLst>
            <pc:docMk/>
            <pc:sldMk cId="2557466391" sldId="4703"/>
            <ac:cxnSpMk id="167" creationId="{82744416-2651-449D-AA97-6D00492BF580}"/>
          </ac:cxnSpMkLst>
        </pc:cxnChg>
      </pc:sldChg>
      <pc:sldChg chg="modSp add ord">
        <pc:chgData name="Coraluppi, Stefano" userId="949cbe1f-f638-4d8b-8890-7bbcf354ea6d" providerId="ADAL" clId="{DBB60616-C9E3-4A9F-927F-08B567D1A96A}" dt="2020-12-13T20:05:44.591" v="21605" actId="20577"/>
        <pc:sldMkLst>
          <pc:docMk/>
          <pc:sldMk cId="3862511696" sldId="4704"/>
        </pc:sldMkLst>
        <pc:spChg chg="mod">
          <ac:chgData name="Coraluppi, Stefano" userId="949cbe1f-f638-4d8b-8890-7bbcf354ea6d" providerId="ADAL" clId="{DBB60616-C9E3-4A9F-927F-08B567D1A96A}" dt="2020-12-13T19:34:01.592" v="20479" actId="20577"/>
          <ac:spMkLst>
            <pc:docMk/>
            <pc:sldMk cId="3862511696" sldId="4704"/>
            <ac:spMk id="2" creationId="{03D5A4A5-A26B-4A3F-8616-07D3A01A2032}"/>
          </ac:spMkLst>
        </pc:spChg>
        <pc:spChg chg="mod">
          <ac:chgData name="Coraluppi, Stefano" userId="949cbe1f-f638-4d8b-8890-7bbcf354ea6d" providerId="ADAL" clId="{DBB60616-C9E3-4A9F-927F-08B567D1A96A}" dt="2020-12-13T20:05:44.591" v="21605" actId="20577"/>
          <ac:spMkLst>
            <pc:docMk/>
            <pc:sldMk cId="3862511696" sldId="4704"/>
            <ac:spMk id="3" creationId="{F9E91930-7E73-42F4-B951-20D083611E4F}"/>
          </ac:spMkLst>
        </pc:spChg>
      </pc:sldChg>
      <pc:sldChg chg="modSp add">
        <pc:chgData name="Coraluppi, Stefano" userId="949cbe1f-f638-4d8b-8890-7bbcf354ea6d" providerId="ADAL" clId="{DBB60616-C9E3-4A9F-927F-08B567D1A96A}" dt="2020-12-13T19:34:31.944" v="20505" actId="1036"/>
        <pc:sldMkLst>
          <pc:docMk/>
          <pc:sldMk cId="428085845" sldId="4705"/>
        </pc:sldMkLst>
        <pc:spChg chg="mod">
          <ac:chgData name="Coraluppi, Stefano" userId="949cbe1f-f638-4d8b-8890-7bbcf354ea6d" providerId="ADAL" clId="{DBB60616-C9E3-4A9F-927F-08B567D1A96A}" dt="2020-12-13T19:34:31.944" v="20505" actId="1036"/>
          <ac:spMkLst>
            <pc:docMk/>
            <pc:sldMk cId="428085845" sldId="4705"/>
            <ac:spMk id="5" creationId="{824575AC-E58B-44F1-8CC8-670C7B8C4D37}"/>
          </ac:spMkLst>
        </pc:spChg>
      </pc:sldChg>
      <pc:sldChg chg="addSp modSp add">
        <pc:chgData name="Coraluppi, Stefano" userId="949cbe1f-f638-4d8b-8890-7bbcf354ea6d" providerId="ADAL" clId="{DBB60616-C9E3-4A9F-927F-08B567D1A96A}" dt="2020-12-13T19:38:47.688" v="20719" actId="20577"/>
        <pc:sldMkLst>
          <pc:docMk/>
          <pc:sldMk cId="3344454911" sldId="4706"/>
        </pc:sldMkLst>
        <pc:spChg chg="mod">
          <ac:chgData name="Coraluppi, Stefano" userId="949cbe1f-f638-4d8b-8890-7bbcf354ea6d" providerId="ADAL" clId="{DBB60616-C9E3-4A9F-927F-08B567D1A96A}" dt="2020-12-13T19:38:47.688" v="20719" actId="20577"/>
          <ac:spMkLst>
            <pc:docMk/>
            <pc:sldMk cId="3344454911" sldId="4706"/>
            <ac:spMk id="2" creationId="{B3ED2338-7203-4F05-8E3B-1D73ECBEA035}"/>
          </ac:spMkLst>
        </pc:spChg>
        <pc:spChg chg="mod">
          <ac:chgData name="Coraluppi, Stefano" userId="949cbe1f-f638-4d8b-8890-7bbcf354ea6d" providerId="ADAL" clId="{DBB60616-C9E3-4A9F-927F-08B567D1A96A}" dt="2020-12-13T19:38:17.481" v="20689" actId="20577"/>
          <ac:spMkLst>
            <pc:docMk/>
            <pc:sldMk cId="3344454911" sldId="4706"/>
            <ac:spMk id="3" creationId="{AAF7C844-A55A-4CAA-825A-440AE27E79AF}"/>
          </ac:spMkLst>
        </pc:spChg>
        <pc:picChg chg="add mod">
          <ac:chgData name="Coraluppi, Stefano" userId="949cbe1f-f638-4d8b-8890-7bbcf354ea6d" providerId="ADAL" clId="{DBB60616-C9E3-4A9F-927F-08B567D1A96A}" dt="2020-12-13T19:37:57.987" v="20654" actId="1076"/>
          <ac:picMkLst>
            <pc:docMk/>
            <pc:sldMk cId="3344454911" sldId="4706"/>
            <ac:picMk id="5" creationId="{6B205AED-A1D3-4903-9B6D-5DFB2D85C7C9}"/>
          </ac:picMkLst>
        </pc:picChg>
      </pc:sldChg>
      <pc:sldChg chg="addSp delSp modSp add">
        <pc:chgData name="Coraluppi, Stefano" userId="949cbe1f-f638-4d8b-8890-7bbcf354ea6d" providerId="ADAL" clId="{DBB60616-C9E3-4A9F-927F-08B567D1A96A}" dt="2020-12-13T21:23:26.472" v="23325" actId="20577"/>
        <pc:sldMkLst>
          <pc:docMk/>
          <pc:sldMk cId="2416489359" sldId="4707"/>
        </pc:sldMkLst>
        <pc:spChg chg="mod">
          <ac:chgData name="Coraluppi, Stefano" userId="949cbe1f-f638-4d8b-8890-7bbcf354ea6d" providerId="ADAL" clId="{DBB60616-C9E3-4A9F-927F-08B567D1A96A}" dt="2020-12-13T21:05:38.042" v="22783" actId="20577"/>
          <ac:spMkLst>
            <pc:docMk/>
            <pc:sldMk cId="2416489359" sldId="4707"/>
            <ac:spMk id="2" creationId="{24BC1A52-8F47-4069-9D31-58C2ECDEECC9}"/>
          </ac:spMkLst>
        </pc:spChg>
        <pc:spChg chg="del mod">
          <ac:chgData name="Coraluppi, Stefano" userId="949cbe1f-f638-4d8b-8890-7bbcf354ea6d" providerId="ADAL" clId="{DBB60616-C9E3-4A9F-927F-08B567D1A96A}" dt="2020-12-13T21:09:25.568" v="22790" actId="478"/>
          <ac:spMkLst>
            <pc:docMk/>
            <pc:sldMk cId="2416489359" sldId="4707"/>
            <ac:spMk id="3" creationId="{921929A4-A7E2-4DD6-92D0-B769BF721786}"/>
          </ac:spMkLst>
        </pc:spChg>
        <pc:spChg chg="add del mod">
          <ac:chgData name="Coraluppi, Stefano" userId="949cbe1f-f638-4d8b-8890-7bbcf354ea6d" providerId="ADAL" clId="{DBB60616-C9E3-4A9F-927F-08B567D1A96A}" dt="2020-12-13T21:10:21.039" v="22793" actId="478"/>
          <ac:spMkLst>
            <pc:docMk/>
            <pc:sldMk cId="2416489359" sldId="4707"/>
            <ac:spMk id="6" creationId="{0107E935-C78B-452F-92A0-38C4828E8F32}"/>
          </ac:spMkLst>
        </pc:spChg>
        <pc:spChg chg="add del mod">
          <ac:chgData name="Coraluppi, Stefano" userId="949cbe1f-f638-4d8b-8890-7bbcf354ea6d" providerId="ADAL" clId="{DBB60616-C9E3-4A9F-927F-08B567D1A96A}" dt="2020-12-13T21:10:21.039" v="22793" actId="478"/>
          <ac:spMkLst>
            <pc:docMk/>
            <pc:sldMk cId="2416489359" sldId="4707"/>
            <ac:spMk id="7" creationId="{0668AFBF-7387-4FBB-B233-CED557D05A68}"/>
          </ac:spMkLst>
        </pc:spChg>
        <pc:spChg chg="add del mod">
          <ac:chgData name="Coraluppi, Stefano" userId="949cbe1f-f638-4d8b-8890-7bbcf354ea6d" providerId="ADAL" clId="{DBB60616-C9E3-4A9F-927F-08B567D1A96A}" dt="2020-12-13T21:10:21.039" v="22793" actId="478"/>
          <ac:spMkLst>
            <pc:docMk/>
            <pc:sldMk cId="2416489359" sldId="4707"/>
            <ac:spMk id="8" creationId="{D84489F5-35C8-43A4-AC0E-3E235B9F7BC9}"/>
          </ac:spMkLst>
        </pc:spChg>
        <pc:spChg chg="add del mod">
          <ac:chgData name="Coraluppi, Stefano" userId="949cbe1f-f638-4d8b-8890-7bbcf354ea6d" providerId="ADAL" clId="{DBB60616-C9E3-4A9F-927F-08B567D1A96A}" dt="2020-12-13T21:10:21.039" v="22793" actId="478"/>
          <ac:spMkLst>
            <pc:docMk/>
            <pc:sldMk cId="2416489359" sldId="4707"/>
            <ac:spMk id="9" creationId="{F1485378-9703-4D7F-8E35-52DD2C3039E8}"/>
          </ac:spMkLst>
        </pc:spChg>
        <pc:spChg chg="add del mod">
          <ac:chgData name="Coraluppi, Stefano" userId="949cbe1f-f638-4d8b-8890-7bbcf354ea6d" providerId="ADAL" clId="{DBB60616-C9E3-4A9F-927F-08B567D1A96A}" dt="2020-12-13T21:10:21.039" v="22793" actId="478"/>
          <ac:spMkLst>
            <pc:docMk/>
            <pc:sldMk cId="2416489359" sldId="4707"/>
            <ac:spMk id="10" creationId="{91B2EB6B-53F3-4F2A-966B-BB602157A169}"/>
          </ac:spMkLst>
        </pc:spChg>
        <pc:spChg chg="add del mod">
          <ac:chgData name="Coraluppi, Stefano" userId="949cbe1f-f638-4d8b-8890-7bbcf354ea6d" providerId="ADAL" clId="{DBB60616-C9E3-4A9F-927F-08B567D1A96A}" dt="2020-12-13T21:10:21.039" v="22793" actId="478"/>
          <ac:spMkLst>
            <pc:docMk/>
            <pc:sldMk cId="2416489359" sldId="4707"/>
            <ac:spMk id="14" creationId="{27564487-D7D6-4F4B-A597-A69EBDD25494}"/>
          </ac:spMkLst>
        </pc:spChg>
        <pc:spChg chg="add del mod">
          <ac:chgData name="Coraluppi, Stefano" userId="949cbe1f-f638-4d8b-8890-7bbcf354ea6d" providerId="ADAL" clId="{DBB60616-C9E3-4A9F-927F-08B567D1A96A}" dt="2020-12-13T21:10:21.039" v="22793" actId="478"/>
          <ac:spMkLst>
            <pc:docMk/>
            <pc:sldMk cId="2416489359" sldId="4707"/>
            <ac:spMk id="15" creationId="{E7063338-84C6-483A-92E2-4DCF3E459303}"/>
          </ac:spMkLst>
        </pc:spChg>
        <pc:spChg chg="add del mod">
          <ac:chgData name="Coraluppi, Stefano" userId="949cbe1f-f638-4d8b-8890-7bbcf354ea6d" providerId="ADAL" clId="{DBB60616-C9E3-4A9F-927F-08B567D1A96A}" dt="2020-12-13T21:10:21.039" v="22793" actId="478"/>
          <ac:spMkLst>
            <pc:docMk/>
            <pc:sldMk cId="2416489359" sldId="4707"/>
            <ac:spMk id="16" creationId="{D00A9039-1C42-4E04-B48B-B10E1E11C650}"/>
          </ac:spMkLst>
        </pc:spChg>
        <pc:spChg chg="add del mod">
          <ac:chgData name="Coraluppi, Stefano" userId="949cbe1f-f638-4d8b-8890-7bbcf354ea6d" providerId="ADAL" clId="{DBB60616-C9E3-4A9F-927F-08B567D1A96A}" dt="2020-12-13T21:10:21.039" v="22793" actId="478"/>
          <ac:spMkLst>
            <pc:docMk/>
            <pc:sldMk cId="2416489359" sldId="4707"/>
            <ac:spMk id="17" creationId="{EF66C67F-1C9F-48FF-9253-6E73FC7BAAB6}"/>
          </ac:spMkLst>
        </pc:spChg>
        <pc:spChg chg="add del mod">
          <ac:chgData name="Coraluppi, Stefano" userId="949cbe1f-f638-4d8b-8890-7bbcf354ea6d" providerId="ADAL" clId="{DBB60616-C9E3-4A9F-927F-08B567D1A96A}" dt="2020-12-13T21:10:21.039" v="22793" actId="478"/>
          <ac:spMkLst>
            <pc:docMk/>
            <pc:sldMk cId="2416489359" sldId="4707"/>
            <ac:spMk id="18" creationId="{8877AAA3-EF7B-4D73-B62E-DA308614EB14}"/>
          </ac:spMkLst>
        </pc:spChg>
        <pc:spChg chg="add del mod">
          <ac:chgData name="Coraluppi, Stefano" userId="949cbe1f-f638-4d8b-8890-7bbcf354ea6d" providerId="ADAL" clId="{DBB60616-C9E3-4A9F-927F-08B567D1A96A}" dt="2020-12-13T21:10:21.039" v="22793" actId="478"/>
          <ac:spMkLst>
            <pc:docMk/>
            <pc:sldMk cId="2416489359" sldId="4707"/>
            <ac:spMk id="19" creationId="{63C7ED1C-CF6F-46E0-A10C-2AA4C62ABDCB}"/>
          </ac:spMkLst>
        </pc:spChg>
        <pc:spChg chg="add del mod">
          <ac:chgData name="Coraluppi, Stefano" userId="949cbe1f-f638-4d8b-8890-7bbcf354ea6d" providerId="ADAL" clId="{DBB60616-C9E3-4A9F-927F-08B567D1A96A}" dt="2020-12-13T21:10:21.039" v="22793" actId="478"/>
          <ac:spMkLst>
            <pc:docMk/>
            <pc:sldMk cId="2416489359" sldId="4707"/>
            <ac:spMk id="21" creationId="{B5068743-9CD4-4293-9796-2C6C46EE813C}"/>
          </ac:spMkLst>
        </pc:spChg>
        <pc:spChg chg="add del mod">
          <ac:chgData name="Coraluppi, Stefano" userId="949cbe1f-f638-4d8b-8890-7bbcf354ea6d" providerId="ADAL" clId="{DBB60616-C9E3-4A9F-927F-08B567D1A96A}" dt="2020-12-13T21:10:21.039" v="22793" actId="478"/>
          <ac:spMkLst>
            <pc:docMk/>
            <pc:sldMk cId="2416489359" sldId="4707"/>
            <ac:spMk id="22" creationId="{E85B4DD4-4ADB-42F9-971E-140DC147CA16}"/>
          </ac:spMkLst>
        </pc:spChg>
        <pc:spChg chg="add del mod">
          <ac:chgData name="Coraluppi, Stefano" userId="949cbe1f-f638-4d8b-8890-7bbcf354ea6d" providerId="ADAL" clId="{DBB60616-C9E3-4A9F-927F-08B567D1A96A}" dt="2020-12-13T21:10:21.039" v="22793" actId="478"/>
          <ac:spMkLst>
            <pc:docMk/>
            <pc:sldMk cId="2416489359" sldId="4707"/>
            <ac:spMk id="23" creationId="{CEDB2ADD-56D7-4E37-9527-7ACA82DB02FD}"/>
          </ac:spMkLst>
        </pc:spChg>
        <pc:spChg chg="add mod">
          <ac:chgData name="Coraluppi, Stefano" userId="949cbe1f-f638-4d8b-8890-7bbcf354ea6d" providerId="ADAL" clId="{DBB60616-C9E3-4A9F-927F-08B567D1A96A}" dt="2020-12-13T21:18:09.132" v="22853" actId="164"/>
          <ac:spMkLst>
            <pc:docMk/>
            <pc:sldMk cId="2416489359" sldId="4707"/>
            <ac:spMk id="25" creationId="{2CB2692F-5743-4291-B228-F8B97AEACC3A}"/>
          </ac:spMkLst>
        </pc:spChg>
        <pc:spChg chg="add mod">
          <ac:chgData name="Coraluppi, Stefano" userId="949cbe1f-f638-4d8b-8890-7bbcf354ea6d" providerId="ADAL" clId="{DBB60616-C9E3-4A9F-927F-08B567D1A96A}" dt="2020-12-13T21:18:09.132" v="22853" actId="164"/>
          <ac:spMkLst>
            <pc:docMk/>
            <pc:sldMk cId="2416489359" sldId="4707"/>
            <ac:spMk id="26" creationId="{745B05D8-9244-457D-AD3C-49B3488FA8F6}"/>
          </ac:spMkLst>
        </pc:spChg>
        <pc:spChg chg="add mod">
          <ac:chgData name="Coraluppi, Stefano" userId="949cbe1f-f638-4d8b-8890-7bbcf354ea6d" providerId="ADAL" clId="{DBB60616-C9E3-4A9F-927F-08B567D1A96A}" dt="2020-12-13T21:18:09.132" v="22853" actId="164"/>
          <ac:spMkLst>
            <pc:docMk/>
            <pc:sldMk cId="2416489359" sldId="4707"/>
            <ac:spMk id="27" creationId="{E212ED1C-1C2E-4F5A-ABBB-0E95F51C3131}"/>
          </ac:spMkLst>
        </pc:spChg>
        <pc:spChg chg="add mod">
          <ac:chgData name="Coraluppi, Stefano" userId="949cbe1f-f638-4d8b-8890-7bbcf354ea6d" providerId="ADAL" clId="{DBB60616-C9E3-4A9F-927F-08B567D1A96A}" dt="2020-12-13T21:18:09.132" v="22853" actId="164"/>
          <ac:spMkLst>
            <pc:docMk/>
            <pc:sldMk cId="2416489359" sldId="4707"/>
            <ac:spMk id="28" creationId="{3A6E83C9-8CC2-4066-9FB2-5D75B34F4A7B}"/>
          </ac:spMkLst>
        </pc:spChg>
        <pc:spChg chg="add mod">
          <ac:chgData name="Coraluppi, Stefano" userId="949cbe1f-f638-4d8b-8890-7bbcf354ea6d" providerId="ADAL" clId="{DBB60616-C9E3-4A9F-927F-08B567D1A96A}" dt="2020-12-13T21:18:09.132" v="22853" actId="164"/>
          <ac:spMkLst>
            <pc:docMk/>
            <pc:sldMk cId="2416489359" sldId="4707"/>
            <ac:spMk id="29" creationId="{05D7674B-F1AB-416F-AFAF-491523F3A49E}"/>
          </ac:spMkLst>
        </pc:spChg>
        <pc:spChg chg="add mod">
          <ac:chgData name="Coraluppi, Stefano" userId="949cbe1f-f638-4d8b-8890-7bbcf354ea6d" providerId="ADAL" clId="{DBB60616-C9E3-4A9F-927F-08B567D1A96A}" dt="2020-12-13T21:18:09.132" v="22853" actId="164"/>
          <ac:spMkLst>
            <pc:docMk/>
            <pc:sldMk cId="2416489359" sldId="4707"/>
            <ac:spMk id="33" creationId="{B04F551A-6C00-499E-AA3A-5195FE6017C8}"/>
          </ac:spMkLst>
        </pc:spChg>
        <pc:spChg chg="add mod">
          <ac:chgData name="Coraluppi, Stefano" userId="949cbe1f-f638-4d8b-8890-7bbcf354ea6d" providerId="ADAL" clId="{DBB60616-C9E3-4A9F-927F-08B567D1A96A}" dt="2020-12-13T21:18:09.132" v="22853" actId="164"/>
          <ac:spMkLst>
            <pc:docMk/>
            <pc:sldMk cId="2416489359" sldId="4707"/>
            <ac:spMk id="34" creationId="{9E893C9C-1845-408E-BBE0-DD710ABC8A98}"/>
          </ac:spMkLst>
        </pc:spChg>
        <pc:spChg chg="add mod">
          <ac:chgData name="Coraluppi, Stefano" userId="949cbe1f-f638-4d8b-8890-7bbcf354ea6d" providerId="ADAL" clId="{DBB60616-C9E3-4A9F-927F-08B567D1A96A}" dt="2020-12-13T21:18:09.132" v="22853" actId="164"/>
          <ac:spMkLst>
            <pc:docMk/>
            <pc:sldMk cId="2416489359" sldId="4707"/>
            <ac:spMk id="35" creationId="{F3C63373-CE97-48DC-93FD-B8361D816486}"/>
          </ac:spMkLst>
        </pc:spChg>
        <pc:spChg chg="add mod">
          <ac:chgData name="Coraluppi, Stefano" userId="949cbe1f-f638-4d8b-8890-7bbcf354ea6d" providerId="ADAL" clId="{DBB60616-C9E3-4A9F-927F-08B567D1A96A}" dt="2020-12-13T21:18:09.132" v="22853" actId="164"/>
          <ac:spMkLst>
            <pc:docMk/>
            <pc:sldMk cId="2416489359" sldId="4707"/>
            <ac:spMk id="36" creationId="{7133D4B1-D7B8-46DF-840B-273F3BB79941}"/>
          </ac:spMkLst>
        </pc:spChg>
        <pc:spChg chg="add mod">
          <ac:chgData name="Coraluppi, Stefano" userId="949cbe1f-f638-4d8b-8890-7bbcf354ea6d" providerId="ADAL" clId="{DBB60616-C9E3-4A9F-927F-08B567D1A96A}" dt="2020-12-13T21:18:09.132" v="22853" actId="164"/>
          <ac:spMkLst>
            <pc:docMk/>
            <pc:sldMk cId="2416489359" sldId="4707"/>
            <ac:spMk id="37" creationId="{A3CDF156-214E-477B-97E5-1D60BFA3BD66}"/>
          </ac:spMkLst>
        </pc:spChg>
        <pc:spChg chg="add mod">
          <ac:chgData name="Coraluppi, Stefano" userId="949cbe1f-f638-4d8b-8890-7bbcf354ea6d" providerId="ADAL" clId="{DBB60616-C9E3-4A9F-927F-08B567D1A96A}" dt="2020-12-13T21:18:09.132" v="22853" actId="164"/>
          <ac:spMkLst>
            <pc:docMk/>
            <pc:sldMk cId="2416489359" sldId="4707"/>
            <ac:spMk id="38" creationId="{509103CD-B650-4C20-B5AE-E45FA7534C80}"/>
          </ac:spMkLst>
        </pc:spChg>
        <pc:spChg chg="add mod">
          <ac:chgData name="Coraluppi, Stefano" userId="949cbe1f-f638-4d8b-8890-7bbcf354ea6d" providerId="ADAL" clId="{DBB60616-C9E3-4A9F-927F-08B567D1A96A}" dt="2020-12-13T21:15:58.610" v="22850" actId="208"/>
          <ac:spMkLst>
            <pc:docMk/>
            <pc:sldMk cId="2416489359" sldId="4707"/>
            <ac:spMk id="40" creationId="{9D9C2A93-027E-425B-9424-35B5C175E654}"/>
          </ac:spMkLst>
        </pc:spChg>
        <pc:spChg chg="add mod">
          <ac:chgData name="Coraluppi, Stefano" userId="949cbe1f-f638-4d8b-8890-7bbcf354ea6d" providerId="ADAL" clId="{DBB60616-C9E3-4A9F-927F-08B567D1A96A}" dt="2020-12-13T21:15:58.610" v="22850" actId="208"/>
          <ac:spMkLst>
            <pc:docMk/>
            <pc:sldMk cId="2416489359" sldId="4707"/>
            <ac:spMk id="41" creationId="{14D7125E-EE8D-4046-BDBF-1571CBAEC597}"/>
          </ac:spMkLst>
        </pc:spChg>
        <pc:spChg chg="add mod">
          <ac:chgData name="Coraluppi, Stefano" userId="949cbe1f-f638-4d8b-8890-7bbcf354ea6d" providerId="ADAL" clId="{DBB60616-C9E3-4A9F-927F-08B567D1A96A}" dt="2020-12-13T21:13:45.362" v="22844" actId="1037"/>
          <ac:spMkLst>
            <pc:docMk/>
            <pc:sldMk cId="2416489359" sldId="4707"/>
            <ac:spMk id="42" creationId="{0657495B-04CC-4A89-ADE1-AD1F214BF87A}"/>
          </ac:spMkLst>
        </pc:spChg>
        <pc:grpChg chg="add mod">
          <ac:chgData name="Coraluppi, Stefano" userId="949cbe1f-f638-4d8b-8890-7bbcf354ea6d" providerId="ADAL" clId="{DBB60616-C9E3-4A9F-927F-08B567D1A96A}" dt="2020-12-13T21:18:10.924" v="22867" actId="1038"/>
          <ac:grpSpMkLst>
            <pc:docMk/>
            <pc:sldMk cId="2416489359" sldId="4707"/>
            <ac:grpSpMk id="43" creationId="{BA79FD53-5C87-46EA-87EF-54C3A314908C}"/>
          </ac:grpSpMkLst>
        </pc:grpChg>
        <pc:graphicFrameChg chg="add del mod">
          <ac:chgData name="Coraluppi, Stefano" userId="949cbe1f-f638-4d8b-8890-7bbcf354ea6d" providerId="ADAL" clId="{DBB60616-C9E3-4A9F-927F-08B567D1A96A}" dt="2020-12-13T21:10:21.039" v="22793" actId="478"/>
          <ac:graphicFrameMkLst>
            <pc:docMk/>
            <pc:sldMk cId="2416489359" sldId="4707"/>
            <ac:graphicFrameMk id="20" creationId="{27F9976A-8650-4AB5-A38C-793BF389EC66}"/>
          </ac:graphicFrameMkLst>
        </pc:graphicFrameChg>
        <pc:graphicFrameChg chg="add mod modGraphic">
          <ac:chgData name="Coraluppi, Stefano" userId="949cbe1f-f638-4d8b-8890-7bbcf354ea6d" providerId="ADAL" clId="{DBB60616-C9E3-4A9F-927F-08B567D1A96A}" dt="2020-12-13T21:23:26.472" v="23325" actId="20577"/>
          <ac:graphicFrameMkLst>
            <pc:docMk/>
            <pc:sldMk cId="2416489359" sldId="4707"/>
            <ac:graphicFrameMk id="39" creationId="{D5028D33-54BB-471A-8665-579E2695D9FE}"/>
          </ac:graphicFrameMkLst>
        </pc:graphicFrameChg>
        <pc:cxnChg chg="add del mod">
          <ac:chgData name="Coraluppi, Stefano" userId="949cbe1f-f638-4d8b-8890-7bbcf354ea6d" providerId="ADAL" clId="{DBB60616-C9E3-4A9F-927F-08B567D1A96A}" dt="2020-12-13T21:10:21.039" v="22793" actId="478"/>
          <ac:cxnSpMkLst>
            <pc:docMk/>
            <pc:sldMk cId="2416489359" sldId="4707"/>
            <ac:cxnSpMk id="5" creationId="{35FA1473-EDD9-4089-B985-4F0D8B25FE0D}"/>
          </ac:cxnSpMkLst>
        </pc:cxnChg>
        <pc:cxnChg chg="add del mod">
          <ac:chgData name="Coraluppi, Stefano" userId="949cbe1f-f638-4d8b-8890-7bbcf354ea6d" providerId="ADAL" clId="{DBB60616-C9E3-4A9F-927F-08B567D1A96A}" dt="2020-12-13T21:10:21.039" v="22793" actId="478"/>
          <ac:cxnSpMkLst>
            <pc:docMk/>
            <pc:sldMk cId="2416489359" sldId="4707"/>
            <ac:cxnSpMk id="11" creationId="{A069F709-D166-4610-86E9-28B13309DFC1}"/>
          </ac:cxnSpMkLst>
        </pc:cxnChg>
        <pc:cxnChg chg="add del mod">
          <ac:chgData name="Coraluppi, Stefano" userId="949cbe1f-f638-4d8b-8890-7bbcf354ea6d" providerId="ADAL" clId="{DBB60616-C9E3-4A9F-927F-08B567D1A96A}" dt="2020-12-13T21:10:21.039" v="22793" actId="478"/>
          <ac:cxnSpMkLst>
            <pc:docMk/>
            <pc:sldMk cId="2416489359" sldId="4707"/>
            <ac:cxnSpMk id="12" creationId="{C598AC13-3DB0-4EFA-BD89-A6E46C79C235}"/>
          </ac:cxnSpMkLst>
        </pc:cxnChg>
        <pc:cxnChg chg="add del mod">
          <ac:chgData name="Coraluppi, Stefano" userId="949cbe1f-f638-4d8b-8890-7bbcf354ea6d" providerId="ADAL" clId="{DBB60616-C9E3-4A9F-927F-08B567D1A96A}" dt="2020-12-13T21:10:21.039" v="22793" actId="478"/>
          <ac:cxnSpMkLst>
            <pc:docMk/>
            <pc:sldMk cId="2416489359" sldId="4707"/>
            <ac:cxnSpMk id="13" creationId="{58CAC069-8D97-410D-B706-6133E681673A}"/>
          </ac:cxnSpMkLst>
        </pc:cxnChg>
        <pc:cxnChg chg="add mod">
          <ac:chgData name="Coraluppi, Stefano" userId="949cbe1f-f638-4d8b-8890-7bbcf354ea6d" providerId="ADAL" clId="{DBB60616-C9E3-4A9F-927F-08B567D1A96A}" dt="2020-12-13T21:18:09.132" v="22853" actId="164"/>
          <ac:cxnSpMkLst>
            <pc:docMk/>
            <pc:sldMk cId="2416489359" sldId="4707"/>
            <ac:cxnSpMk id="24" creationId="{FFF1292A-3CBB-42B7-986A-E309B3EEFA88}"/>
          </ac:cxnSpMkLst>
        </pc:cxnChg>
        <pc:cxnChg chg="add mod">
          <ac:chgData name="Coraluppi, Stefano" userId="949cbe1f-f638-4d8b-8890-7bbcf354ea6d" providerId="ADAL" clId="{DBB60616-C9E3-4A9F-927F-08B567D1A96A}" dt="2020-12-13T21:18:09.132" v="22853" actId="164"/>
          <ac:cxnSpMkLst>
            <pc:docMk/>
            <pc:sldMk cId="2416489359" sldId="4707"/>
            <ac:cxnSpMk id="30" creationId="{BB7E43A0-71DB-48E8-B477-0A41B37506D0}"/>
          </ac:cxnSpMkLst>
        </pc:cxnChg>
        <pc:cxnChg chg="add mod">
          <ac:chgData name="Coraluppi, Stefano" userId="949cbe1f-f638-4d8b-8890-7bbcf354ea6d" providerId="ADAL" clId="{DBB60616-C9E3-4A9F-927F-08B567D1A96A}" dt="2020-12-13T21:18:09.132" v="22853" actId="164"/>
          <ac:cxnSpMkLst>
            <pc:docMk/>
            <pc:sldMk cId="2416489359" sldId="4707"/>
            <ac:cxnSpMk id="31" creationId="{FCCBC2D9-985B-47E1-A330-0D13EA0D4B0E}"/>
          </ac:cxnSpMkLst>
        </pc:cxnChg>
        <pc:cxnChg chg="add mod">
          <ac:chgData name="Coraluppi, Stefano" userId="949cbe1f-f638-4d8b-8890-7bbcf354ea6d" providerId="ADAL" clId="{DBB60616-C9E3-4A9F-927F-08B567D1A96A}" dt="2020-12-13T21:18:09.132" v="22853" actId="164"/>
          <ac:cxnSpMkLst>
            <pc:docMk/>
            <pc:sldMk cId="2416489359" sldId="4707"/>
            <ac:cxnSpMk id="32" creationId="{FE6622A1-E44F-413B-92F8-8FEEC9EC99B3}"/>
          </ac:cxnSpMkLst>
        </pc:cxnChg>
      </pc:sldChg>
      <pc:sldChg chg="addSp modSp add">
        <pc:chgData name="Coraluppi, Stefano" userId="949cbe1f-f638-4d8b-8890-7bbcf354ea6d" providerId="ADAL" clId="{DBB60616-C9E3-4A9F-927F-08B567D1A96A}" dt="2020-12-13T21:32:49.138" v="23650" actId="1076"/>
        <pc:sldMkLst>
          <pc:docMk/>
          <pc:sldMk cId="3961136443" sldId="4708"/>
        </pc:sldMkLst>
        <pc:spChg chg="mod">
          <ac:chgData name="Coraluppi, Stefano" userId="949cbe1f-f638-4d8b-8890-7bbcf354ea6d" providerId="ADAL" clId="{DBB60616-C9E3-4A9F-927F-08B567D1A96A}" dt="2020-12-13T20:06:38.845" v="21620" actId="20577"/>
          <ac:spMkLst>
            <pc:docMk/>
            <pc:sldMk cId="3961136443" sldId="4708"/>
            <ac:spMk id="2" creationId="{3E44AD29-5919-45F3-99D9-183E2EA0E39E}"/>
          </ac:spMkLst>
        </pc:spChg>
        <pc:spChg chg="mod">
          <ac:chgData name="Coraluppi, Stefano" userId="949cbe1f-f638-4d8b-8890-7bbcf354ea6d" providerId="ADAL" clId="{DBB60616-C9E3-4A9F-927F-08B567D1A96A}" dt="2020-12-13T20:09:48.615" v="21771" actId="114"/>
          <ac:spMkLst>
            <pc:docMk/>
            <pc:sldMk cId="3961136443" sldId="4708"/>
            <ac:spMk id="3" creationId="{AA2ED215-BA29-4D2D-9BB9-80C3BF76DCA1}"/>
          </ac:spMkLst>
        </pc:spChg>
        <pc:spChg chg="add mod">
          <ac:chgData name="Coraluppi, Stefano" userId="949cbe1f-f638-4d8b-8890-7bbcf354ea6d" providerId="ADAL" clId="{DBB60616-C9E3-4A9F-927F-08B567D1A96A}" dt="2020-12-13T21:32:49.138" v="23650" actId="1076"/>
          <ac:spMkLst>
            <pc:docMk/>
            <pc:sldMk cId="3961136443" sldId="4708"/>
            <ac:spMk id="6" creationId="{A6B3D24C-2EE7-46CB-A059-13452E9A15F2}"/>
          </ac:spMkLst>
        </pc:spChg>
        <pc:picChg chg="add mod">
          <ac:chgData name="Coraluppi, Stefano" userId="949cbe1f-f638-4d8b-8890-7bbcf354ea6d" providerId="ADAL" clId="{DBB60616-C9E3-4A9F-927F-08B567D1A96A}" dt="2020-12-13T21:32:45.657" v="23649" actId="1037"/>
          <ac:picMkLst>
            <pc:docMk/>
            <pc:sldMk cId="3961136443" sldId="4708"/>
            <ac:picMk id="5" creationId="{163AAEEC-73D7-42C1-A141-5868251E2DC1}"/>
          </ac:picMkLst>
        </pc:picChg>
      </pc:sldChg>
      <pc:sldChg chg="modSp add del">
        <pc:chgData name="Coraluppi, Stefano" userId="949cbe1f-f638-4d8b-8890-7bbcf354ea6d" providerId="ADAL" clId="{DBB60616-C9E3-4A9F-927F-08B567D1A96A}" dt="2020-12-13T21:42:27.439" v="24089" actId="2696"/>
        <pc:sldMkLst>
          <pc:docMk/>
          <pc:sldMk cId="2747863216" sldId="4709"/>
        </pc:sldMkLst>
        <pc:spChg chg="mod">
          <ac:chgData name="Coraluppi, Stefano" userId="949cbe1f-f638-4d8b-8890-7bbcf354ea6d" providerId="ADAL" clId="{DBB60616-C9E3-4A9F-927F-08B567D1A96A}" dt="2020-12-13T21:08:52.691" v="22788"/>
          <ac:spMkLst>
            <pc:docMk/>
            <pc:sldMk cId="2747863216" sldId="4709"/>
            <ac:spMk id="3" creationId="{1205EB52-9756-410F-98B2-FD68AB9BC8F0}"/>
          </ac:spMkLst>
        </pc:spChg>
      </pc:sldChg>
      <pc:sldChg chg="modSp add">
        <pc:chgData name="Coraluppi, Stefano" userId="949cbe1f-f638-4d8b-8890-7bbcf354ea6d" providerId="ADAL" clId="{DBB60616-C9E3-4A9F-927F-08B567D1A96A}" dt="2020-12-13T21:27:22.156" v="23529" actId="20577"/>
        <pc:sldMkLst>
          <pc:docMk/>
          <pc:sldMk cId="3606636405" sldId="4710"/>
        </pc:sldMkLst>
        <pc:spChg chg="mod">
          <ac:chgData name="Coraluppi, Stefano" userId="949cbe1f-f638-4d8b-8890-7bbcf354ea6d" providerId="ADAL" clId="{DBB60616-C9E3-4A9F-927F-08B567D1A96A}" dt="2020-12-13T21:18:41.973" v="22896" actId="20577"/>
          <ac:spMkLst>
            <pc:docMk/>
            <pc:sldMk cId="3606636405" sldId="4710"/>
            <ac:spMk id="2" creationId="{BE0DDDEF-9940-49E3-87ED-8F8563F91FE4}"/>
          </ac:spMkLst>
        </pc:spChg>
        <pc:spChg chg="mod">
          <ac:chgData name="Coraluppi, Stefano" userId="949cbe1f-f638-4d8b-8890-7bbcf354ea6d" providerId="ADAL" clId="{DBB60616-C9E3-4A9F-927F-08B567D1A96A}" dt="2020-12-13T21:27:22.156" v="23529" actId="20577"/>
          <ac:spMkLst>
            <pc:docMk/>
            <pc:sldMk cId="3606636405" sldId="4710"/>
            <ac:spMk id="3" creationId="{29AAD7AB-EF05-49B7-8873-556B18864B38}"/>
          </ac:spMkLst>
        </pc:spChg>
      </pc:sldChg>
      <pc:sldChg chg="modSp add">
        <pc:chgData name="Coraluppi, Stefano" userId="949cbe1f-f638-4d8b-8890-7bbcf354ea6d" providerId="ADAL" clId="{DBB60616-C9E3-4A9F-927F-08B567D1A96A}" dt="2020-12-13T21:54:14.836" v="24538" actId="20577"/>
        <pc:sldMkLst>
          <pc:docMk/>
          <pc:sldMk cId="685873802" sldId="4711"/>
        </pc:sldMkLst>
        <pc:spChg chg="mod">
          <ac:chgData name="Coraluppi, Stefano" userId="949cbe1f-f638-4d8b-8890-7bbcf354ea6d" providerId="ADAL" clId="{DBB60616-C9E3-4A9F-927F-08B567D1A96A}" dt="2020-12-13T21:27:50.144" v="23560" actId="20577"/>
          <ac:spMkLst>
            <pc:docMk/>
            <pc:sldMk cId="685873802" sldId="4711"/>
            <ac:spMk id="2" creationId="{83E7943C-04B0-4310-B34A-744524D16134}"/>
          </ac:spMkLst>
        </pc:spChg>
        <pc:spChg chg="mod">
          <ac:chgData name="Coraluppi, Stefano" userId="949cbe1f-f638-4d8b-8890-7bbcf354ea6d" providerId="ADAL" clId="{DBB60616-C9E3-4A9F-927F-08B567D1A96A}" dt="2020-12-13T21:54:14.836" v="24538" actId="20577"/>
          <ac:spMkLst>
            <pc:docMk/>
            <pc:sldMk cId="685873802" sldId="4711"/>
            <ac:spMk id="3" creationId="{91251C80-CB1A-41EF-BEF1-1DE9A36592C0}"/>
          </ac:spMkLst>
        </pc:spChg>
      </pc:sldChg>
      <pc:sldChg chg="addSp modSp add">
        <pc:chgData name="Coraluppi, Stefano" userId="949cbe1f-f638-4d8b-8890-7bbcf354ea6d" providerId="ADAL" clId="{DBB60616-C9E3-4A9F-927F-08B567D1A96A}" dt="2020-12-13T21:41:05.013" v="24087" actId="164"/>
        <pc:sldMkLst>
          <pc:docMk/>
          <pc:sldMk cId="841295015" sldId="4712"/>
        </pc:sldMkLst>
        <pc:spChg chg="mod">
          <ac:chgData name="Coraluppi, Stefano" userId="949cbe1f-f638-4d8b-8890-7bbcf354ea6d" providerId="ADAL" clId="{DBB60616-C9E3-4A9F-927F-08B567D1A96A}" dt="2020-12-13T21:38:11.325" v="23975" actId="20577"/>
          <ac:spMkLst>
            <pc:docMk/>
            <pc:sldMk cId="841295015" sldId="4712"/>
            <ac:spMk id="2" creationId="{EA3A2268-B996-415D-A76D-D22734BCA5E9}"/>
          </ac:spMkLst>
        </pc:spChg>
        <pc:spChg chg="mod">
          <ac:chgData name="Coraluppi, Stefano" userId="949cbe1f-f638-4d8b-8890-7bbcf354ea6d" providerId="ADAL" clId="{DBB60616-C9E3-4A9F-927F-08B567D1A96A}" dt="2020-12-13T21:38:48.262" v="23985" actId="20577"/>
          <ac:spMkLst>
            <pc:docMk/>
            <pc:sldMk cId="841295015" sldId="4712"/>
            <ac:spMk id="3" creationId="{A1E5EAB2-40A9-4E46-8CB5-B001AC9120A8}"/>
          </ac:spMkLst>
        </pc:spChg>
        <pc:spChg chg="add mod">
          <ac:chgData name="Coraluppi, Stefano" userId="949cbe1f-f638-4d8b-8890-7bbcf354ea6d" providerId="ADAL" clId="{DBB60616-C9E3-4A9F-927F-08B567D1A96A}" dt="2020-12-13T21:39:03.100" v="24009" actId="1076"/>
          <ac:spMkLst>
            <pc:docMk/>
            <pc:sldMk cId="841295015" sldId="4712"/>
            <ac:spMk id="7" creationId="{CD83103E-F5D6-4BF5-A885-58BD39A607B7}"/>
          </ac:spMkLst>
        </pc:spChg>
        <pc:spChg chg="add mod">
          <ac:chgData name="Coraluppi, Stefano" userId="949cbe1f-f638-4d8b-8890-7bbcf354ea6d" providerId="ADAL" clId="{DBB60616-C9E3-4A9F-927F-08B567D1A96A}" dt="2020-12-13T21:41:05.013" v="24087" actId="164"/>
          <ac:spMkLst>
            <pc:docMk/>
            <pc:sldMk cId="841295015" sldId="4712"/>
            <ac:spMk id="8" creationId="{F68E6A6C-8F25-4D5F-BE10-0C80D0591A9C}"/>
          </ac:spMkLst>
        </pc:spChg>
        <pc:spChg chg="add mod">
          <ac:chgData name="Coraluppi, Stefano" userId="949cbe1f-f638-4d8b-8890-7bbcf354ea6d" providerId="ADAL" clId="{DBB60616-C9E3-4A9F-927F-08B567D1A96A}" dt="2020-12-13T21:41:05.013" v="24087" actId="164"/>
          <ac:spMkLst>
            <pc:docMk/>
            <pc:sldMk cId="841295015" sldId="4712"/>
            <ac:spMk id="9" creationId="{FB971426-5F58-4B86-8CBD-929F9F323D19}"/>
          </ac:spMkLst>
        </pc:spChg>
        <pc:spChg chg="add mod">
          <ac:chgData name="Coraluppi, Stefano" userId="949cbe1f-f638-4d8b-8890-7bbcf354ea6d" providerId="ADAL" clId="{DBB60616-C9E3-4A9F-927F-08B567D1A96A}" dt="2020-12-13T21:41:05.013" v="24087" actId="164"/>
          <ac:spMkLst>
            <pc:docMk/>
            <pc:sldMk cId="841295015" sldId="4712"/>
            <ac:spMk id="10" creationId="{03D833CA-D9D9-4952-852A-DD58F2852075}"/>
          </ac:spMkLst>
        </pc:spChg>
        <pc:spChg chg="add mod">
          <ac:chgData name="Coraluppi, Stefano" userId="949cbe1f-f638-4d8b-8890-7bbcf354ea6d" providerId="ADAL" clId="{DBB60616-C9E3-4A9F-927F-08B567D1A96A}" dt="2020-12-13T21:41:05.013" v="24087" actId="164"/>
          <ac:spMkLst>
            <pc:docMk/>
            <pc:sldMk cId="841295015" sldId="4712"/>
            <ac:spMk id="11" creationId="{5DDAE471-D166-4922-855C-DEBB4688AE60}"/>
          </ac:spMkLst>
        </pc:spChg>
        <pc:spChg chg="add mod">
          <ac:chgData name="Coraluppi, Stefano" userId="949cbe1f-f638-4d8b-8890-7bbcf354ea6d" providerId="ADAL" clId="{DBB60616-C9E3-4A9F-927F-08B567D1A96A}" dt="2020-12-13T21:41:05.013" v="24087" actId="164"/>
          <ac:spMkLst>
            <pc:docMk/>
            <pc:sldMk cId="841295015" sldId="4712"/>
            <ac:spMk id="12" creationId="{07906C30-C151-4BB3-A148-5FD763B8FE78}"/>
          </ac:spMkLst>
        </pc:spChg>
        <pc:spChg chg="add mod">
          <ac:chgData name="Coraluppi, Stefano" userId="949cbe1f-f638-4d8b-8890-7bbcf354ea6d" providerId="ADAL" clId="{DBB60616-C9E3-4A9F-927F-08B567D1A96A}" dt="2020-12-13T21:41:05.013" v="24087" actId="164"/>
          <ac:spMkLst>
            <pc:docMk/>
            <pc:sldMk cId="841295015" sldId="4712"/>
            <ac:spMk id="13" creationId="{80A63D6A-9AB8-4EB7-A3A0-2EFC4600C4B1}"/>
          </ac:spMkLst>
        </pc:spChg>
        <pc:spChg chg="add mod">
          <ac:chgData name="Coraluppi, Stefano" userId="949cbe1f-f638-4d8b-8890-7bbcf354ea6d" providerId="ADAL" clId="{DBB60616-C9E3-4A9F-927F-08B567D1A96A}" dt="2020-12-13T21:41:05.013" v="24087" actId="164"/>
          <ac:spMkLst>
            <pc:docMk/>
            <pc:sldMk cId="841295015" sldId="4712"/>
            <ac:spMk id="14" creationId="{6740B221-258B-481B-9458-B7EA782479EF}"/>
          </ac:spMkLst>
        </pc:spChg>
        <pc:spChg chg="add mod">
          <ac:chgData name="Coraluppi, Stefano" userId="949cbe1f-f638-4d8b-8890-7bbcf354ea6d" providerId="ADAL" clId="{DBB60616-C9E3-4A9F-927F-08B567D1A96A}" dt="2020-12-13T21:41:05.013" v="24087" actId="164"/>
          <ac:spMkLst>
            <pc:docMk/>
            <pc:sldMk cId="841295015" sldId="4712"/>
            <ac:spMk id="15" creationId="{0D3B9531-A1DD-4974-89D3-447D1DE3A7F8}"/>
          </ac:spMkLst>
        </pc:spChg>
        <pc:spChg chg="add mod">
          <ac:chgData name="Coraluppi, Stefano" userId="949cbe1f-f638-4d8b-8890-7bbcf354ea6d" providerId="ADAL" clId="{DBB60616-C9E3-4A9F-927F-08B567D1A96A}" dt="2020-12-13T21:41:05.013" v="24087" actId="164"/>
          <ac:spMkLst>
            <pc:docMk/>
            <pc:sldMk cId="841295015" sldId="4712"/>
            <ac:spMk id="16" creationId="{CA1C23AD-A6B2-4909-AAF8-724A52C13459}"/>
          </ac:spMkLst>
        </pc:spChg>
        <pc:spChg chg="add mod">
          <ac:chgData name="Coraluppi, Stefano" userId="949cbe1f-f638-4d8b-8890-7bbcf354ea6d" providerId="ADAL" clId="{DBB60616-C9E3-4A9F-927F-08B567D1A96A}" dt="2020-12-13T21:41:05.013" v="24087" actId="164"/>
          <ac:spMkLst>
            <pc:docMk/>
            <pc:sldMk cId="841295015" sldId="4712"/>
            <ac:spMk id="17" creationId="{3402D4FE-015C-4C47-B012-3DF2DF7CB8B9}"/>
          </ac:spMkLst>
        </pc:spChg>
        <pc:spChg chg="add mod">
          <ac:chgData name="Coraluppi, Stefano" userId="949cbe1f-f638-4d8b-8890-7bbcf354ea6d" providerId="ADAL" clId="{DBB60616-C9E3-4A9F-927F-08B567D1A96A}" dt="2020-12-13T21:41:05.013" v="24087" actId="164"/>
          <ac:spMkLst>
            <pc:docMk/>
            <pc:sldMk cId="841295015" sldId="4712"/>
            <ac:spMk id="18" creationId="{CF29139B-0C02-4A72-88B0-2D6B769E7693}"/>
          </ac:spMkLst>
        </pc:spChg>
        <pc:grpChg chg="add mod">
          <ac:chgData name="Coraluppi, Stefano" userId="949cbe1f-f638-4d8b-8890-7bbcf354ea6d" providerId="ADAL" clId="{DBB60616-C9E3-4A9F-927F-08B567D1A96A}" dt="2020-12-13T21:41:05.013" v="24087" actId="164"/>
          <ac:grpSpMkLst>
            <pc:docMk/>
            <pc:sldMk cId="841295015" sldId="4712"/>
            <ac:grpSpMk id="19" creationId="{8448660C-B15E-4F98-AE60-B524E06097EC}"/>
          </ac:grpSpMkLst>
        </pc:grpChg>
        <pc:picChg chg="add mod">
          <ac:chgData name="Coraluppi, Stefano" userId="949cbe1f-f638-4d8b-8890-7bbcf354ea6d" providerId="ADAL" clId="{DBB60616-C9E3-4A9F-927F-08B567D1A96A}" dt="2020-12-13T21:38:58.784" v="24008" actId="1037"/>
          <ac:picMkLst>
            <pc:docMk/>
            <pc:sldMk cId="841295015" sldId="4712"/>
            <ac:picMk id="5" creationId="{3ACFD00F-A0B7-4563-BB97-A057C7A4C0E5}"/>
          </ac:picMkLst>
        </pc:picChg>
        <pc:picChg chg="add mod">
          <ac:chgData name="Coraluppi, Stefano" userId="949cbe1f-f638-4d8b-8890-7bbcf354ea6d" providerId="ADAL" clId="{DBB60616-C9E3-4A9F-927F-08B567D1A96A}" dt="2020-12-13T21:38:58.784" v="24008" actId="1037"/>
          <ac:picMkLst>
            <pc:docMk/>
            <pc:sldMk cId="841295015" sldId="4712"/>
            <ac:picMk id="6" creationId="{428A6B82-3B39-4461-B63F-6EE3506AF519}"/>
          </ac:picMkLst>
        </pc:picChg>
      </pc:sldChg>
      <pc:sldChg chg="modSp add">
        <pc:chgData name="Coraluppi, Stefano" userId="949cbe1f-f638-4d8b-8890-7bbcf354ea6d" providerId="ADAL" clId="{DBB60616-C9E3-4A9F-927F-08B567D1A96A}" dt="2020-12-13T22:03:04.499" v="25355" actId="404"/>
        <pc:sldMkLst>
          <pc:docMk/>
          <pc:sldMk cId="2139931445" sldId="4713"/>
        </pc:sldMkLst>
        <pc:spChg chg="mod">
          <ac:chgData name="Coraluppi, Stefano" userId="949cbe1f-f638-4d8b-8890-7bbcf354ea6d" providerId="ADAL" clId="{DBB60616-C9E3-4A9F-927F-08B567D1A96A}" dt="2020-12-13T21:55:21.716" v="24540" actId="20577"/>
          <ac:spMkLst>
            <pc:docMk/>
            <pc:sldMk cId="2139931445" sldId="4713"/>
            <ac:spMk id="2" creationId="{82DAF765-6EBD-46EA-80A4-16367FE40AD3}"/>
          </ac:spMkLst>
        </pc:spChg>
        <pc:spChg chg="mod">
          <ac:chgData name="Coraluppi, Stefano" userId="949cbe1f-f638-4d8b-8890-7bbcf354ea6d" providerId="ADAL" clId="{DBB60616-C9E3-4A9F-927F-08B567D1A96A}" dt="2020-12-13T22:03:04.499" v="25355" actId="404"/>
          <ac:spMkLst>
            <pc:docMk/>
            <pc:sldMk cId="2139931445" sldId="4713"/>
            <ac:spMk id="3" creationId="{73D45A0A-A63A-4E01-84B5-09FCE9A1B5DC}"/>
          </ac:spMkLst>
        </pc:spChg>
      </pc:sldChg>
      <pc:sldChg chg="add del">
        <pc:chgData name="Coraluppi, Stefano" userId="949cbe1f-f638-4d8b-8890-7bbcf354ea6d" providerId="ADAL" clId="{DBB60616-C9E3-4A9F-927F-08B567D1A96A}" dt="2020-12-13T22:05:25.743" v="25356" actId="2696"/>
        <pc:sldMkLst>
          <pc:docMk/>
          <pc:sldMk cId="1018290911" sldId="4714"/>
        </pc:sldMkLst>
      </pc:sldChg>
      <pc:sldMasterChg chg="modSldLayout">
        <pc:chgData name="Coraluppi, Stefano" userId="949cbe1f-f638-4d8b-8890-7bbcf354ea6d" providerId="ADAL" clId="{DBB60616-C9E3-4A9F-927F-08B567D1A96A}" dt="2020-12-13T22:11:44.954" v="25409" actId="478"/>
        <pc:sldMasterMkLst>
          <pc:docMk/>
          <pc:sldMasterMk cId="3326950470" sldId="2147483648"/>
        </pc:sldMasterMkLst>
        <pc:sldLayoutChg chg="delSp">
          <pc:chgData name="Coraluppi, Stefano" userId="949cbe1f-f638-4d8b-8890-7bbcf354ea6d" providerId="ADAL" clId="{DBB60616-C9E3-4A9F-927F-08B567D1A96A}" dt="2020-12-13T22:11:37.386" v="25407" actId="478"/>
          <pc:sldLayoutMkLst>
            <pc:docMk/>
            <pc:sldMasterMk cId="3326950470" sldId="2147483648"/>
            <pc:sldLayoutMk cId="1891731486" sldId="2147483649"/>
          </pc:sldLayoutMkLst>
          <pc:spChg chg="del">
            <ac:chgData name="Coraluppi, Stefano" userId="949cbe1f-f638-4d8b-8890-7bbcf354ea6d" providerId="ADAL" clId="{DBB60616-C9E3-4A9F-927F-08B567D1A96A}" dt="2020-12-13T22:11:37.386" v="25407" actId="478"/>
            <ac:spMkLst>
              <pc:docMk/>
              <pc:sldMasterMk cId="3326950470" sldId="2147483648"/>
              <pc:sldLayoutMk cId="1891731486" sldId="2147483649"/>
              <ac:spMk id="5" creationId="{6CF5D6DD-7905-43B0-8E40-92F6C9A9F1D6}"/>
            </ac:spMkLst>
          </pc:spChg>
        </pc:sldLayoutChg>
        <pc:sldLayoutChg chg="delSp">
          <pc:chgData name="Coraluppi, Stefano" userId="949cbe1f-f638-4d8b-8890-7bbcf354ea6d" providerId="ADAL" clId="{DBB60616-C9E3-4A9F-927F-08B567D1A96A}" dt="2020-12-13T22:11:44.954" v="25409" actId="478"/>
          <pc:sldLayoutMkLst>
            <pc:docMk/>
            <pc:sldMasterMk cId="3326950470" sldId="2147483648"/>
            <pc:sldLayoutMk cId="37356174" sldId="2147483665"/>
          </pc:sldLayoutMkLst>
          <pc:spChg chg="del">
            <ac:chgData name="Coraluppi, Stefano" userId="949cbe1f-f638-4d8b-8890-7bbcf354ea6d" providerId="ADAL" clId="{DBB60616-C9E3-4A9F-927F-08B567D1A96A}" dt="2020-12-13T22:11:44.954" v="25409" actId="478"/>
            <ac:spMkLst>
              <pc:docMk/>
              <pc:sldMasterMk cId="3326950470" sldId="2147483648"/>
              <pc:sldLayoutMk cId="37356174" sldId="2147483665"/>
              <ac:spMk id="10" creationId="{F70A4482-9207-4CEF-BD82-D4D3B0542DAF}"/>
            </ac:spMkLst>
          </pc:spChg>
          <pc:spChg chg="del">
            <ac:chgData name="Coraluppi, Stefano" userId="949cbe1f-f638-4d8b-8890-7bbcf354ea6d" providerId="ADAL" clId="{DBB60616-C9E3-4A9F-927F-08B567D1A96A}" dt="2020-12-13T22:11:41.762" v="25408" actId="478"/>
            <ac:spMkLst>
              <pc:docMk/>
              <pc:sldMasterMk cId="3326950470" sldId="2147483648"/>
              <pc:sldLayoutMk cId="37356174" sldId="2147483665"/>
              <ac:spMk id="11" creationId="{BE258D5A-757C-4BF5-8A0E-91E67475997E}"/>
            </ac:spMkLst>
          </pc:spChg>
        </pc:sldLayoutChg>
      </pc:sldMasterChg>
      <pc:sldMasterChg chg="modSldLayout">
        <pc:chgData name="Coraluppi, Stefano" userId="949cbe1f-f638-4d8b-8890-7bbcf354ea6d" providerId="ADAL" clId="{DBB60616-C9E3-4A9F-927F-08B567D1A96A}" dt="2020-12-13T22:11:01.981" v="25406" actId="478"/>
        <pc:sldMasterMkLst>
          <pc:docMk/>
          <pc:sldMasterMk cId="2656724752" sldId="2147483669"/>
        </pc:sldMasterMkLst>
        <pc:sldLayoutChg chg="delSp modSp">
          <pc:chgData name="Coraluppi, Stefano" userId="949cbe1f-f638-4d8b-8890-7bbcf354ea6d" providerId="ADAL" clId="{DBB60616-C9E3-4A9F-927F-08B567D1A96A}" dt="2020-12-13T22:10:12.141" v="25398" actId="478"/>
          <pc:sldLayoutMkLst>
            <pc:docMk/>
            <pc:sldMasterMk cId="2656724752" sldId="2147483669"/>
            <pc:sldLayoutMk cId="3124413746" sldId="2147483671"/>
          </pc:sldLayoutMkLst>
          <pc:spChg chg="del mod">
            <ac:chgData name="Coraluppi, Stefano" userId="949cbe1f-f638-4d8b-8890-7bbcf354ea6d" providerId="ADAL" clId="{DBB60616-C9E3-4A9F-927F-08B567D1A96A}" dt="2020-12-13T22:10:12.141" v="25398" actId="478"/>
            <ac:spMkLst>
              <pc:docMk/>
              <pc:sldMasterMk cId="2656724752" sldId="2147483669"/>
              <pc:sldLayoutMk cId="3124413746" sldId="2147483671"/>
              <ac:spMk id="10" creationId="{F70A4482-9207-4CEF-BD82-D4D3B0542DAF}"/>
            </ac:spMkLst>
          </pc:spChg>
        </pc:sldLayoutChg>
        <pc:sldLayoutChg chg="delSp modSp">
          <pc:chgData name="Coraluppi, Stefano" userId="949cbe1f-f638-4d8b-8890-7bbcf354ea6d" providerId="ADAL" clId="{DBB60616-C9E3-4A9F-927F-08B567D1A96A}" dt="2020-12-13T22:09:55.476" v="25396" actId="478"/>
          <pc:sldLayoutMkLst>
            <pc:docMk/>
            <pc:sldMasterMk cId="2656724752" sldId="2147483669"/>
            <pc:sldLayoutMk cId="1594263484" sldId="2147483672"/>
          </pc:sldLayoutMkLst>
          <pc:spChg chg="del mod">
            <ac:chgData name="Coraluppi, Stefano" userId="949cbe1f-f638-4d8b-8890-7bbcf354ea6d" providerId="ADAL" clId="{DBB60616-C9E3-4A9F-927F-08B567D1A96A}" dt="2020-12-13T22:09:55.476" v="25396" actId="478"/>
            <ac:spMkLst>
              <pc:docMk/>
              <pc:sldMasterMk cId="2656724752" sldId="2147483669"/>
              <pc:sldLayoutMk cId="1594263484" sldId="2147483672"/>
              <ac:spMk id="13" creationId="{D9279630-E366-4BB4-AA44-DA2ED92609A6}"/>
            </ac:spMkLst>
          </pc:spChg>
        </pc:sldLayoutChg>
        <pc:sldLayoutChg chg="delSp modSp">
          <pc:chgData name="Coraluppi, Stefano" userId="949cbe1f-f638-4d8b-8890-7bbcf354ea6d" providerId="ADAL" clId="{DBB60616-C9E3-4A9F-927F-08B567D1A96A}" dt="2020-12-13T22:10:21.757" v="25399" actId="478"/>
          <pc:sldLayoutMkLst>
            <pc:docMk/>
            <pc:sldMasterMk cId="2656724752" sldId="2147483669"/>
            <pc:sldLayoutMk cId="2051454147" sldId="2147483674"/>
          </pc:sldLayoutMkLst>
          <pc:spChg chg="del mod">
            <ac:chgData name="Coraluppi, Stefano" userId="949cbe1f-f638-4d8b-8890-7bbcf354ea6d" providerId="ADAL" clId="{DBB60616-C9E3-4A9F-927F-08B567D1A96A}" dt="2020-12-13T22:10:21.757" v="25399" actId="478"/>
            <ac:spMkLst>
              <pc:docMk/>
              <pc:sldMasterMk cId="2656724752" sldId="2147483669"/>
              <pc:sldLayoutMk cId="2051454147" sldId="2147483674"/>
              <ac:spMk id="14" creationId="{82764990-31D5-474A-B8EC-E4F6514F95A4}"/>
            </ac:spMkLst>
          </pc:spChg>
        </pc:sldLayoutChg>
        <pc:sldLayoutChg chg="delSp">
          <pc:chgData name="Coraluppi, Stefano" userId="949cbe1f-f638-4d8b-8890-7bbcf354ea6d" providerId="ADAL" clId="{DBB60616-C9E3-4A9F-927F-08B567D1A96A}" dt="2020-12-13T22:10:27.429" v="25400" actId="478"/>
          <pc:sldLayoutMkLst>
            <pc:docMk/>
            <pc:sldMasterMk cId="2656724752" sldId="2147483669"/>
            <pc:sldLayoutMk cId="157223576" sldId="2147483675"/>
          </pc:sldLayoutMkLst>
          <pc:spChg chg="del">
            <ac:chgData name="Coraluppi, Stefano" userId="949cbe1f-f638-4d8b-8890-7bbcf354ea6d" providerId="ADAL" clId="{DBB60616-C9E3-4A9F-927F-08B567D1A96A}" dt="2020-12-13T22:10:27.429" v="25400" actId="478"/>
            <ac:spMkLst>
              <pc:docMk/>
              <pc:sldMasterMk cId="2656724752" sldId="2147483669"/>
              <pc:sldLayoutMk cId="157223576" sldId="2147483675"/>
              <ac:spMk id="9" creationId="{0D003F9B-3629-4D52-AA72-59A85482EF6F}"/>
            </ac:spMkLst>
          </pc:spChg>
        </pc:sldLayoutChg>
        <pc:sldLayoutChg chg="delSp">
          <pc:chgData name="Coraluppi, Stefano" userId="949cbe1f-f638-4d8b-8890-7bbcf354ea6d" providerId="ADAL" clId="{DBB60616-C9E3-4A9F-927F-08B567D1A96A}" dt="2020-12-13T22:10:32.979" v="25401" actId="478"/>
          <pc:sldLayoutMkLst>
            <pc:docMk/>
            <pc:sldMasterMk cId="2656724752" sldId="2147483669"/>
            <pc:sldLayoutMk cId="2669361783" sldId="2147483676"/>
          </pc:sldLayoutMkLst>
          <pc:spChg chg="del">
            <ac:chgData name="Coraluppi, Stefano" userId="949cbe1f-f638-4d8b-8890-7bbcf354ea6d" providerId="ADAL" clId="{DBB60616-C9E3-4A9F-927F-08B567D1A96A}" dt="2020-12-13T22:10:32.979" v="25401" actId="478"/>
            <ac:spMkLst>
              <pc:docMk/>
              <pc:sldMasterMk cId="2656724752" sldId="2147483669"/>
              <pc:sldLayoutMk cId="2669361783" sldId="2147483676"/>
              <ac:spMk id="11" creationId="{29B2F97A-366A-4FF6-AF2A-16D917F15469}"/>
            </ac:spMkLst>
          </pc:spChg>
        </pc:sldLayoutChg>
        <pc:sldLayoutChg chg="delSp">
          <pc:chgData name="Coraluppi, Stefano" userId="949cbe1f-f638-4d8b-8890-7bbcf354ea6d" providerId="ADAL" clId="{DBB60616-C9E3-4A9F-927F-08B567D1A96A}" dt="2020-12-13T22:10:39.252" v="25402" actId="478"/>
          <pc:sldLayoutMkLst>
            <pc:docMk/>
            <pc:sldMasterMk cId="2656724752" sldId="2147483669"/>
            <pc:sldLayoutMk cId="3451392041" sldId="2147483677"/>
          </pc:sldLayoutMkLst>
          <pc:spChg chg="del">
            <ac:chgData name="Coraluppi, Stefano" userId="949cbe1f-f638-4d8b-8890-7bbcf354ea6d" providerId="ADAL" clId="{DBB60616-C9E3-4A9F-927F-08B567D1A96A}" dt="2020-12-13T22:10:39.252" v="25402" actId="478"/>
            <ac:spMkLst>
              <pc:docMk/>
              <pc:sldMasterMk cId="2656724752" sldId="2147483669"/>
              <pc:sldLayoutMk cId="3451392041" sldId="2147483677"/>
              <ac:spMk id="8" creationId="{808AD1F6-4C04-45D7-A5E4-9C1BDC1E3C92}"/>
            </ac:spMkLst>
          </pc:spChg>
        </pc:sldLayoutChg>
        <pc:sldLayoutChg chg="delSp">
          <pc:chgData name="Coraluppi, Stefano" userId="949cbe1f-f638-4d8b-8890-7bbcf354ea6d" providerId="ADAL" clId="{DBB60616-C9E3-4A9F-927F-08B567D1A96A}" dt="2020-12-13T22:10:45.418" v="25403" actId="478"/>
          <pc:sldLayoutMkLst>
            <pc:docMk/>
            <pc:sldMasterMk cId="2656724752" sldId="2147483669"/>
            <pc:sldLayoutMk cId="2182694690" sldId="2147483678"/>
          </pc:sldLayoutMkLst>
          <pc:spChg chg="del">
            <ac:chgData name="Coraluppi, Stefano" userId="949cbe1f-f638-4d8b-8890-7bbcf354ea6d" providerId="ADAL" clId="{DBB60616-C9E3-4A9F-927F-08B567D1A96A}" dt="2020-12-13T22:10:45.418" v="25403" actId="478"/>
            <ac:spMkLst>
              <pc:docMk/>
              <pc:sldMasterMk cId="2656724752" sldId="2147483669"/>
              <pc:sldLayoutMk cId="2182694690" sldId="2147483678"/>
              <ac:spMk id="10" creationId="{3BB0BB5F-962E-4704-AA83-ED50F6CD466C}"/>
            </ac:spMkLst>
          </pc:spChg>
        </pc:sldLayoutChg>
        <pc:sldLayoutChg chg="delSp">
          <pc:chgData name="Coraluppi, Stefano" userId="949cbe1f-f638-4d8b-8890-7bbcf354ea6d" providerId="ADAL" clId="{DBB60616-C9E3-4A9F-927F-08B567D1A96A}" dt="2020-12-13T22:10:51.640" v="25404" actId="478"/>
          <pc:sldLayoutMkLst>
            <pc:docMk/>
            <pc:sldMasterMk cId="2656724752" sldId="2147483669"/>
            <pc:sldLayoutMk cId="2086958679" sldId="2147483679"/>
          </pc:sldLayoutMkLst>
          <pc:spChg chg="del">
            <ac:chgData name="Coraluppi, Stefano" userId="949cbe1f-f638-4d8b-8890-7bbcf354ea6d" providerId="ADAL" clId="{DBB60616-C9E3-4A9F-927F-08B567D1A96A}" dt="2020-12-13T22:10:51.640" v="25404" actId="478"/>
            <ac:spMkLst>
              <pc:docMk/>
              <pc:sldMasterMk cId="2656724752" sldId="2147483669"/>
              <pc:sldLayoutMk cId="2086958679" sldId="2147483679"/>
              <ac:spMk id="6" creationId="{CEBE5277-4C0B-43EA-9280-A369EEA90E2E}"/>
            </ac:spMkLst>
          </pc:spChg>
        </pc:sldLayoutChg>
        <pc:sldLayoutChg chg="delSp">
          <pc:chgData name="Coraluppi, Stefano" userId="949cbe1f-f638-4d8b-8890-7bbcf354ea6d" providerId="ADAL" clId="{DBB60616-C9E3-4A9F-927F-08B567D1A96A}" dt="2020-12-13T22:10:57.142" v="25405" actId="478"/>
          <pc:sldLayoutMkLst>
            <pc:docMk/>
            <pc:sldMasterMk cId="2656724752" sldId="2147483669"/>
            <pc:sldLayoutMk cId="474753885" sldId="2147483680"/>
          </pc:sldLayoutMkLst>
          <pc:spChg chg="del">
            <ac:chgData name="Coraluppi, Stefano" userId="949cbe1f-f638-4d8b-8890-7bbcf354ea6d" providerId="ADAL" clId="{DBB60616-C9E3-4A9F-927F-08B567D1A96A}" dt="2020-12-13T22:10:57.142" v="25405" actId="478"/>
            <ac:spMkLst>
              <pc:docMk/>
              <pc:sldMasterMk cId="2656724752" sldId="2147483669"/>
              <pc:sldLayoutMk cId="474753885" sldId="2147483680"/>
              <ac:spMk id="6" creationId="{C8158081-27E6-45AE-8B6E-BF1C47274568}"/>
            </ac:spMkLst>
          </pc:spChg>
        </pc:sldLayoutChg>
        <pc:sldLayoutChg chg="delSp">
          <pc:chgData name="Coraluppi, Stefano" userId="949cbe1f-f638-4d8b-8890-7bbcf354ea6d" providerId="ADAL" clId="{DBB60616-C9E3-4A9F-927F-08B567D1A96A}" dt="2020-12-13T22:11:01.981" v="25406" actId="478"/>
          <pc:sldLayoutMkLst>
            <pc:docMk/>
            <pc:sldMasterMk cId="2656724752" sldId="2147483669"/>
            <pc:sldLayoutMk cId="220297589" sldId="2147483681"/>
          </pc:sldLayoutMkLst>
          <pc:spChg chg="del">
            <ac:chgData name="Coraluppi, Stefano" userId="949cbe1f-f638-4d8b-8890-7bbcf354ea6d" providerId="ADAL" clId="{DBB60616-C9E3-4A9F-927F-08B567D1A96A}" dt="2020-12-13T22:11:01.981" v="25406" actId="478"/>
            <ac:spMkLst>
              <pc:docMk/>
              <pc:sldMasterMk cId="2656724752" sldId="2147483669"/>
              <pc:sldLayoutMk cId="220297589" sldId="2147483681"/>
              <ac:spMk id="8" creationId="{7F62F776-0F90-40C9-A137-BBAF69EFE1CE}"/>
            </ac:spMkLst>
          </pc:spChg>
        </pc:sldLayoutChg>
        <pc:sldLayoutChg chg="delSp modSp">
          <pc:chgData name="Coraluppi, Stefano" userId="949cbe1f-f638-4d8b-8890-7bbcf354ea6d" providerId="ADAL" clId="{DBB60616-C9E3-4A9F-927F-08B567D1A96A}" dt="2020-12-13T22:10:05.468" v="25397" actId="478"/>
          <pc:sldLayoutMkLst>
            <pc:docMk/>
            <pc:sldMasterMk cId="2656724752" sldId="2147483669"/>
            <pc:sldLayoutMk cId="3239495358" sldId="2147483686"/>
          </pc:sldLayoutMkLst>
          <pc:spChg chg="del mod">
            <ac:chgData name="Coraluppi, Stefano" userId="949cbe1f-f638-4d8b-8890-7bbcf354ea6d" providerId="ADAL" clId="{DBB60616-C9E3-4A9F-927F-08B567D1A96A}" dt="2020-12-13T22:10:05.468" v="25397" actId="478"/>
            <ac:spMkLst>
              <pc:docMk/>
              <pc:sldMasterMk cId="2656724752" sldId="2147483669"/>
              <pc:sldLayoutMk cId="3239495358" sldId="2147483686"/>
              <ac:spMk id="5" creationId="{6CF5D6DD-7905-43B0-8E40-92F6C9A9F1D6}"/>
            </ac:spMkLst>
          </pc:spChg>
        </pc:sldLayoutChg>
      </pc:sldMasterChg>
    </pc:docChg>
  </pc:docChgLst>
  <pc:docChgLst>
    <pc:chgData name="Coraluppi, Stefano" userId="949cbe1f-f638-4d8b-8890-7bbcf354ea6d" providerId="ADAL" clId="{358D78C1-BC74-481D-BA82-9241E2D6FB41}"/>
    <pc:docChg chg="undo custSel addSld delSld modSld modSection modNotesMaster">
      <pc:chgData name="Coraluppi, Stefano" userId="949cbe1f-f638-4d8b-8890-7bbcf354ea6d" providerId="ADAL" clId="{358D78C1-BC74-481D-BA82-9241E2D6FB41}" dt="2021-01-24T22:14:17.574" v="1524" actId="20577"/>
      <pc:docMkLst>
        <pc:docMk/>
      </pc:docMkLst>
      <pc:sldChg chg="modSp">
        <pc:chgData name="Coraluppi, Stefano" userId="949cbe1f-f638-4d8b-8890-7bbcf354ea6d" providerId="ADAL" clId="{358D78C1-BC74-481D-BA82-9241E2D6FB41}" dt="2021-01-22T21:07:35.412" v="123" actId="20577"/>
        <pc:sldMkLst>
          <pc:docMk/>
          <pc:sldMk cId="3079331148" sldId="4631"/>
        </pc:sldMkLst>
        <pc:spChg chg="mod">
          <ac:chgData name="Coraluppi, Stefano" userId="949cbe1f-f638-4d8b-8890-7bbcf354ea6d" providerId="ADAL" clId="{358D78C1-BC74-481D-BA82-9241E2D6FB41}" dt="2021-01-22T21:07:35.412" v="123" actId="20577"/>
          <ac:spMkLst>
            <pc:docMk/>
            <pc:sldMk cId="3079331148" sldId="4631"/>
            <ac:spMk id="6" creationId="{6C430347-BFE4-447A-8D5E-C8EB73377345}"/>
          </ac:spMkLst>
        </pc:spChg>
        <pc:spChg chg="mod">
          <ac:chgData name="Coraluppi, Stefano" userId="949cbe1f-f638-4d8b-8890-7bbcf354ea6d" providerId="ADAL" clId="{358D78C1-BC74-481D-BA82-9241E2D6FB41}" dt="2021-01-22T21:02:32.263" v="3" actId="20577"/>
          <ac:spMkLst>
            <pc:docMk/>
            <pc:sldMk cId="3079331148" sldId="4631"/>
            <ac:spMk id="7" creationId="{C12B14AC-D484-45D7-B441-BCC8461AF947}"/>
          </ac:spMkLst>
        </pc:spChg>
      </pc:sldChg>
      <pc:sldChg chg="modSp">
        <pc:chgData name="Coraluppi, Stefano" userId="949cbe1f-f638-4d8b-8890-7bbcf354ea6d" providerId="ADAL" clId="{358D78C1-BC74-481D-BA82-9241E2D6FB41}" dt="2021-01-22T21:08:21.332" v="137" actId="20577"/>
        <pc:sldMkLst>
          <pc:docMk/>
          <pc:sldMk cId="2352763222" sldId="4655"/>
        </pc:sldMkLst>
        <pc:spChg chg="mod">
          <ac:chgData name="Coraluppi, Stefano" userId="949cbe1f-f638-4d8b-8890-7bbcf354ea6d" providerId="ADAL" clId="{358D78C1-BC74-481D-BA82-9241E2D6FB41}" dt="2021-01-22T21:08:21.332" v="137" actId="20577"/>
          <ac:spMkLst>
            <pc:docMk/>
            <pc:sldMk cId="2352763222" sldId="4655"/>
            <ac:spMk id="6" creationId="{6C430347-BFE4-447A-8D5E-C8EB73377345}"/>
          </ac:spMkLst>
        </pc:spChg>
        <pc:spChg chg="mod">
          <ac:chgData name="Coraluppi, Stefano" userId="949cbe1f-f638-4d8b-8890-7bbcf354ea6d" providerId="ADAL" clId="{358D78C1-BC74-481D-BA82-9241E2D6FB41}" dt="2021-01-22T21:02:54.075" v="21" actId="20577"/>
          <ac:spMkLst>
            <pc:docMk/>
            <pc:sldMk cId="2352763222" sldId="4655"/>
            <ac:spMk id="7" creationId="{C12B14AC-D484-45D7-B441-BCC8461AF947}"/>
          </ac:spMkLst>
        </pc:spChg>
      </pc:sldChg>
      <pc:sldChg chg="modSp">
        <pc:chgData name="Coraluppi, Stefano" userId="949cbe1f-f638-4d8b-8890-7bbcf354ea6d" providerId="ADAL" clId="{358D78C1-BC74-481D-BA82-9241E2D6FB41}" dt="2021-01-22T21:07:19.277" v="109" actId="20577"/>
        <pc:sldMkLst>
          <pc:docMk/>
          <pc:sldMk cId="1330198009" sldId="4656"/>
        </pc:sldMkLst>
        <pc:spChg chg="mod">
          <ac:chgData name="Coraluppi, Stefano" userId="949cbe1f-f638-4d8b-8890-7bbcf354ea6d" providerId="ADAL" clId="{358D78C1-BC74-481D-BA82-9241E2D6FB41}" dt="2021-01-22T21:07:19.277" v="109" actId="20577"/>
          <ac:spMkLst>
            <pc:docMk/>
            <pc:sldMk cId="1330198009" sldId="4656"/>
            <ac:spMk id="6" creationId="{6C430347-BFE4-447A-8D5E-C8EB73377345}"/>
          </ac:spMkLst>
        </pc:spChg>
        <pc:spChg chg="mod">
          <ac:chgData name="Coraluppi, Stefano" userId="949cbe1f-f638-4d8b-8890-7bbcf354ea6d" providerId="ADAL" clId="{358D78C1-BC74-481D-BA82-9241E2D6FB41}" dt="2021-01-22T21:03:16.187" v="40" actId="20577"/>
          <ac:spMkLst>
            <pc:docMk/>
            <pc:sldMk cId="1330198009" sldId="4656"/>
            <ac:spMk id="7" creationId="{C12B14AC-D484-45D7-B441-BCC8461AF947}"/>
          </ac:spMkLst>
        </pc:spChg>
      </pc:sldChg>
      <pc:sldChg chg="addSp modSp">
        <pc:chgData name="Coraluppi, Stefano" userId="949cbe1f-f638-4d8b-8890-7bbcf354ea6d" providerId="ADAL" clId="{358D78C1-BC74-481D-BA82-9241E2D6FB41}" dt="2021-01-23T21:06:04.214" v="1282" actId="20577"/>
        <pc:sldMkLst>
          <pc:docMk/>
          <pc:sldMk cId="2021112682" sldId="4657"/>
        </pc:sldMkLst>
        <pc:spChg chg="mod">
          <ac:chgData name="Coraluppi, Stefano" userId="949cbe1f-f638-4d8b-8890-7bbcf354ea6d" providerId="ADAL" clId="{358D78C1-BC74-481D-BA82-9241E2D6FB41}" dt="2021-01-22T21:12:31.221" v="280" actId="20577"/>
          <ac:spMkLst>
            <pc:docMk/>
            <pc:sldMk cId="2021112682" sldId="4657"/>
            <ac:spMk id="2" creationId="{E98E0A3C-14A6-49D8-B1A2-B01163DD4C61}"/>
          </ac:spMkLst>
        </pc:spChg>
        <pc:spChg chg="mod">
          <ac:chgData name="Coraluppi, Stefano" userId="949cbe1f-f638-4d8b-8890-7bbcf354ea6d" providerId="ADAL" clId="{358D78C1-BC74-481D-BA82-9241E2D6FB41}" dt="2021-01-23T21:06:04.214" v="1282" actId="20577"/>
          <ac:spMkLst>
            <pc:docMk/>
            <pc:sldMk cId="2021112682" sldId="4657"/>
            <ac:spMk id="3" creationId="{04081EFE-80FC-4AE0-8E76-636E100C7C3B}"/>
          </ac:spMkLst>
        </pc:spChg>
        <pc:spChg chg="add">
          <ac:chgData name="Coraluppi, Stefano" userId="949cbe1f-f638-4d8b-8890-7bbcf354ea6d" providerId="ADAL" clId="{358D78C1-BC74-481D-BA82-9241E2D6FB41}" dt="2021-01-22T21:08:45.777" v="138"/>
          <ac:spMkLst>
            <pc:docMk/>
            <pc:sldMk cId="2021112682" sldId="4657"/>
            <ac:spMk id="5" creationId="{E97EFD64-96E5-45B8-A7A7-496D5177EC17}"/>
          </ac:spMkLst>
        </pc:spChg>
      </pc:sldChg>
      <pc:sldChg chg="modSp">
        <pc:chgData name="Coraluppi, Stefano" userId="949cbe1f-f638-4d8b-8890-7bbcf354ea6d" providerId="ADAL" clId="{358D78C1-BC74-481D-BA82-9241E2D6FB41}" dt="2021-01-22T21:06:32.876" v="79" actId="20577"/>
        <pc:sldMkLst>
          <pc:docMk/>
          <pc:sldMk cId="1997438562" sldId="4658"/>
        </pc:sldMkLst>
        <pc:spChg chg="mod">
          <ac:chgData name="Coraluppi, Stefano" userId="949cbe1f-f638-4d8b-8890-7bbcf354ea6d" providerId="ADAL" clId="{358D78C1-BC74-481D-BA82-9241E2D6FB41}" dt="2021-01-22T21:06:32.876" v="79" actId="20577"/>
          <ac:spMkLst>
            <pc:docMk/>
            <pc:sldMk cId="1997438562" sldId="4658"/>
            <ac:spMk id="3" creationId="{04081EFE-80FC-4AE0-8E76-636E100C7C3B}"/>
          </ac:spMkLst>
        </pc:spChg>
      </pc:sldChg>
      <pc:sldChg chg="addSp delSp modSp">
        <pc:chgData name="Coraluppi, Stefano" userId="949cbe1f-f638-4d8b-8890-7bbcf354ea6d" providerId="ADAL" clId="{358D78C1-BC74-481D-BA82-9241E2D6FB41}" dt="2021-01-22T21:17:06.506" v="363" actId="164"/>
        <pc:sldMkLst>
          <pc:docMk/>
          <pc:sldMk cId="841295015" sldId="4712"/>
        </pc:sldMkLst>
        <pc:spChg chg="mod topLvl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8" creationId="{F68E6A6C-8F25-4D5F-BE10-0C80D0591A9C}"/>
          </ac:spMkLst>
        </pc:spChg>
        <pc:spChg chg="mod topLvl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9" creationId="{FB971426-5F58-4B86-8CBD-929F9F323D19}"/>
          </ac:spMkLst>
        </pc:spChg>
        <pc:spChg chg="mod topLvl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10" creationId="{03D833CA-D9D9-4952-852A-DD58F2852075}"/>
          </ac:spMkLst>
        </pc:spChg>
        <pc:spChg chg="mod topLvl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11" creationId="{5DDAE471-D166-4922-855C-DEBB4688AE60}"/>
          </ac:spMkLst>
        </pc:spChg>
        <pc:spChg chg="mod topLvl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12" creationId="{07906C30-C151-4BB3-A148-5FD763B8FE78}"/>
          </ac:spMkLst>
        </pc:spChg>
        <pc:spChg chg="mod topLvl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13" creationId="{80A63D6A-9AB8-4EB7-A3A0-2EFC4600C4B1}"/>
          </ac:spMkLst>
        </pc:spChg>
        <pc:spChg chg="mod topLvl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14" creationId="{6740B221-258B-481B-9458-B7EA782479EF}"/>
          </ac:spMkLst>
        </pc:spChg>
        <pc:spChg chg="mod topLvl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15" creationId="{0D3B9531-A1DD-4974-89D3-447D1DE3A7F8}"/>
          </ac:spMkLst>
        </pc:spChg>
        <pc:spChg chg="mod topLvl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16" creationId="{CA1C23AD-A6B2-4909-AAF8-724A52C13459}"/>
          </ac:spMkLst>
        </pc:spChg>
        <pc:spChg chg="mod topLvl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17" creationId="{3402D4FE-015C-4C47-B012-3DF2DF7CB8B9}"/>
          </ac:spMkLst>
        </pc:spChg>
        <pc:spChg chg="mod ord topLvl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18" creationId="{CF29139B-0C02-4A72-88B0-2D6B769E7693}"/>
          </ac:spMkLst>
        </pc:spChg>
        <pc:spChg chg="add mod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20" creationId="{A96BA8F0-57CE-4881-97E0-45273E61C4E2}"/>
          </ac:spMkLst>
        </pc:spChg>
        <pc:spChg chg="add mod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21" creationId="{CE52329B-F88A-4A85-9819-03065312868D}"/>
          </ac:spMkLst>
        </pc:spChg>
        <pc:spChg chg="add mod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22" creationId="{E0C05E6E-7411-4B21-A8FE-9D0C69E8811B}"/>
          </ac:spMkLst>
        </pc:spChg>
        <pc:spChg chg="add mod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23" creationId="{7BDA8956-3F77-4A1B-96B9-FE5F93562575}"/>
          </ac:spMkLst>
        </pc:spChg>
        <pc:spChg chg="add mod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24" creationId="{64E04171-DA40-4966-B85E-02C8146FC770}"/>
          </ac:spMkLst>
        </pc:spChg>
        <pc:spChg chg="add mod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25" creationId="{03D77D29-4E44-4AA7-A5FD-81E9501679E7}"/>
          </ac:spMkLst>
        </pc:spChg>
        <pc:spChg chg="add mod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26" creationId="{B3CF9FE4-BB74-4EF6-9270-C39800F3CFE6}"/>
          </ac:spMkLst>
        </pc:spChg>
        <pc:spChg chg="add mod">
          <ac:chgData name="Coraluppi, Stefano" userId="949cbe1f-f638-4d8b-8890-7bbcf354ea6d" providerId="ADAL" clId="{358D78C1-BC74-481D-BA82-9241E2D6FB41}" dt="2021-01-22T21:17:06.506" v="363" actId="164"/>
          <ac:spMkLst>
            <pc:docMk/>
            <pc:sldMk cId="841295015" sldId="4712"/>
            <ac:spMk id="27" creationId="{AE5BEA10-B694-4850-9AD6-CE0DEC7E92A7}"/>
          </ac:spMkLst>
        </pc:spChg>
        <pc:grpChg chg="del">
          <ac:chgData name="Coraluppi, Stefano" userId="949cbe1f-f638-4d8b-8890-7bbcf354ea6d" providerId="ADAL" clId="{358D78C1-BC74-481D-BA82-9241E2D6FB41}" dt="2021-01-22T21:14:54.738" v="310" actId="165"/>
          <ac:grpSpMkLst>
            <pc:docMk/>
            <pc:sldMk cId="841295015" sldId="4712"/>
            <ac:grpSpMk id="19" creationId="{8448660C-B15E-4F98-AE60-B524E06097EC}"/>
          </ac:grpSpMkLst>
        </pc:grpChg>
        <pc:grpChg chg="add mod">
          <ac:chgData name="Coraluppi, Stefano" userId="949cbe1f-f638-4d8b-8890-7bbcf354ea6d" providerId="ADAL" clId="{358D78C1-BC74-481D-BA82-9241E2D6FB41}" dt="2021-01-22T21:17:06.506" v="363" actId="164"/>
          <ac:grpSpMkLst>
            <pc:docMk/>
            <pc:sldMk cId="841295015" sldId="4712"/>
            <ac:grpSpMk id="28" creationId="{768ED179-5E40-47EB-AF36-2746A3D838BA}"/>
          </ac:grpSpMkLst>
        </pc:grpChg>
      </pc:sldChg>
      <pc:sldChg chg="add del">
        <pc:chgData name="Coraluppi, Stefano" userId="949cbe1f-f638-4d8b-8890-7bbcf354ea6d" providerId="ADAL" clId="{358D78C1-BC74-481D-BA82-9241E2D6FB41}" dt="2021-01-22T21:12:15.204" v="276" actId="2696"/>
        <pc:sldMkLst>
          <pc:docMk/>
          <pc:sldMk cId="247610843" sldId="4714"/>
        </pc:sldMkLst>
      </pc:sldChg>
      <pc:sldChg chg="modSp add">
        <pc:chgData name="Coraluppi, Stefano" userId="949cbe1f-f638-4d8b-8890-7bbcf354ea6d" providerId="ADAL" clId="{358D78C1-BC74-481D-BA82-9241E2D6FB41}" dt="2021-01-24T22:14:17.574" v="1524" actId="20577"/>
        <pc:sldMkLst>
          <pc:docMk/>
          <pc:sldMk cId="1813562844" sldId="4715"/>
        </pc:sldMkLst>
        <pc:spChg chg="mod">
          <ac:chgData name="Coraluppi, Stefano" userId="949cbe1f-f638-4d8b-8890-7bbcf354ea6d" providerId="ADAL" clId="{358D78C1-BC74-481D-BA82-9241E2D6FB41}" dt="2021-01-22T21:12:05.761" v="275" actId="20577"/>
          <ac:spMkLst>
            <pc:docMk/>
            <pc:sldMk cId="1813562844" sldId="4715"/>
            <ac:spMk id="2" creationId="{45BF41DD-9A52-4477-B1E3-C2F1651D5BCB}"/>
          </ac:spMkLst>
        </pc:spChg>
        <pc:spChg chg="mod">
          <ac:chgData name="Coraluppi, Stefano" userId="949cbe1f-f638-4d8b-8890-7bbcf354ea6d" providerId="ADAL" clId="{358D78C1-BC74-481D-BA82-9241E2D6FB41}" dt="2021-01-24T22:14:17.574" v="1524" actId="20577"/>
          <ac:spMkLst>
            <pc:docMk/>
            <pc:sldMk cId="1813562844" sldId="4715"/>
            <ac:spMk id="3" creationId="{150ED31B-3894-422E-8C57-E448E5518EBE}"/>
          </ac:spMkLst>
        </pc:spChg>
      </pc:sldChg>
      <pc:sldChg chg="modSp add">
        <pc:chgData name="Coraluppi, Stefano" userId="949cbe1f-f638-4d8b-8890-7bbcf354ea6d" providerId="ADAL" clId="{358D78C1-BC74-481D-BA82-9241E2D6FB41}" dt="2021-01-22T22:09:07.502" v="457" actId="20577"/>
        <pc:sldMkLst>
          <pc:docMk/>
          <pc:sldMk cId="135964759" sldId="4716"/>
        </pc:sldMkLst>
        <pc:spChg chg="mod">
          <ac:chgData name="Coraluppi, Stefano" userId="949cbe1f-f638-4d8b-8890-7bbcf354ea6d" providerId="ADAL" clId="{358D78C1-BC74-481D-BA82-9241E2D6FB41}" dt="2021-01-22T22:09:07.502" v="457" actId="20577"/>
          <ac:spMkLst>
            <pc:docMk/>
            <pc:sldMk cId="135964759" sldId="4716"/>
            <ac:spMk id="2" creationId="{24BC1A52-8F47-4069-9D31-58C2ECDEECC9}"/>
          </ac:spMkLst>
        </pc:spChg>
      </pc:sldChg>
      <pc:sldChg chg="modSp add">
        <pc:chgData name="Coraluppi, Stefano" userId="949cbe1f-f638-4d8b-8890-7bbcf354ea6d" providerId="ADAL" clId="{358D78C1-BC74-481D-BA82-9241E2D6FB41}" dt="2021-01-22T22:10:40.676" v="487" actId="20577"/>
        <pc:sldMkLst>
          <pc:docMk/>
          <pc:sldMk cId="4293165850" sldId="4717"/>
        </pc:sldMkLst>
        <pc:spChg chg="mod">
          <ac:chgData name="Coraluppi, Stefano" userId="949cbe1f-f638-4d8b-8890-7bbcf354ea6d" providerId="ADAL" clId="{358D78C1-BC74-481D-BA82-9241E2D6FB41}" dt="2021-01-22T22:10:40.676" v="487" actId="20577"/>
          <ac:spMkLst>
            <pc:docMk/>
            <pc:sldMk cId="4293165850" sldId="4717"/>
            <ac:spMk id="2" creationId="{22DD930F-AC9D-4752-ADCF-03A066EB09B5}"/>
          </ac:spMkLst>
        </pc:spChg>
        <pc:spChg chg="mod">
          <ac:chgData name="Coraluppi, Stefano" userId="949cbe1f-f638-4d8b-8890-7bbcf354ea6d" providerId="ADAL" clId="{358D78C1-BC74-481D-BA82-9241E2D6FB41}" dt="2021-01-22T22:08:49.605" v="445" actId="114"/>
          <ac:spMkLst>
            <pc:docMk/>
            <pc:sldMk cId="4293165850" sldId="4717"/>
            <ac:spMk id="3" creationId="{3FD6B943-1BA2-44D7-B515-F348850CA33E}"/>
          </ac:spMkLst>
        </pc:spChg>
      </pc:sldChg>
      <pc:sldChg chg="modSp add">
        <pc:chgData name="Coraluppi, Stefano" userId="949cbe1f-f638-4d8b-8890-7bbcf354ea6d" providerId="ADAL" clId="{358D78C1-BC74-481D-BA82-9241E2D6FB41}" dt="2021-01-23T00:48:42.285" v="1076" actId="20577"/>
        <pc:sldMkLst>
          <pc:docMk/>
          <pc:sldMk cId="1387073542" sldId="4718"/>
        </pc:sldMkLst>
        <pc:spChg chg="mod">
          <ac:chgData name="Coraluppi, Stefano" userId="949cbe1f-f638-4d8b-8890-7bbcf354ea6d" providerId="ADAL" clId="{358D78C1-BC74-481D-BA82-9241E2D6FB41}" dt="2021-01-22T22:10:26.997" v="481" actId="20577"/>
          <ac:spMkLst>
            <pc:docMk/>
            <pc:sldMk cId="1387073542" sldId="4718"/>
            <ac:spMk id="2" creationId="{2C20354F-C84B-4F2E-80CA-3DC2182AA7AF}"/>
          </ac:spMkLst>
        </pc:spChg>
        <pc:spChg chg="mod">
          <ac:chgData name="Coraluppi, Stefano" userId="949cbe1f-f638-4d8b-8890-7bbcf354ea6d" providerId="ADAL" clId="{358D78C1-BC74-481D-BA82-9241E2D6FB41}" dt="2021-01-23T00:48:42.285" v="1076" actId="20577"/>
          <ac:spMkLst>
            <pc:docMk/>
            <pc:sldMk cId="1387073542" sldId="4718"/>
            <ac:spMk id="3" creationId="{F335C59C-7116-41BF-9A01-8039D40A972A}"/>
          </ac:spMkLst>
        </pc:spChg>
      </pc:sldChg>
      <pc:sldChg chg="modSp add">
        <pc:chgData name="Coraluppi, Stefano" userId="949cbe1f-f638-4d8b-8890-7bbcf354ea6d" providerId="ADAL" clId="{358D78C1-BC74-481D-BA82-9241E2D6FB41}" dt="2021-01-23T00:48:59.751" v="1080" actId="20577"/>
        <pc:sldMkLst>
          <pc:docMk/>
          <pc:sldMk cId="3229456086" sldId="4719"/>
        </pc:sldMkLst>
        <pc:spChg chg="mod">
          <ac:chgData name="Coraluppi, Stefano" userId="949cbe1f-f638-4d8b-8890-7bbcf354ea6d" providerId="ADAL" clId="{358D78C1-BC74-481D-BA82-9241E2D6FB41}" dt="2021-01-23T00:42:21.847" v="919" actId="20577"/>
          <ac:spMkLst>
            <pc:docMk/>
            <pc:sldMk cId="3229456086" sldId="4719"/>
            <ac:spMk id="2" creationId="{E0E0DD72-100A-43FB-8794-2A830F4FF69A}"/>
          </ac:spMkLst>
        </pc:spChg>
        <pc:spChg chg="mod">
          <ac:chgData name="Coraluppi, Stefano" userId="949cbe1f-f638-4d8b-8890-7bbcf354ea6d" providerId="ADAL" clId="{358D78C1-BC74-481D-BA82-9241E2D6FB41}" dt="2021-01-23T00:48:59.751" v="1080" actId="20577"/>
          <ac:spMkLst>
            <pc:docMk/>
            <pc:sldMk cId="3229456086" sldId="4719"/>
            <ac:spMk id="3" creationId="{A9CBCB74-94A8-47FD-A2F9-2B92CC15849D}"/>
          </ac:spMkLst>
        </pc:spChg>
      </pc:sldChg>
      <pc:sldChg chg="modSp add">
        <pc:chgData name="Coraluppi, Stefano" userId="949cbe1f-f638-4d8b-8890-7bbcf354ea6d" providerId="ADAL" clId="{358D78C1-BC74-481D-BA82-9241E2D6FB41}" dt="2021-01-23T00:49:17.537" v="1118" actId="20577"/>
        <pc:sldMkLst>
          <pc:docMk/>
          <pc:sldMk cId="4250155793" sldId="4720"/>
        </pc:sldMkLst>
        <pc:spChg chg="mod">
          <ac:chgData name="Coraluppi, Stefano" userId="949cbe1f-f638-4d8b-8890-7bbcf354ea6d" providerId="ADAL" clId="{358D78C1-BC74-481D-BA82-9241E2D6FB41}" dt="2021-01-23T00:49:17.537" v="1118" actId="20577"/>
          <ac:spMkLst>
            <pc:docMk/>
            <pc:sldMk cId="4250155793" sldId="4720"/>
            <ac:spMk id="2" creationId="{3B9FE190-D4CD-4C74-A982-5D983BC3C6AB}"/>
          </ac:spMkLst>
        </pc:spChg>
      </pc:sldChg>
      <pc:sldChg chg="modSp add">
        <pc:chgData name="Coraluppi, Stefano" userId="949cbe1f-f638-4d8b-8890-7bbcf354ea6d" providerId="ADAL" clId="{358D78C1-BC74-481D-BA82-9241E2D6FB41}" dt="2021-01-23T21:03:33.714" v="1141" actId="20577"/>
        <pc:sldMkLst>
          <pc:docMk/>
          <pc:sldMk cId="247832317" sldId="4721"/>
        </pc:sldMkLst>
        <pc:spChg chg="mod">
          <ac:chgData name="Coraluppi, Stefano" userId="949cbe1f-f638-4d8b-8890-7bbcf354ea6d" providerId="ADAL" clId="{358D78C1-BC74-481D-BA82-9241E2D6FB41}" dt="2021-01-23T21:03:33.714" v="1141" actId="20577"/>
          <ac:spMkLst>
            <pc:docMk/>
            <pc:sldMk cId="247832317" sldId="4721"/>
            <ac:spMk id="2" creationId="{8934AA73-E9FC-4C95-AE1C-3BAA505B67D3}"/>
          </ac:spMkLst>
        </pc:spChg>
      </pc:sldChg>
      <pc:sldChg chg="modSp add">
        <pc:chgData name="Coraluppi, Stefano" userId="949cbe1f-f638-4d8b-8890-7bbcf354ea6d" providerId="ADAL" clId="{358D78C1-BC74-481D-BA82-9241E2D6FB41}" dt="2021-01-23T21:09:51.008" v="1413" actId="20577"/>
        <pc:sldMkLst>
          <pc:docMk/>
          <pc:sldMk cId="1547899870" sldId="4722"/>
        </pc:sldMkLst>
        <pc:spChg chg="mod">
          <ac:chgData name="Coraluppi, Stefano" userId="949cbe1f-f638-4d8b-8890-7bbcf354ea6d" providerId="ADAL" clId="{358D78C1-BC74-481D-BA82-9241E2D6FB41}" dt="2021-01-23T21:09:03.128" v="1349" actId="20577"/>
          <ac:spMkLst>
            <pc:docMk/>
            <pc:sldMk cId="1547899870" sldId="4722"/>
            <ac:spMk id="2" creationId="{9DA87F3B-CBFC-40F2-8341-36A6F8DD792B}"/>
          </ac:spMkLst>
        </pc:spChg>
        <pc:spChg chg="mod">
          <ac:chgData name="Coraluppi, Stefano" userId="949cbe1f-f638-4d8b-8890-7bbcf354ea6d" providerId="ADAL" clId="{358D78C1-BC74-481D-BA82-9241E2D6FB41}" dt="2021-01-23T21:09:51.008" v="1413" actId="20577"/>
          <ac:spMkLst>
            <pc:docMk/>
            <pc:sldMk cId="1547899870" sldId="4722"/>
            <ac:spMk id="3" creationId="{7B740819-7C0D-4B87-8CE7-010C09B416DC}"/>
          </ac:spMkLst>
        </pc:spChg>
      </pc:sldChg>
      <pc:sldChg chg="modSp add">
        <pc:chgData name="Coraluppi, Stefano" userId="949cbe1f-f638-4d8b-8890-7bbcf354ea6d" providerId="ADAL" clId="{358D78C1-BC74-481D-BA82-9241E2D6FB41}" dt="2021-01-23T21:07:06.224" v="1327" actId="20577"/>
        <pc:sldMkLst>
          <pc:docMk/>
          <pc:sldMk cId="2027846937" sldId="4723"/>
        </pc:sldMkLst>
        <pc:spChg chg="mod">
          <ac:chgData name="Coraluppi, Stefano" userId="949cbe1f-f638-4d8b-8890-7bbcf354ea6d" providerId="ADAL" clId="{358D78C1-BC74-481D-BA82-9241E2D6FB41}" dt="2021-01-23T21:07:06.224" v="1327" actId="20577"/>
          <ac:spMkLst>
            <pc:docMk/>
            <pc:sldMk cId="2027846937" sldId="4723"/>
            <ac:spMk id="2" creationId="{23749DA6-1593-4409-BC75-4ACB09EF4C02}"/>
          </ac:spMkLst>
        </pc:spChg>
      </pc:sldChg>
      <pc:sldChg chg="modSp add del">
        <pc:chgData name="Coraluppi, Stefano" userId="949cbe1f-f638-4d8b-8890-7bbcf354ea6d" providerId="ADAL" clId="{358D78C1-BC74-481D-BA82-9241E2D6FB41}" dt="2021-01-23T21:05:15.892" v="1209" actId="2696"/>
        <pc:sldMkLst>
          <pc:docMk/>
          <pc:sldMk cId="3687173916" sldId="4724"/>
        </pc:sldMkLst>
        <pc:spChg chg="mod">
          <ac:chgData name="Coraluppi, Stefano" userId="949cbe1f-f638-4d8b-8890-7bbcf354ea6d" providerId="ADAL" clId="{358D78C1-BC74-481D-BA82-9241E2D6FB41}" dt="2021-01-23T21:05:03.347" v="1208" actId="1036"/>
          <ac:spMkLst>
            <pc:docMk/>
            <pc:sldMk cId="3687173916" sldId="4724"/>
            <ac:spMk id="5" creationId="{E97EFD64-96E5-45B8-A7A7-496D5177EC17}"/>
          </ac:spMkLst>
        </pc:spChg>
      </pc:sldChg>
    </pc:docChg>
  </pc:docChgLst>
  <pc:docChgLst>
    <pc:chgData name="Coraluppi, Stefano" userId="949cbe1f-f638-4d8b-8890-7bbcf354ea6d" providerId="ADAL" clId="{752FF0DA-AFA7-4E9F-A57F-33E2AE29198C}"/>
    <pc:docChg chg="undo custSel addSld delSld modSld sldOrd modSection">
      <pc:chgData name="Coraluppi, Stefano" userId="949cbe1f-f638-4d8b-8890-7bbcf354ea6d" providerId="ADAL" clId="{752FF0DA-AFA7-4E9F-A57F-33E2AE29198C}" dt="2021-02-09T14:19:07.139" v="12741" actId="478"/>
      <pc:docMkLst>
        <pc:docMk/>
      </pc:docMkLst>
      <pc:sldChg chg="delSp modSp add del mod">
        <pc:chgData name="Coraluppi, Stefano" userId="949cbe1f-f638-4d8b-8890-7bbcf354ea6d" providerId="ADAL" clId="{752FF0DA-AFA7-4E9F-A57F-33E2AE29198C}" dt="2021-02-07T22:04:12.242" v="11638" actId="47"/>
        <pc:sldMkLst>
          <pc:docMk/>
          <pc:sldMk cId="887705322" sldId="257"/>
        </pc:sldMkLst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3" creationId="{4D232191-E407-463B-BB63-1B4FAB36A711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5" creationId="{193EBD85-D983-4567-AD25-5B979C2FCA4B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6" creationId="{89BCA692-F032-48D9-8806-4C1C9D1BDDAC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7" creationId="{6C441B14-26FC-434F-8513-41E9AE32F81D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8" creationId="{BFBB9A65-AB66-4598-8FE8-C1CBC913F658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11" creationId="{767FF689-319B-4A81-8044-65F49205D839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14" creationId="{4CB51FD6-5FB9-4138-BCB3-D536941E35D1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15" creationId="{31E5FFDB-5629-44D9-9C40-18B29C273747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16" creationId="{9E34398D-5539-4B44-B9E2-8C3A57E2B9BD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17" creationId="{97D6A6E5-7B9C-4093-933D-897D7ECE0444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19" creationId="{57F2FA7C-AF1B-4918-8501-A426F6D0499D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22" creationId="{1C0D0704-C10A-4B3D-B5B5-FC1083F75F1E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23" creationId="{7F942352-EF0D-4B37-87D9-DBB596FADA1A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24" creationId="{A13F2715-43D2-4B6E-8B88-CC8E96D3E164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25" creationId="{7FB32177-FCF6-47A6-A154-3212886A1C1D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26" creationId="{1B2A6296-8AD6-49CA-A653-5D7781B70A2C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28" creationId="{918A13C7-FCB7-4FD3-BB15-BEE92B2E77A5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31" creationId="{2ACF7C5A-826A-442C-B52B-E2EBB9FFA449}"/>
          </ac:spMkLst>
        </pc:spChg>
        <pc:spChg chg="del">
          <ac:chgData name="Coraluppi, Stefano" userId="949cbe1f-f638-4d8b-8890-7bbcf354ea6d" providerId="ADAL" clId="{752FF0DA-AFA7-4E9F-A57F-33E2AE29198C}" dt="2021-02-07T22:02:37.905" v="11610" actId="21"/>
          <ac:spMkLst>
            <pc:docMk/>
            <pc:sldMk cId="887705322" sldId="257"/>
            <ac:spMk id="32" creationId="{36532829-E867-4332-95BD-7AEE35DFF5A1}"/>
          </ac:spMkLst>
        </pc:spChg>
        <pc:picChg chg="del">
          <ac:chgData name="Coraluppi, Stefano" userId="949cbe1f-f638-4d8b-8890-7bbcf354ea6d" providerId="ADAL" clId="{752FF0DA-AFA7-4E9F-A57F-33E2AE29198C}" dt="2021-02-07T22:02:37.905" v="11610" actId="21"/>
          <ac:picMkLst>
            <pc:docMk/>
            <pc:sldMk cId="887705322" sldId="257"/>
            <ac:picMk id="4" creationId="{97E205AB-BA8D-4AA4-9BA7-C7F6FA7FC5A9}"/>
          </ac:picMkLst>
        </pc:picChg>
        <pc:picChg chg="del">
          <ac:chgData name="Coraluppi, Stefano" userId="949cbe1f-f638-4d8b-8890-7bbcf354ea6d" providerId="ADAL" clId="{752FF0DA-AFA7-4E9F-A57F-33E2AE29198C}" dt="2021-02-07T22:02:37.905" v="11610" actId="21"/>
          <ac:picMkLst>
            <pc:docMk/>
            <pc:sldMk cId="887705322" sldId="257"/>
            <ac:picMk id="13" creationId="{AFE63B2B-4694-438D-ABA9-243EA07BAEB9}"/>
          </ac:picMkLst>
        </pc:picChg>
        <pc:picChg chg="del">
          <ac:chgData name="Coraluppi, Stefano" userId="949cbe1f-f638-4d8b-8890-7bbcf354ea6d" providerId="ADAL" clId="{752FF0DA-AFA7-4E9F-A57F-33E2AE29198C}" dt="2021-02-07T22:02:37.905" v="11610" actId="21"/>
          <ac:picMkLst>
            <pc:docMk/>
            <pc:sldMk cId="887705322" sldId="257"/>
            <ac:picMk id="21" creationId="{FBAA5224-FB17-4E12-AFC8-09A7840EDC65}"/>
          </ac:picMkLst>
        </pc:picChg>
        <pc:cxnChg chg="del mod">
          <ac:chgData name="Coraluppi, Stefano" userId="949cbe1f-f638-4d8b-8890-7bbcf354ea6d" providerId="ADAL" clId="{752FF0DA-AFA7-4E9F-A57F-33E2AE29198C}" dt="2021-02-07T22:02:37.905" v="11610" actId="21"/>
          <ac:cxnSpMkLst>
            <pc:docMk/>
            <pc:sldMk cId="887705322" sldId="257"/>
            <ac:cxnSpMk id="10" creationId="{37EF341F-DBDE-4D4C-B17E-EF74F8846A12}"/>
          </ac:cxnSpMkLst>
        </pc:cxnChg>
        <pc:cxnChg chg="del">
          <ac:chgData name="Coraluppi, Stefano" userId="949cbe1f-f638-4d8b-8890-7bbcf354ea6d" providerId="ADAL" clId="{752FF0DA-AFA7-4E9F-A57F-33E2AE29198C}" dt="2021-02-07T22:02:37.905" v="11610" actId="21"/>
          <ac:cxnSpMkLst>
            <pc:docMk/>
            <pc:sldMk cId="887705322" sldId="257"/>
            <ac:cxnSpMk id="18" creationId="{8E1C5C24-9589-4C86-9BF4-9C80621FE9F1}"/>
          </ac:cxnSpMkLst>
        </pc:cxnChg>
        <pc:cxnChg chg="del">
          <ac:chgData name="Coraluppi, Stefano" userId="949cbe1f-f638-4d8b-8890-7bbcf354ea6d" providerId="ADAL" clId="{752FF0DA-AFA7-4E9F-A57F-33E2AE29198C}" dt="2021-02-07T22:02:37.905" v="11610" actId="21"/>
          <ac:cxnSpMkLst>
            <pc:docMk/>
            <pc:sldMk cId="887705322" sldId="257"/>
            <ac:cxnSpMk id="20" creationId="{B67FDE24-960B-4329-BD4E-46C5C7BF9295}"/>
          </ac:cxnSpMkLst>
        </pc:cxnChg>
        <pc:cxnChg chg="del mod">
          <ac:chgData name="Coraluppi, Stefano" userId="949cbe1f-f638-4d8b-8890-7bbcf354ea6d" providerId="ADAL" clId="{752FF0DA-AFA7-4E9F-A57F-33E2AE29198C}" dt="2021-02-07T22:02:37.905" v="11610" actId="21"/>
          <ac:cxnSpMkLst>
            <pc:docMk/>
            <pc:sldMk cId="887705322" sldId="257"/>
            <ac:cxnSpMk id="27" creationId="{6FA2E2D7-ED3D-4F97-8AF2-7476F39BB3BF}"/>
          </ac:cxnSpMkLst>
        </pc:cxnChg>
        <pc:cxnChg chg="del mod">
          <ac:chgData name="Coraluppi, Stefano" userId="949cbe1f-f638-4d8b-8890-7bbcf354ea6d" providerId="ADAL" clId="{752FF0DA-AFA7-4E9F-A57F-33E2AE29198C}" dt="2021-02-07T22:02:37.905" v="11610" actId="21"/>
          <ac:cxnSpMkLst>
            <pc:docMk/>
            <pc:sldMk cId="887705322" sldId="257"/>
            <ac:cxnSpMk id="29" creationId="{9D057852-8F8B-4F0A-8E2C-F4E5F6396AC0}"/>
          </ac:cxnSpMkLst>
        </pc:cxnChg>
        <pc:cxnChg chg="del mod">
          <ac:chgData name="Coraluppi, Stefano" userId="949cbe1f-f638-4d8b-8890-7bbcf354ea6d" providerId="ADAL" clId="{752FF0DA-AFA7-4E9F-A57F-33E2AE29198C}" dt="2021-02-07T22:02:37.905" v="11610" actId="21"/>
          <ac:cxnSpMkLst>
            <pc:docMk/>
            <pc:sldMk cId="887705322" sldId="257"/>
            <ac:cxnSpMk id="30" creationId="{D314FF08-26A6-4B80-B069-41321FECAEFC}"/>
          </ac:cxnSpMkLst>
        </pc:cxnChg>
      </pc:sldChg>
      <pc:sldChg chg="delSp add del mod">
        <pc:chgData name="Coraluppi, Stefano" userId="949cbe1f-f638-4d8b-8890-7bbcf354ea6d" providerId="ADAL" clId="{752FF0DA-AFA7-4E9F-A57F-33E2AE29198C}" dt="2021-02-07T22:04:30.689" v="11639" actId="47"/>
        <pc:sldMkLst>
          <pc:docMk/>
          <pc:sldMk cId="4012658608" sldId="258"/>
        </pc:sldMkLst>
        <pc:spChg chg="del">
          <ac:chgData name="Coraluppi, Stefano" userId="949cbe1f-f638-4d8b-8890-7bbcf354ea6d" providerId="ADAL" clId="{752FF0DA-AFA7-4E9F-A57F-33E2AE29198C}" dt="2021-02-07T22:03:27.874" v="11634" actId="21"/>
          <ac:spMkLst>
            <pc:docMk/>
            <pc:sldMk cId="4012658608" sldId="258"/>
            <ac:spMk id="14" creationId="{8F98F6B8-551C-4747-AF9B-33029BFAC220}"/>
          </ac:spMkLst>
        </pc:spChg>
        <pc:spChg chg="del">
          <ac:chgData name="Coraluppi, Stefano" userId="949cbe1f-f638-4d8b-8890-7bbcf354ea6d" providerId="ADAL" clId="{752FF0DA-AFA7-4E9F-A57F-33E2AE29198C}" dt="2021-02-07T22:03:27.874" v="11634" actId="21"/>
          <ac:spMkLst>
            <pc:docMk/>
            <pc:sldMk cId="4012658608" sldId="258"/>
            <ac:spMk id="16" creationId="{2E4985FE-3A01-4136-88DE-E66A59315BE8}"/>
          </ac:spMkLst>
        </pc:spChg>
        <pc:spChg chg="del">
          <ac:chgData name="Coraluppi, Stefano" userId="949cbe1f-f638-4d8b-8890-7bbcf354ea6d" providerId="ADAL" clId="{752FF0DA-AFA7-4E9F-A57F-33E2AE29198C}" dt="2021-02-07T22:03:27.874" v="11634" actId="21"/>
          <ac:spMkLst>
            <pc:docMk/>
            <pc:sldMk cId="4012658608" sldId="258"/>
            <ac:spMk id="18" creationId="{DFE6FB9D-B547-441C-8100-6077D51E6166}"/>
          </ac:spMkLst>
        </pc:spChg>
        <pc:spChg chg="del">
          <ac:chgData name="Coraluppi, Stefano" userId="949cbe1f-f638-4d8b-8890-7bbcf354ea6d" providerId="ADAL" clId="{752FF0DA-AFA7-4E9F-A57F-33E2AE29198C}" dt="2021-02-07T22:03:27.874" v="11634" actId="21"/>
          <ac:spMkLst>
            <pc:docMk/>
            <pc:sldMk cId="4012658608" sldId="258"/>
            <ac:spMk id="20" creationId="{4C603303-07AE-4E1E-AE95-F2C66CCAED48}"/>
          </ac:spMkLst>
        </pc:spChg>
        <pc:spChg chg="del">
          <ac:chgData name="Coraluppi, Stefano" userId="949cbe1f-f638-4d8b-8890-7bbcf354ea6d" providerId="ADAL" clId="{752FF0DA-AFA7-4E9F-A57F-33E2AE29198C}" dt="2021-02-07T22:03:27.874" v="11634" actId="21"/>
          <ac:spMkLst>
            <pc:docMk/>
            <pc:sldMk cId="4012658608" sldId="258"/>
            <ac:spMk id="22" creationId="{F28CA96C-6D2A-4D4B-BC5E-70BFE12F0AAE}"/>
          </ac:spMkLst>
        </pc:spChg>
        <pc:spChg chg="del">
          <ac:chgData name="Coraluppi, Stefano" userId="949cbe1f-f638-4d8b-8890-7bbcf354ea6d" providerId="ADAL" clId="{752FF0DA-AFA7-4E9F-A57F-33E2AE29198C}" dt="2021-02-07T22:03:27.874" v="11634" actId="21"/>
          <ac:spMkLst>
            <pc:docMk/>
            <pc:sldMk cId="4012658608" sldId="258"/>
            <ac:spMk id="23" creationId="{E6A4F75C-53DE-4470-9C37-D2C3DC5EA8F3}"/>
          </ac:spMkLst>
        </pc:spChg>
        <pc:picChg chg="del">
          <ac:chgData name="Coraluppi, Stefano" userId="949cbe1f-f638-4d8b-8890-7bbcf354ea6d" providerId="ADAL" clId="{752FF0DA-AFA7-4E9F-A57F-33E2AE29198C}" dt="2021-02-07T22:03:27.874" v="11634" actId="21"/>
          <ac:picMkLst>
            <pc:docMk/>
            <pc:sldMk cId="4012658608" sldId="258"/>
            <ac:picMk id="13" creationId="{B6B067B5-67B0-4726-A9C1-F6E39BEE43D1}"/>
          </ac:picMkLst>
        </pc:picChg>
        <pc:picChg chg="del">
          <ac:chgData name="Coraluppi, Stefano" userId="949cbe1f-f638-4d8b-8890-7bbcf354ea6d" providerId="ADAL" clId="{752FF0DA-AFA7-4E9F-A57F-33E2AE29198C}" dt="2021-02-07T22:03:27.874" v="11634" actId="21"/>
          <ac:picMkLst>
            <pc:docMk/>
            <pc:sldMk cId="4012658608" sldId="258"/>
            <ac:picMk id="17" creationId="{2884D7CA-0C7D-4EDD-9F2D-04706CB82BAD}"/>
          </ac:picMkLst>
        </pc:picChg>
        <pc:picChg chg="del">
          <ac:chgData name="Coraluppi, Stefano" userId="949cbe1f-f638-4d8b-8890-7bbcf354ea6d" providerId="ADAL" clId="{752FF0DA-AFA7-4E9F-A57F-33E2AE29198C}" dt="2021-02-07T22:03:27.874" v="11634" actId="21"/>
          <ac:picMkLst>
            <pc:docMk/>
            <pc:sldMk cId="4012658608" sldId="258"/>
            <ac:picMk id="24" creationId="{BD513D79-0ABF-42C7-A906-24B993595CF4}"/>
          </ac:picMkLst>
        </pc:picChg>
        <pc:picChg chg="del">
          <ac:chgData name="Coraluppi, Stefano" userId="949cbe1f-f638-4d8b-8890-7bbcf354ea6d" providerId="ADAL" clId="{752FF0DA-AFA7-4E9F-A57F-33E2AE29198C}" dt="2021-02-07T22:03:27.874" v="11634" actId="21"/>
          <ac:picMkLst>
            <pc:docMk/>
            <pc:sldMk cId="4012658608" sldId="258"/>
            <ac:picMk id="25" creationId="{9512B112-3A12-4CFB-BC47-A46C36B816C7}"/>
          </ac:picMkLst>
        </pc:picChg>
        <pc:cxnChg chg="del">
          <ac:chgData name="Coraluppi, Stefano" userId="949cbe1f-f638-4d8b-8890-7bbcf354ea6d" providerId="ADAL" clId="{752FF0DA-AFA7-4E9F-A57F-33E2AE29198C}" dt="2021-02-07T22:03:27.874" v="11634" actId="21"/>
          <ac:cxnSpMkLst>
            <pc:docMk/>
            <pc:sldMk cId="4012658608" sldId="258"/>
            <ac:cxnSpMk id="15" creationId="{2EEA0C2A-C084-4E66-B25F-E0D5DE0D429F}"/>
          </ac:cxnSpMkLst>
        </pc:cxnChg>
        <pc:cxnChg chg="del">
          <ac:chgData name="Coraluppi, Stefano" userId="949cbe1f-f638-4d8b-8890-7bbcf354ea6d" providerId="ADAL" clId="{752FF0DA-AFA7-4E9F-A57F-33E2AE29198C}" dt="2021-02-07T22:03:27.874" v="11634" actId="21"/>
          <ac:cxnSpMkLst>
            <pc:docMk/>
            <pc:sldMk cId="4012658608" sldId="258"/>
            <ac:cxnSpMk id="19" creationId="{0FF474B1-20F8-4AA5-B193-B40C1859F731}"/>
          </ac:cxnSpMkLst>
        </pc:cxnChg>
      </pc:sldChg>
      <pc:sldChg chg="addSp delSp modSp add del mod">
        <pc:chgData name="Coraluppi, Stefano" userId="949cbe1f-f638-4d8b-8890-7bbcf354ea6d" providerId="ADAL" clId="{752FF0DA-AFA7-4E9F-A57F-33E2AE29198C}" dt="2021-02-07T21:58:46.362" v="11538" actId="47"/>
        <pc:sldMkLst>
          <pc:docMk/>
          <pc:sldMk cId="1452569386" sldId="398"/>
        </pc:sldMkLst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164" creationId="{7F25B5BA-BA36-46DB-A73A-CBA3A5E1A618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165" creationId="{C1A4539A-E25F-4553-AB56-9D368B628444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166" creationId="{145B9D5D-342C-4DA0-B7EF-FCA831B603F9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167" creationId="{DFD7B34E-E52F-4319-8C9F-D9EB03E25205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168" creationId="{158C4A40-EB4C-4CC8-87F0-890BBD58495C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169" creationId="{CE76B0BF-E124-4AE3-9D24-E65AFABD22EC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170" creationId="{8D4F7720-1877-48AB-BD52-7E9FB47689C1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171" creationId="{5CC2F347-7114-4727-A28F-2C52757ADE2A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185" creationId="{D5EC258A-4A86-4476-9DE6-3A6473C9107B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186" creationId="{555263F4-DABA-4337-B77B-DB5D0782ECC5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187" creationId="{460E3A2D-A299-465C-8FF8-8C3FF2279764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188" creationId="{EEC6EFFF-0307-434C-A8E4-B5A1F01B3F37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203" creationId="{8F1E6024-5945-44C5-98FF-5C980A793FAB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204" creationId="{8DAB2562-4231-4452-85D8-E4AA98D7E986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206" creationId="{B23C878C-2DD9-4998-8A81-C712C75F0672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208" creationId="{AEDB0FCC-C633-4C7C-9B6A-CE03A0BD8354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222" creationId="{2C007183-1DF3-41C1-8583-26A0D8197610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224" creationId="{10C1347A-0267-491D-BEAC-AEAA1F600C00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225" creationId="{FE16C923-39D5-4FED-9069-EE4915406603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226" creationId="{ABE5594A-879B-4234-87AB-35F33821D8DE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250" creationId="{8753C459-5D0E-4CE6-A84C-006BF100AFD2}"/>
          </ac:spMkLst>
        </pc:spChg>
        <pc:spChg chg="mod">
          <ac:chgData name="Coraluppi, Stefano" userId="949cbe1f-f638-4d8b-8890-7bbcf354ea6d" providerId="ADAL" clId="{752FF0DA-AFA7-4E9F-A57F-33E2AE29198C}" dt="2021-02-07T21:53:32.900" v="11406" actId="164"/>
          <ac:spMkLst>
            <pc:docMk/>
            <pc:sldMk cId="1452569386" sldId="398"/>
            <ac:spMk id="251" creationId="{A0E21D95-B88D-4CBD-8058-87E942C357ED}"/>
          </ac:spMkLst>
        </pc:spChg>
        <pc:grpChg chg="add del mod">
          <ac:chgData name="Coraluppi, Stefano" userId="949cbe1f-f638-4d8b-8890-7bbcf354ea6d" providerId="ADAL" clId="{752FF0DA-AFA7-4E9F-A57F-33E2AE29198C}" dt="2021-02-07T21:53:45.043" v="11409" actId="21"/>
          <ac:grpSpMkLst>
            <pc:docMk/>
            <pc:sldMk cId="1452569386" sldId="398"/>
            <ac:grpSpMk id="5" creationId="{77C79DE8-302C-4D68-86D7-C554D3F90F35}"/>
          </ac:grpSpMkLst>
        </pc:grpChg>
        <pc:grpChg chg="del">
          <ac:chgData name="Coraluppi, Stefano" userId="949cbe1f-f638-4d8b-8890-7bbcf354ea6d" providerId="ADAL" clId="{752FF0DA-AFA7-4E9F-A57F-33E2AE29198C}" dt="2021-02-07T21:56:33.652" v="11414" actId="21"/>
          <ac:grpSpMkLst>
            <pc:docMk/>
            <pc:sldMk cId="1452569386" sldId="398"/>
            <ac:grpSpMk id="19" creationId="{F7DE6AE7-06BA-4169-9F7D-D0381275801B}"/>
          </ac:grpSpMkLst>
        </pc:grpChg>
        <pc:grpChg chg="del">
          <ac:chgData name="Coraluppi, Stefano" userId="949cbe1f-f638-4d8b-8890-7bbcf354ea6d" providerId="ADAL" clId="{752FF0DA-AFA7-4E9F-A57F-33E2AE29198C}" dt="2021-02-07T21:53:40.314" v="11407" actId="21"/>
          <ac:grpSpMkLst>
            <pc:docMk/>
            <pc:sldMk cId="1452569386" sldId="398"/>
            <ac:grpSpMk id="256" creationId="{FF58F46F-E6CF-4509-AE8C-EC37FE5473B3}"/>
          </ac:grpSpMkLst>
        </pc:grp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172" creationId="{07830C22-F26C-44A6-9251-0EA89243DA11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173" creationId="{1C2D3C8C-0A4A-44B4-9020-AE2834464B03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174" creationId="{F8394C7A-CE8A-4735-935B-6927AB47AB6E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180" creationId="{EC80BAB6-7CBC-4C9A-BD69-2FDC45FDD44B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182" creationId="{5F26645E-97B1-42F4-BC90-6A490B94B5D5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184" creationId="{57710A4C-EFC6-4A1E-BC69-17C9F856A5BE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189" creationId="{40CE8394-33EE-4D4E-87D3-F2B7C303604E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190" creationId="{3674C98C-37C3-4E4D-AD5D-2F278D9027DC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192" creationId="{9F4723EB-2D1D-4EE8-87A7-0BF1841BDB0B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194" creationId="{77371F4C-5019-4086-AC28-C32DE8AC4594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196" creationId="{1BC53C39-0567-4661-8E57-2201984B7465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198" creationId="{02317545-A48B-45B0-B1E7-9BBCB9A5B4A3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199" creationId="{3619B855-0FF0-44BB-85E1-0E21D64313D7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00" creationId="{318FB8F8-C273-4356-841B-DC06E526211D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01" creationId="{2FDA07E3-F169-4F49-9819-6C53FFB9424C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02" creationId="{BD9DFE39-F53A-4F37-B8EE-87AE644A8163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10" creationId="{CFF9C605-7292-48A1-AE8C-456534B8FE8C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12" creationId="{C6F76348-E6C3-4A06-B103-10B3387D42C5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13" creationId="{A20DEF45-037C-4FD1-ACED-8ACD6D3630F6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14" creationId="{70828201-D146-45B1-AE5B-942B5CED49AD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16" creationId="{21157CCF-14C5-413B-8F6C-870FC95279A1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18" creationId="{6E7E5AAF-2A2C-4316-AD31-951E8A4FDD7E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19" creationId="{DBE86BE6-047F-47EB-B0D0-A71F76C511B7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20" creationId="{9EC00BEE-AEB6-4D13-B26B-A4082EBF111C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31" creationId="{582F4F79-BA30-4027-96E2-C33026D8A8DA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33" creationId="{5461A05B-0C97-4565-9913-7B86DA224583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34" creationId="{11EB3E5B-2751-477B-A19C-318B0BB49AFE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37" creationId="{D10467C1-9F18-4949-B988-D67BD2DC1FE4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38" creationId="{20E30001-046D-41AC-B968-7CC378A89E44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41" creationId="{35E46D2F-8A3D-4BAC-A279-8DB10F877643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42" creationId="{B0AF835E-22C3-4FDD-A1FB-8B0848F0F757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45" creationId="{016E144E-CB43-4ACA-9C4D-1BD3989C1EA0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46" creationId="{CDAC63E9-DA76-40C5-AB16-1C70022AFB45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49" creationId="{A1E83F65-7465-4BB0-B1DD-2CF05140B6AB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52" creationId="{59FE4252-57D9-4D45-BF12-FE8447FC905A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53" creationId="{F31BBEB7-9BF3-4F88-9676-8029CF5901E2}"/>
          </ac:cxnSpMkLst>
        </pc:cxnChg>
        <pc:cxnChg chg="mod">
          <ac:chgData name="Coraluppi, Stefano" userId="949cbe1f-f638-4d8b-8890-7bbcf354ea6d" providerId="ADAL" clId="{752FF0DA-AFA7-4E9F-A57F-33E2AE29198C}" dt="2021-02-07T21:53:45.043" v="11409" actId="21"/>
          <ac:cxnSpMkLst>
            <pc:docMk/>
            <pc:sldMk cId="1452569386" sldId="398"/>
            <ac:cxnSpMk id="254" creationId="{E4589350-E156-4AC8-BADC-C0FD967C9133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279" creationId="{34E4EAD5-F113-431F-A9A7-6B1B13293690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280" creationId="{E98259E0-057E-4B6D-B155-094EDBA56AFC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283" creationId="{278C4ACC-BEBC-4895-A416-A1B241ADC7BF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284" creationId="{BA40B76E-CF5B-4C86-B735-AA9EE99DBCDF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34" creationId="{A2ABC2AD-3EE7-4947-9F68-322AEDC9B0E6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35" creationId="{45578204-18E4-47C6-BB29-E9FE12C805D3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36" creationId="{DB08BDBE-2177-4499-A1B1-A4C5C6FCDEA0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37" creationId="{A9CE46AC-D70D-4669-BBE0-38CCA63E39F6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38" creationId="{E736939D-931C-4BE5-8462-D97D60AE95F2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39" creationId="{5620288B-7272-41AE-833E-02BE38E8D3F4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40" creationId="{98534550-C930-47CB-8163-50A1D9C2C846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41" creationId="{F4A67677-E8EF-4E09-874D-D4C6F3E84B4D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42" creationId="{247DA570-838C-41FC-AE8D-46E81F4B06E9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43" creationId="{000FE15E-5C15-4320-83F5-7356811ECDA7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50" creationId="{41FD229A-6CC3-48FD-92E2-3B3A50DE97B9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51" creationId="{42BE2EC7-B8BD-42DB-929F-4AB1439A7130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52" creationId="{0DEC1555-765B-464A-9059-38C8CA67D753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53" creationId="{7F7CD6ED-947F-46F6-9F86-AD868DC7EEED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54" creationId="{2A62B8AC-B47F-4634-B9D5-E670593F875F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55" creationId="{10DDEF60-FEC2-475B-AC79-F79AE437F008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57" creationId="{5F296490-34D1-4C0D-944B-951FC7E98874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69" creationId="{9367AB2F-E3BE-451E-ACBE-C2AFE603B5E0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70" creationId="{FFABC19E-6E7D-404B-B16E-32FDC040E247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71" creationId="{2A341CEF-EF46-4BDD-AD70-2EFAE0D5C04C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72" creationId="{DFA947A6-7564-46A7-88BF-14A53755FC4F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73" creationId="{2206F6EE-B363-44BC-90AD-32A5C390D412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74" creationId="{B960A209-816F-4713-A463-DA0A63597CBF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75" creationId="{20957838-5159-4F75-83DD-69A0D72E40D8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76" creationId="{67C66608-C968-41C5-BD3E-D73FF1765960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77" creationId="{9D550434-8EE9-4418-95CD-B36D981DA5B3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78" creationId="{157EF324-2B59-47B5-84C3-75D78DF491F8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83" creationId="{AEF13CE0-6649-49DA-9853-950DDE395003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84" creationId="{EF9C0390-F29D-4291-9180-9A7392533D26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85" creationId="{CEF6A910-3F30-4306-827D-D7C5B02FFAC8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86" creationId="{16B48C92-C404-406C-A3C4-311527C47B67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88" creationId="{27AC093C-D651-4A22-AAFE-147F0C209454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94" creationId="{54D05AAD-F7D9-4055-A4AB-695615DE336A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95" creationId="{DBAA0483-DFDA-41DD-B532-9347BCCF627F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96" creationId="{901CDF6D-98A8-4483-8F4D-47A6B208353B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97" creationId="{875DB825-0CD1-4CD8-90C0-234B530986CA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399" creationId="{9705E30E-DDDF-4EBE-8D6F-6FD329157FEF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04" creationId="{FEF00126-514F-412E-985D-9ACCECC9E5FF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05" creationId="{03D28A8A-D54A-4480-AABA-96B1E7ADB711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07" creationId="{B128374D-974A-4971-ACAB-D604A22E05B0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13" creationId="{93CB00A0-CAA7-4DE5-83A0-63A6A3B34816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14" creationId="{5872CC3A-162E-47AA-A181-E9660F9E4790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15" creationId="{22FE1DD0-9ED8-4A04-9A38-648D33DDBD4F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16" creationId="{3B1BCC90-6783-4DF4-9CF8-6F3C367E670B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18" creationId="{A9E2EE88-D960-4789-ADE3-1BA9B558A12F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20" creationId="{AF0456E6-413E-430E-95E1-60A5ABC2B6AD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22" creationId="{A99CE4F1-C69C-424C-BD2D-665C99307853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25" creationId="{6B8C608A-136F-44FE-ABE0-D814243D8C12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27" creationId="{2C01C3FD-10E9-44C6-9C33-FF2659F27E6D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30" creationId="{7243D9CA-55AF-424B-B0CA-006EEC0666C4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31" creationId="{7DAFF974-D9A8-4BC8-A892-027D1D251E80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38" creationId="{3D2D5E7A-504E-40F0-A623-8EFEB9B31B2E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39" creationId="{60D35013-B647-448F-B30C-871D09D58B9D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40" creationId="{E26DD41A-E878-487E-A63D-CAF9ABF42875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41" creationId="{C166B522-AF2D-423B-9BEE-AE9D4DA7AAED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42" creationId="{745D9335-913C-41C6-A8B9-08E1CDE31668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43" creationId="{1F221650-DA22-468A-BB79-81F5CA3C623D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45" creationId="{31C7362A-8F9F-4BD4-9244-2E42F4708521}"/>
          </ac:cxnSpMkLst>
        </pc:cxnChg>
        <pc:cxnChg chg="mod">
          <ac:chgData name="Coraluppi, Stefano" userId="949cbe1f-f638-4d8b-8890-7bbcf354ea6d" providerId="ADAL" clId="{752FF0DA-AFA7-4E9F-A57F-33E2AE29198C}" dt="2021-02-07T21:53:40.314" v="11407" actId="21"/>
          <ac:cxnSpMkLst>
            <pc:docMk/>
            <pc:sldMk cId="1452569386" sldId="398"/>
            <ac:cxnSpMk id="447" creationId="{8FD490AF-EBBB-401F-B61F-C07078ED5B79}"/>
          </ac:cxnSpMkLst>
        </pc:cxnChg>
      </pc:sldChg>
      <pc:sldChg chg="modSp add del mod">
        <pc:chgData name="Coraluppi, Stefano" userId="949cbe1f-f638-4d8b-8890-7bbcf354ea6d" providerId="ADAL" clId="{752FF0DA-AFA7-4E9F-A57F-33E2AE29198C}" dt="2021-02-07T21:31:57.749" v="11172" actId="47"/>
        <pc:sldMkLst>
          <pc:docMk/>
          <pc:sldMk cId="1909173530" sldId="414"/>
        </pc:sldMkLst>
        <pc:spChg chg="mod">
          <ac:chgData name="Coraluppi, Stefano" userId="949cbe1f-f638-4d8b-8890-7bbcf354ea6d" providerId="ADAL" clId="{752FF0DA-AFA7-4E9F-A57F-33E2AE29198C}" dt="2021-02-07T21:02:37.637" v="10264" actId="20577"/>
          <ac:spMkLst>
            <pc:docMk/>
            <pc:sldMk cId="1909173530" sldId="414"/>
            <ac:spMk id="2" creationId="{00000000-0000-0000-0000-000000000000}"/>
          </ac:spMkLst>
        </pc:spChg>
      </pc:sldChg>
      <pc:sldChg chg="delSp modSp add del mod">
        <pc:chgData name="Coraluppi, Stefano" userId="949cbe1f-f638-4d8b-8890-7bbcf354ea6d" providerId="ADAL" clId="{752FF0DA-AFA7-4E9F-A57F-33E2AE29198C}" dt="2021-02-07T21:52:43.884" v="11402" actId="47"/>
        <pc:sldMkLst>
          <pc:docMk/>
          <pc:sldMk cId="3658295092" sldId="427"/>
        </pc:sldMkLst>
        <pc:graphicFrameChg chg="del modGraphic">
          <ac:chgData name="Coraluppi, Stefano" userId="949cbe1f-f638-4d8b-8890-7bbcf354ea6d" providerId="ADAL" clId="{752FF0DA-AFA7-4E9F-A57F-33E2AE29198C}" dt="2021-02-07T21:49:27.204" v="11259" actId="21"/>
          <ac:graphicFrameMkLst>
            <pc:docMk/>
            <pc:sldMk cId="3658295092" sldId="427"/>
            <ac:graphicFrameMk id="5" creationId="{265C2C34-1F0B-4C57-8B29-8B02F2E7C2F8}"/>
          </ac:graphicFrameMkLst>
        </pc:graphicFrameChg>
      </pc:sldChg>
      <pc:sldChg chg="addSp delSp modSp add del mod">
        <pc:chgData name="Coraluppi, Stefano" userId="949cbe1f-f638-4d8b-8890-7bbcf354ea6d" providerId="ADAL" clId="{752FF0DA-AFA7-4E9F-A57F-33E2AE29198C}" dt="2021-02-09T14:06:25.189" v="12208" actId="47"/>
        <pc:sldMkLst>
          <pc:docMk/>
          <pc:sldMk cId="1385943104" sldId="438"/>
        </pc:sldMkLst>
        <pc:spChg chg="del">
          <ac:chgData name="Coraluppi, Stefano" userId="949cbe1f-f638-4d8b-8890-7bbcf354ea6d" providerId="ADAL" clId="{752FF0DA-AFA7-4E9F-A57F-33E2AE29198C}" dt="2021-02-09T14:02:56.584" v="12125" actId="478"/>
          <ac:spMkLst>
            <pc:docMk/>
            <pc:sldMk cId="1385943104" sldId="438"/>
            <ac:spMk id="3" creationId="{00000000-0000-0000-0000-000000000000}"/>
          </ac:spMkLst>
        </pc:spChg>
        <pc:spChg chg="add del mod">
          <ac:chgData name="Coraluppi, Stefano" userId="949cbe1f-f638-4d8b-8890-7bbcf354ea6d" providerId="ADAL" clId="{752FF0DA-AFA7-4E9F-A57F-33E2AE29198C}" dt="2021-02-09T14:02:59.576" v="12126" actId="478"/>
          <ac:spMkLst>
            <pc:docMk/>
            <pc:sldMk cId="1385943104" sldId="438"/>
            <ac:spMk id="10" creationId="{B1AF6150-D39C-4764-AD8A-AE9D69AF906D}"/>
          </ac:spMkLst>
        </pc:spChg>
        <pc:picChg chg="del">
          <ac:chgData name="Coraluppi, Stefano" userId="949cbe1f-f638-4d8b-8890-7bbcf354ea6d" providerId="ADAL" clId="{752FF0DA-AFA7-4E9F-A57F-33E2AE29198C}" dt="2021-02-09T14:05:09.506" v="12192" actId="21"/>
          <ac:picMkLst>
            <pc:docMk/>
            <pc:sldMk cId="1385943104" sldId="438"/>
            <ac:picMk id="113" creationId="{00000000-0000-0000-0000-000000000000}"/>
          </ac:picMkLst>
        </pc:picChg>
      </pc:sldChg>
      <pc:sldChg chg="addSp delSp modSp add del mod">
        <pc:chgData name="Coraluppi, Stefano" userId="949cbe1f-f638-4d8b-8890-7bbcf354ea6d" providerId="ADAL" clId="{752FF0DA-AFA7-4E9F-A57F-33E2AE29198C}" dt="2021-02-09T14:06:26.617" v="12209" actId="47"/>
        <pc:sldMkLst>
          <pc:docMk/>
          <pc:sldMk cId="4196786255" sldId="439"/>
        </pc:sldMkLst>
        <pc:spChg chg="add del mod">
          <ac:chgData name="Coraluppi, Stefano" userId="949cbe1f-f638-4d8b-8890-7bbcf354ea6d" providerId="ADAL" clId="{752FF0DA-AFA7-4E9F-A57F-33E2AE29198C}" dt="2021-02-09T14:03:12.679" v="12128" actId="478"/>
          <ac:spMkLst>
            <pc:docMk/>
            <pc:sldMk cId="4196786255" sldId="439"/>
            <ac:spMk id="11" creationId="{EB7C264B-BD82-4485-AB9C-773B743B2311}"/>
          </ac:spMkLst>
        </pc:spChg>
        <pc:spChg chg="del">
          <ac:chgData name="Coraluppi, Stefano" userId="949cbe1f-f638-4d8b-8890-7bbcf354ea6d" providerId="ADAL" clId="{752FF0DA-AFA7-4E9F-A57F-33E2AE29198C}" dt="2021-02-09T14:03:07.532" v="12127" actId="478"/>
          <ac:spMkLst>
            <pc:docMk/>
            <pc:sldMk cId="4196786255" sldId="439"/>
            <ac:spMk id="114" creationId="{00000000-0000-0000-0000-000000000000}"/>
          </ac:spMkLst>
        </pc:spChg>
      </pc:sldChg>
      <pc:sldChg chg="addSp delSp modSp add del mod">
        <pc:chgData name="Coraluppi, Stefano" userId="949cbe1f-f638-4d8b-8890-7bbcf354ea6d" providerId="ADAL" clId="{752FF0DA-AFA7-4E9F-A57F-33E2AE29198C}" dt="2021-02-09T14:06:27.592" v="12210" actId="47"/>
        <pc:sldMkLst>
          <pc:docMk/>
          <pc:sldMk cId="1559968166" sldId="440"/>
        </pc:sldMkLst>
        <pc:spChg chg="add del mod">
          <ac:chgData name="Coraluppi, Stefano" userId="949cbe1f-f638-4d8b-8890-7bbcf354ea6d" providerId="ADAL" clId="{752FF0DA-AFA7-4E9F-A57F-33E2AE29198C}" dt="2021-02-09T14:03:27.964" v="12132" actId="478"/>
          <ac:spMkLst>
            <pc:docMk/>
            <pc:sldMk cId="1559968166" sldId="440"/>
            <ac:spMk id="10" creationId="{1131E740-8AFD-4973-BFFF-22BF49B4227A}"/>
          </ac:spMkLst>
        </pc:spChg>
        <pc:spChg chg="del">
          <ac:chgData name="Coraluppi, Stefano" userId="949cbe1f-f638-4d8b-8890-7bbcf354ea6d" providerId="ADAL" clId="{752FF0DA-AFA7-4E9F-A57F-33E2AE29198C}" dt="2021-02-09T14:03:17.189" v="12129" actId="478"/>
          <ac:spMkLst>
            <pc:docMk/>
            <pc:sldMk cId="1559968166" sldId="440"/>
            <ac:spMk id="116" creationId="{00000000-0000-0000-0000-000000000000}"/>
          </ac:spMkLst>
        </pc:spChg>
      </pc:sldChg>
      <pc:sldChg chg="addSp delSp modSp add del mod">
        <pc:chgData name="Coraluppi, Stefano" userId="949cbe1f-f638-4d8b-8890-7bbcf354ea6d" providerId="ADAL" clId="{752FF0DA-AFA7-4E9F-A57F-33E2AE29198C}" dt="2021-02-09T14:06:28.681" v="12211" actId="47"/>
        <pc:sldMkLst>
          <pc:docMk/>
          <pc:sldMk cId="3757176495" sldId="441"/>
        </pc:sldMkLst>
        <pc:spChg chg="add del mod">
          <ac:chgData name="Coraluppi, Stefano" userId="949cbe1f-f638-4d8b-8890-7bbcf354ea6d" providerId="ADAL" clId="{752FF0DA-AFA7-4E9F-A57F-33E2AE29198C}" dt="2021-02-09T14:03:24.165" v="12131" actId="478"/>
          <ac:spMkLst>
            <pc:docMk/>
            <pc:sldMk cId="3757176495" sldId="441"/>
            <ac:spMk id="5" creationId="{00CF5F4D-9F70-492C-8936-2E0659B6E8D3}"/>
          </ac:spMkLst>
        </pc:spChg>
        <pc:spChg chg="del">
          <ac:chgData name="Coraluppi, Stefano" userId="949cbe1f-f638-4d8b-8890-7bbcf354ea6d" providerId="ADAL" clId="{752FF0DA-AFA7-4E9F-A57F-33E2AE29198C}" dt="2021-02-09T14:03:21.234" v="12130" actId="478"/>
          <ac:spMkLst>
            <pc:docMk/>
            <pc:sldMk cId="3757176495" sldId="441"/>
            <ac:spMk id="116" creationId="{00000000-0000-0000-0000-000000000000}"/>
          </ac:spMkLst>
        </pc:spChg>
      </pc:sldChg>
      <pc:sldChg chg="delSp modSp add del mod">
        <pc:chgData name="Coraluppi, Stefano" userId="949cbe1f-f638-4d8b-8890-7bbcf354ea6d" providerId="ADAL" clId="{752FF0DA-AFA7-4E9F-A57F-33E2AE29198C}" dt="2021-02-07T20:54:09.883" v="9954" actId="47"/>
        <pc:sldMkLst>
          <pc:docMk/>
          <pc:sldMk cId="3728026805" sldId="559"/>
        </pc:sldMkLst>
        <pc:spChg chg="mod">
          <ac:chgData name="Coraluppi, Stefano" userId="949cbe1f-f638-4d8b-8890-7bbcf354ea6d" providerId="ADAL" clId="{752FF0DA-AFA7-4E9F-A57F-33E2AE29198C}" dt="2021-02-07T20:10:31.224" v="9205"/>
          <ac:spMkLst>
            <pc:docMk/>
            <pc:sldMk cId="3728026805" sldId="559"/>
            <ac:spMk id="4" creationId="{3961F325-68E6-4587-9E11-146CE952DE63}"/>
          </ac:spMkLst>
        </pc:spChg>
        <pc:grpChg chg="del">
          <ac:chgData name="Coraluppi, Stefano" userId="949cbe1f-f638-4d8b-8890-7bbcf354ea6d" providerId="ADAL" clId="{752FF0DA-AFA7-4E9F-A57F-33E2AE29198C}" dt="2021-02-07T20:49:51.930" v="9786" actId="21"/>
          <ac:grpSpMkLst>
            <pc:docMk/>
            <pc:sldMk cId="3728026805" sldId="559"/>
            <ac:grpSpMk id="64" creationId="{0F0197A9-2A15-4454-B11E-40C517377E7E}"/>
          </ac:grpSpMkLst>
        </pc:grpChg>
        <pc:picChg chg="del">
          <ac:chgData name="Coraluppi, Stefano" userId="949cbe1f-f638-4d8b-8890-7bbcf354ea6d" providerId="ADAL" clId="{752FF0DA-AFA7-4E9F-A57F-33E2AE29198C}" dt="2021-02-07T20:49:51.930" v="9786" actId="21"/>
          <ac:picMkLst>
            <pc:docMk/>
            <pc:sldMk cId="3728026805" sldId="559"/>
            <ac:picMk id="44" creationId="{2AB4949A-5104-45E2-950B-190118C6C329}"/>
          </ac:picMkLst>
        </pc:picChg>
        <pc:cxnChg chg="mod">
          <ac:chgData name="Coraluppi, Stefano" userId="949cbe1f-f638-4d8b-8890-7bbcf354ea6d" providerId="ADAL" clId="{752FF0DA-AFA7-4E9F-A57F-33E2AE29198C}" dt="2021-02-07T20:49:51.930" v="9786" actId="21"/>
          <ac:cxnSpMkLst>
            <pc:docMk/>
            <pc:sldMk cId="3728026805" sldId="559"/>
            <ac:cxnSpMk id="48" creationId="{8EC692B7-2046-4A44-AD94-195F12D6B2F8}"/>
          </ac:cxnSpMkLst>
        </pc:cxnChg>
        <pc:cxnChg chg="mod">
          <ac:chgData name="Coraluppi, Stefano" userId="949cbe1f-f638-4d8b-8890-7bbcf354ea6d" providerId="ADAL" clId="{752FF0DA-AFA7-4E9F-A57F-33E2AE29198C}" dt="2021-02-07T20:49:51.930" v="9786" actId="21"/>
          <ac:cxnSpMkLst>
            <pc:docMk/>
            <pc:sldMk cId="3728026805" sldId="559"/>
            <ac:cxnSpMk id="49" creationId="{BDC1AE8B-46B0-48F9-8E6D-E616C148FBAA}"/>
          </ac:cxnSpMkLst>
        </pc:cxnChg>
      </pc:sldChg>
      <pc:sldChg chg="addSp modSp add mod">
        <pc:chgData name="Coraluppi, Stefano" userId="949cbe1f-f638-4d8b-8890-7bbcf354ea6d" providerId="ADAL" clId="{752FF0DA-AFA7-4E9F-A57F-33E2AE29198C}" dt="2021-02-05T16:10:48.511" v="6138" actId="114"/>
        <pc:sldMkLst>
          <pc:docMk/>
          <pc:sldMk cId="1956399665" sldId="582"/>
        </pc:sldMkLst>
        <pc:spChg chg="mod">
          <ac:chgData name="Coraluppi, Stefano" userId="949cbe1f-f638-4d8b-8890-7bbcf354ea6d" providerId="ADAL" clId="{752FF0DA-AFA7-4E9F-A57F-33E2AE29198C}" dt="2021-02-05T15:21:51.270" v="4643" actId="20577"/>
          <ac:spMkLst>
            <pc:docMk/>
            <pc:sldMk cId="1956399665" sldId="582"/>
            <ac:spMk id="2" creationId="{10FE2E3F-8DB4-469C-8A47-ED9D8A3D22B7}"/>
          </ac:spMkLst>
        </pc:spChg>
        <pc:spChg chg="add mod">
          <ac:chgData name="Coraluppi, Stefano" userId="949cbe1f-f638-4d8b-8890-7bbcf354ea6d" providerId="ADAL" clId="{752FF0DA-AFA7-4E9F-A57F-33E2AE29198C}" dt="2021-02-05T16:10:48.511" v="6138" actId="114"/>
          <ac:spMkLst>
            <pc:docMk/>
            <pc:sldMk cId="1956399665" sldId="582"/>
            <ac:spMk id="4" creationId="{4D7C9903-DF5B-40A2-8F94-08D943C2A44D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5" creationId="{D2C017D0-15A2-4BEE-A532-63D4F5527F2B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9" creationId="{B8C579B8-A1F9-4FAB-B637-56BD884F0AEB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10" creationId="{93DD39A5-733D-43F2-ACE9-F26C3EB30CB5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12" creationId="{807A5B67-29C9-4C59-8C96-FBC97FA38F72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15" creationId="{AE5AFB31-39DC-4CFB-B07F-5AE7283D2BE1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16" creationId="{69FDE7CD-D812-46D9-87BF-9A771A270546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17" creationId="{A135D192-2766-46E2-9BF7-79488AD42E39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18" creationId="{DA877B60-98D8-4D7B-A5FB-692EE7515935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19" creationId="{08147991-EB8A-4F55-B614-E20B7A41C374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20" creationId="{FF2B55CB-1C6D-4C84-9C96-01AE9E18AB5E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21" creationId="{84830D5D-7E57-447D-97FA-466589511FAC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22" creationId="{ED2403C3-B659-4F2E-8552-40252018AD77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23" creationId="{E468FA6F-362D-46DB-A149-FD9AA03C8E95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24" creationId="{95D65FBA-2745-4CA0-8FE0-891F3E4E9311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25" creationId="{F33D6517-7098-4A0A-B107-7F8820DEE23A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26" creationId="{2823154E-6885-4C3E-9A92-53E352223F05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32" creationId="{3F323563-19B2-414D-848F-0FC6BFDD40C0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33" creationId="{01BBB236-F1B0-490E-ABBB-88A951A8839A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36" creationId="{8A2F9EFC-FBF0-4C2C-9ADB-41B2985F4F40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46" creationId="{46A67826-61C5-4C9F-A794-0F3265E6FBB7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48" creationId="{9D1A6CB0-4637-49A0-BAFD-F189BA2950B2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49" creationId="{68B17461-85FC-4763-8ED1-BAE5EEAF5255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50" creationId="{C13B7531-0136-48A3-B683-895825820E12}"/>
          </ac:spMkLst>
        </pc:spChg>
        <pc:spChg chg="mod">
          <ac:chgData name="Coraluppi, Stefano" userId="949cbe1f-f638-4d8b-8890-7bbcf354ea6d" providerId="ADAL" clId="{752FF0DA-AFA7-4E9F-A57F-33E2AE29198C}" dt="2021-02-05T16:10:16.100" v="6120" actId="1037"/>
          <ac:spMkLst>
            <pc:docMk/>
            <pc:sldMk cId="1956399665" sldId="582"/>
            <ac:spMk id="51" creationId="{91DB08BB-76B2-4ABA-8CD2-15EC701298AF}"/>
          </ac:spMkLst>
        </pc:spChg>
        <pc:grpChg chg="add mod">
          <ac:chgData name="Coraluppi, Stefano" userId="949cbe1f-f638-4d8b-8890-7bbcf354ea6d" providerId="ADAL" clId="{752FF0DA-AFA7-4E9F-A57F-33E2AE29198C}" dt="2021-02-05T16:10:16.100" v="6120" actId="1037"/>
          <ac:grpSpMkLst>
            <pc:docMk/>
            <pc:sldMk cId="1956399665" sldId="582"/>
            <ac:grpSpMk id="6" creationId="{9B44F389-AF62-493E-ADA9-AE286DD6F2CF}"/>
          </ac:grpSpMkLst>
        </pc:grpChg>
        <pc:grpChg chg="mod">
          <ac:chgData name="Coraluppi, Stefano" userId="949cbe1f-f638-4d8b-8890-7bbcf354ea6d" providerId="ADAL" clId="{752FF0DA-AFA7-4E9F-A57F-33E2AE29198C}" dt="2021-02-05T16:10:16.100" v="6120" actId="1037"/>
          <ac:grpSpMkLst>
            <pc:docMk/>
            <pc:sldMk cId="1956399665" sldId="582"/>
            <ac:grpSpMk id="13" creationId="{1286D890-3AA2-4E76-A1D5-BF8FA94F9EEF}"/>
          </ac:grpSpMkLst>
        </pc:grpChg>
        <pc:grpChg chg="mod">
          <ac:chgData name="Coraluppi, Stefano" userId="949cbe1f-f638-4d8b-8890-7bbcf354ea6d" providerId="ADAL" clId="{752FF0DA-AFA7-4E9F-A57F-33E2AE29198C}" dt="2021-02-05T16:10:16.100" v="6120" actId="1037"/>
          <ac:grpSpMkLst>
            <pc:docMk/>
            <pc:sldMk cId="1956399665" sldId="582"/>
            <ac:grpSpMk id="14" creationId="{A9F4141F-D18F-4105-8436-1A022143AE52}"/>
          </ac:grpSpMkLst>
        </pc:grpChg>
        <pc:grpChg chg="mod">
          <ac:chgData name="Coraluppi, Stefano" userId="949cbe1f-f638-4d8b-8890-7bbcf354ea6d" providerId="ADAL" clId="{752FF0DA-AFA7-4E9F-A57F-33E2AE29198C}" dt="2021-02-05T16:10:16.100" v="6120" actId="1037"/>
          <ac:grpSpMkLst>
            <pc:docMk/>
            <pc:sldMk cId="1956399665" sldId="582"/>
            <ac:grpSpMk id="30" creationId="{D7408B2E-FF70-4450-954C-72B5EA446B10}"/>
          </ac:grpSpMkLst>
        </pc:grpChg>
        <pc:grpChg chg="mod">
          <ac:chgData name="Coraluppi, Stefano" userId="949cbe1f-f638-4d8b-8890-7bbcf354ea6d" providerId="ADAL" clId="{752FF0DA-AFA7-4E9F-A57F-33E2AE29198C}" dt="2021-02-05T16:10:16.100" v="6120" actId="1037"/>
          <ac:grpSpMkLst>
            <pc:docMk/>
            <pc:sldMk cId="1956399665" sldId="582"/>
            <ac:grpSpMk id="31" creationId="{148E85CD-24A5-4DEB-97C5-E055B9E2B0D0}"/>
          </ac:grpSpMkLst>
        </pc:grpChg>
        <pc:grpChg chg="mod">
          <ac:chgData name="Coraluppi, Stefano" userId="949cbe1f-f638-4d8b-8890-7bbcf354ea6d" providerId="ADAL" clId="{752FF0DA-AFA7-4E9F-A57F-33E2AE29198C}" dt="2021-02-05T16:10:16.100" v="6120" actId="1037"/>
          <ac:grpSpMkLst>
            <pc:docMk/>
            <pc:sldMk cId="1956399665" sldId="582"/>
            <ac:grpSpMk id="38" creationId="{24078D35-685E-4CEA-ACBD-F4D7E57AE50D}"/>
          </ac:grpSpMkLst>
        </pc:grpChg>
        <pc:grpChg chg="mod">
          <ac:chgData name="Coraluppi, Stefano" userId="949cbe1f-f638-4d8b-8890-7bbcf354ea6d" providerId="ADAL" clId="{752FF0DA-AFA7-4E9F-A57F-33E2AE29198C}" dt="2021-02-05T16:10:16.100" v="6120" actId="1037"/>
          <ac:grpSpMkLst>
            <pc:docMk/>
            <pc:sldMk cId="1956399665" sldId="582"/>
            <ac:grpSpMk id="45" creationId="{986C0944-4DFE-4571-B593-09DBF55E249F}"/>
          </ac:grpSpMkLst>
        </pc:grpChg>
        <pc:picChg chg="mod">
          <ac:chgData name="Coraluppi, Stefano" userId="949cbe1f-f638-4d8b-8890-7bbcf354ea6d" providerId="ADAL" clId="{752FF0DA-AFA7-4E9F-A57F-33E2AE29198C}" dt="2021-02-05T16:10:16.100" v="6120" actId="1037"/>
          <ac:picMkLst>
            <pc:docMk/>
            <pc:sldMk cId="1956399665" sldId="582"/>
            <ac:picMk id="3" creationId="{F3C52E75-7375-4A25-8B16-6D172FB43B4A}"/>
          </ac:picMkLst>
        </pc:picChg>
        <pc:picChg chg="mod">
          <ac:chgData name="Coraluppi, Stefano" userId="949cbe1f-f638-4d8b-8890-7bbcf354ea6d" providerId="ADAL" clId="{752FF0DA-AFA7-4E9F-A57F-33E2AE29198C}" dt="2021-02-05T16:10:16.100" v="6120" actId="1037"/>
          <ac:picMkLst>
            <pc:docMk/>
            <pc:sldMk cId="1956399665" sldId="582"/>
            <ac:picMk id="27" creationId="{B153513D-E310-4B32-B4F7-6C45F6605895}"/>
          </ac:picMkLst>
        </pc:picChg>
        <pc:picChg chg="mod">
          <ac:chgData name="Coraluppi, Stefano" userId="949cbe1f-f638-4d8b-8890-7bbcf354ea6d" providerId="ADAL" clId="{752FF0DA-AFA7-4E9F-A57F-33E2AE29198C}" dt="2021-02-05T16:10:16.100" v="6120" actId="1037"/>
          <ac:picMkLst>
            <pc:docMk/>
            <pc:sldMk cId="1956399665" sldId="582"/>
            <ac:picMk id="28" creationId="{951C5B3D-7725-4F62-B5E2-7693BDCEB55F}"/>
          </ac:picMkLst>
        </pc:picChg>
        <pc:picChg chg="mod">
          <ac:chgData name="Coraluppi, Stefano" userId="949cbe1f-f638-4d8b-8890-7bbcf354ea6d" providerId="ADAL" clId="{752FF0DA-AFA7-4E9F-A57F-33E2AE29198C}" dt="2021-02-05T16:10:16.100" v="6120" actId="1037"/>
          <ac:picMkLst>
            <pc:docMk/>
            <pc:sldMk cId="1956399665" sldId="582"/>
            <ac:picMk id="29" creationId="{221F3B9A-B5B2-4A3A-A0DD-58FAFB0203DC}"/>
          </ac:picMkLst>
        </pc:picChg>
        <pc:picChg chg="mod">
          <ac:chgData name="Coraluppi, Stefano" userId="949cbe1f-f638-4d8b-8890-7bbcf354ea6d" providerId="ADAL" clId="{752FF0DA-AFA7-4E9F-A57F-33E2AE29198C}" dt="2021-02-05T16:10:16.100" v="6120" actId="1037"/>
          <ac:picMkLst>
            <pc:docMk/>
            <pc:sldMk cId="1956399665" sldId="582"/>
            <ac:picMk id="34" creationId="{5CAE7AC0-9F4D-4AED-9939-4E555E5C6146}"/>
          </ac:picMkLst>
        </pc:picChg>
        <pc:picChg chg="mod">
          <ac:chgData name="Coraluppi, Stefano" userId="949cbe1f-f638-4d8b-8890-7bbcf354ea6d" providerId="ADAL" clId="{752FF0DA-AFA7-4E9F-A57F-33E2AE29198C}" dt="2021-02-05T16:10:16.100" v="6120" actId="1037"/>
          <ac:picMkLst>
            <pc:docMk/>
            <pc:sldMk cId="1956399665" sldId="582"/>
            <ac:picMk id="35" creationId="{30129260-4C1F-474E-8B73-818C1C13876F}"/>
          </ac:picMkLst>
        </pc:picChg>
        <pc:picChg chg="mod">
          <ac:chgData name="Coraluppi, Stefano" userId="949cbe1f-f638-4d8b-8890-7bbcf354ea6d" providerId="ADAL" clId="{752FF0DA-AFA7-4E9F-A57F-33E2AE29198C}" dt="2021-02-05T16:10:16.100" v="6120" actId="1037"/>
          <ac:picMkLst>
            <pc:docMk/>
            <pc:sldMk cId="1956399665" sldId="582"/>
            <ac:picMk id="37" creationId="{38BF294E-410F-41CB-BCEF-3E9385A8D311}"/>
          </ac:picMkLst>
        </pc:picChg>
        <pc:picChg chg="mod">
          <ac:chgData name="Coraluppi, Stefano" userId="949cbe1f-f638-4d8b-8890-7bbcf354ea6d" providerId="ADAL" clId="{752FF0DA-AFA7-4E9F-A57F-33E2AE29198C}" dt="2021-02-05T16:10:16.100" v="6120" actId="1037"/>
          <ac:picMkLst>
            <pc:docMk/>
            <pc:sldMk cId="1956399665" sldId="582"/>
            <ac:picMk id="47" creationId="{10DC2FF4-9DDC-41CE-A24E-5070076EE486}"/>
          </ac:picMkLst>
        </pc:picChg>
        <pc:picChg chg="mod">
          <ac:chgData name="Coraluppi, Stefano" userId="949cbe1f-f638-4d8b-8890-7bbcf354ea6d" providerId="ADAL" clId="{752FF0DA-AFA7-4E9F-A57F-33E2AE29198C}" dt="2021-02-05T16:10:16.100" v="6120" actId="1037"/>
          <ac:picMkLst>
            <pc:docMk/>
            <pc:sldMk cId="1956399665" sldId="582"/>
            <ac:picMk id="53" creationId="{9C8663AB-7DBE-4A43-994E-02F28DB9A919}"/>
          </ac:picMkLst>
        </pc:picChg>
        <pc:cxnChg chg="mod">
          <ac:chgData name="Coraluppi, Stefano" userId="949cbe1f-f638-4d8b-8890-7bbcf354ea6d" providerId="ADAL" clId="{752FF0DA-AFA7-4E9F-A57F-33E2AE29198C}" dt="2021-02-05T16:10:16.100" v="6120" actId="1037"/>
          <ac:cxnSpMkLst>
            <pc:docMk/>
            <pc:sldMk cId="1956399665" sldId="582"/>
            <ac:cxnSpMk id="39" creationId="{4CCBADB2-FD10-4E51-8510-DEBA618F6A63}"/>
          </ac:cxnSpMkLst>
        </pc:cxnChg>
        <pc:cxnChg chg="mod">
          <ac:chgData name="Coraluppi, Stefano" userId="949cbe1f-f638-4d8b-8890-7bbcf354ea6d" providerId="ADAL" clId="{752FF0DA-AFA7-4E9F-A57F-33E2AE29198C}" dt="2021-02-05T16:10:16.100" v="6120" actId="1037"/>
          <ac:cxnSpMkLst>
            <pc:docMk/>
            <pc:sldMk cId="1956399665" sldId="582"/>
            <ac:cxnSpMk id="40" creationId="{E7C3AA52-4E23-49DF-B9EA-41F3D4856357}"/>
          </ac:cxnSpMkLst>
        </pc:cxnChg>
        <pc:cxnChg chg="mod">
          <ac:chgData name="Coraluppi, Stefano" userId="949cbe1f-f638-4d8b-8890-7bbcf354ea6d" providerId="ADAL" clId="{752FF0DA-AFA7-4E9F-A57F-33E2AE29198C}" dt="2021-02-05T16:10:16.100" v="6120" actId="1037"/>
          <ac:cxnSpMkLst>
            <pc:docMk/>
            <pc:sldMk cId="1956399665" sldId="582"/>
            <ac:cxnSpMk id="41" creationId="{7CE4531A-AF0F-4E4A-B503-2AA71F8D5D10}"/>
          </ac:cxnSpMkLst>
        </pc:cxnChg>
        <pc:cxnChg chg="mod">
          <ac:chgData name="Coraluppi, Stefano" userId="949cbe1f-f638-4d8b-8890-7bbcf354ea6d" providerId="ADAL" clId="{752FF0DA-AFA7-4E9F-A57F-33E2AE29198C}" dt="2021-02-05T16:10:16.100" v="6120" actId="1037"/>
          <ac:cxnSpMkLst>
            <pc:docMk/>
            <pc:sldMk cId="1956399665" sldId="582"/>
            <ac:cxnSpMk id="42" creationId="{ABB8C896-4143-4C40-A9B2-5815B8537D47}"/>
          </ac:cxnSpMkLst>
        </pc:cxnChg>
        <pc:cxnChg chg="mod">
          <ac:chgData name="Coraluppi, Stefano" userId="949cbe1f-f638-4d8b-8890-7bbcf354ea6d" providerId="ADAL" clId="{752FF0DA-AFA7-4E9F-A57F-33E2AE29198C}" dt="2021-02-05T16:10:16.100" v="6120" actId="1037"/>
          <ac:cxnSpMkLst>
            <pc:docMk/>
            <pc:sldMk cId="1956399665" sldId="582"/>
            <ac:cxnSpMk id="43" creationId="{BC398496-6DD0-40B9-A0AD-971A4BD64963}"/>
          </ac:cxnSpMkLst>
        </pc:cxnChg>
        <pc:cxnChg chg="mod">
          <ac:chgData name="Coraluppi, Stefano" userId="949cbe1f-f638-4d8b-8890-7bbcf354ea6d" providerId="ADAL" clId="{752FF0DA-AFA7-4E9F-A57F-33E2AE29198C}" dt="2021-02-05T16:10:16.100" v="6120" actId="1037"/>
          <ac:cxnSpMkLst>
            <pc:docMk/>
            <pc:sldMk cId="1956399665" sldId="582"/>
            <ac:cxnSpMk id="44" creationId="{20F119E9-A638-47A6-853A-8DD614EA505E}"/>
          </ac:cxnSpMkLst>
        </pc:cxnChg>
      </pc:sldChg>
      <pc:sldChg chg="addSp delSp modSp mod">
        <pc:chgData name="Coraluppi, Stefano" userId="949cbe1f-f638-4d8b-8890-7bbcf354ea6d" providerId="ADAL" clId="{752FF0DA-AFA7-4E9F-A57F-33E2AE29198C}" dt="2021-02-02T15:39:36.309" v="1115" actId="478"/>
        <pc:sldMkLst>
          <pc:docMk/>
          <pc:sldMk cId="3649259851" sldId="595"/>
        </pc:sldMkLst>
        <pc:spChg chg="del">
          <ac:chgData name="Coraluppi, Stefano" userId="949cbe1f-f638-4d8b-8890-7bbcf354ea6d" providerId="ADAL" clId="{752FF0DA-AFA7-4E9F-A57F-33E2AE29198C}" dt="2021-02-02T15:38:18.828" v="1103" actId="478"/>
          <ac:spMkLst>
            <pc:docMk/>
            <pc:sldMk cId="3649259851" sldId="595"/>
            <ac:spMk id="10" creationId="{C8F7826C-346E-49BF-BFB3-81493B6D7A5A}"/>
          </ac:spMkLst>
        </pc:spChg>
        <pc:cxnChg chg="mod">
          <ac:chgData name="Coraluppi, Stefano" userId="949cbe1f-f638-4d8b-8890-7bbcf354ea6d" providerId="ADAL" clId="{752FF0DA-AFA7-4E9F-A57F-33E2AE29198C}" dt="2021-02-02T15:38:18.828" v="1103" actId="478"/>
          <ac:cxnSpMkLst>
            <pc:docMk/>
            <pc:sldMk cId="3649259851" sldId="595"/>
            <ac:cxnSpMk id="7" creationId="{138ECDC1-9AD9-480F-9724-075E02F4CF9B}"/>
          </ac:cxnSpMkLst>
        </pc:cxnChg>
        <pc:cxnChg chg="add mod">
          <ac:chgData name="Coraluppi, Stefano" userId="949cbe1f-f638-4d8b-8890-7bbcf354ea6d" providerId="ADAL" clId="{752FF0DA-AFA7-4E9F-A57F-33E2AE29198C}" dt="2021-02-02T15:39:09.511" v="1113" actId="1035"/>
          <ac:cxnSpMkLst>
            <pc:docMk/>
            <pc:sldMk cId="3649259851" sldId="595"/>
            <ac:cxnSpMk id="11" creationId="{9DA9384F-DAFE-4984-8002-030CC7F29877}"/>
          </ac:cxnSpMkLst>
        </pc:cxnChg>
        <pc:cxnChg chg="mod">
          <ac:chgData name="Coraluppi, Stefano" userId="949cbe1f-f638-4d8b-8890-7bbcf354ea6d" providerId="ADAL" clId="{752FF0DA-AFA7-4E9F-A57F-33E2AE29198C}" dt="2021-02-02T15:39:34.016" v="1114" actId="14100"/>
          <ac:cxnSpMkLst>
            <pc:docMk/>
            <pc:sldMk cId="3649259851" sldId="595"/>
            <ac:cxnSpMk id="13" creationId="{3008A0B9-B09D-4D24-B7BA-FC1087503C81}"/>
          </ac:cxnSpMkLst>
        </pc:cxnChg>
        <pc:cxnChg chg="del mod">
          <ac:chgData name="Coraluppi, Stefano" userId="949cbe1f-f638-4d8b-8890-7bbcf354ea6d" providerId="ADAL" clId="{752FF0DA-AFA7-4E9F-A57F-33E2AE29198C}" dt="2021-02-02T15:39:36.309" v="1115" actId="478"/>
          <ac:cxnSpMkLst>
            <pc:docMk/>
            <pc:sldMk cId="3649259851" sldId="595"/>
            <ac:cxnSpMk id="16" creationId="{FF01E6D4-8FB6-4EF1-BE1F-2A516909017C}"/>
          </ac:cxnSpMkLst>
        </pc:cxnChg>
      </pc:sldChg>
      <pc:sldChg chg="modSp mod">
        <pc:chgData name="Coraluppi, Stefano" userId="949cbe1f-f638-4d8b-8890-7bbcf354ea6d" providerId="ADAL" clId="{752FF0DA-AFA7-4E9F-A57F-33E2AE29198C}" dt="2021-02-02T00:31:56.559" v="1094" actId="114"/>
        <pc:sldMkLst>
          <pc:docMk/>
          <pc:sldMk cId="3048715317" sldId="596"/>
        </pc:sldMkLst>
        <pc:spChg chg="mod">
          <ac:chgData name="Coraluppi, Stefano" userId="949cbe1f-f638-4d8b-8890-7bbcf354ea6d" providerId="ADAL" clId="{752FF0DA-AFA7-4E9F-A57F-33E2AE29198C}" dt="2021-02-02T00:31:56.559" v="1094" actId="114"/>
          <ac:spMkLst>
            <pc:docMk/>
            <pc:sldMk cId="3048715317" sldId="596"/>
            <ac:spMk id="3" creationId="{FB243D4B-CFE9-48DA-82F4-F9FB4459B979}"/>
          </ac:spMkLst>
        </pc:spChg>
      </pc:sldChg>
      <pc:sldChg chg="add del">
        <pc:chgData name="Coraluppi, Stefano" userId="949cbe1f-f638-4d8b-8890-7bbcf354ea6d" providerId="ADAL" clId="{752FF0DA-AFA7-4E9F-A57F-33E2AE29198C}" dt="2021-02-07T21:54:09.580" v="11411" actId="47"/>
        <pc:sldMkLst>
          <pc:docMk/>
          <pc:sldMk cId="3062071267" sldId="928"/>
        </pc:sldMkLst>
      </pc:sldChg>
      <pc:sldChg chg="add del">
        <pc:chgData name="Coraluppi, Stefano" userId="949cbe1f-f638-4d8b-8890-7bbcf354ea6d" providerId="ADAL" clId="{752FF0DA-AFA7-4E9F-A57F-33E2AE29198C}" dt="2021-02-07T21:58:36.427" v="11535" actId="47"/>
        <pc:sldMkLst>
          <pc:docMk/>
          <pc:sldMk cId="4054378900" sldId="935"/>
        </pc:sldMkLst>
      </pc:sldChg>
      <pc:sldChg chg="addSp modSp add del mod ord">
        <pc:chgData name="Coraluppi, Stefano" userId="949cbe1f-f638-4d8b-8890-7bbcf354ea6d" providerId="ADAL" clId="{752FF0DA-AFA7-4E9F-A57F-33E2AE29198C}" dt="2021-02-07T22:01:22.774" v="11599" actId="47"/>
        <pc:sldMkLst>
          <pc:docMk/>
          <pc:sldMk cId="1220663849" sldId="938"/>
        </pc:sldMkLst>
        <pc:spChg chg="mod">
          <ac:chgData name="Coraluppi, Stefano" userId="949cbe1f-f638-4d8b-8890-7bbcf354ea6d" providerId="ADAL" clId="{752FF0DA-AFA7-4E9F-A57F-33E2AE29198C}" dt="2021-02-07T21:59:06.807" v="11552" actId="21"/>
          <ac:spMkLst>
            <pc:docMk/>
            <pc:sldMk cId="1220663849" sldId="938"/>
            <ac:spMk id="2" creationId="{97425953-9FE7-4BEE-95F6-8AB4DFFA4B35}"/>
          </ac:spMkLst>
        </pc:spChg>
        <pc:spChg chg="mod">
          <ac:chgData name="Coraluppi, Stefano" userId="949cbe1f-f638-4d8b-8890-7bbcf354ea6d" providerId="ADAL" clId="{752FF0DA-AFA7-4E9F-A57F-33E2AE29198C}" dt="2021-02-07T21:59:14.550" v="11554" actId="21"/>
          <ac:spMkLst>
            <pc:docMk/>
            <pc:sldMk cId="1220663849" sldId="938"/>
            <ac:spMk id="3" creationId="{14E8A482-633C-43C8-A727-985977D33CCA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8" creationId="{7F7CB931-EF99-4CDE-930B-A19351DE2F7B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9" creationId="{1C4B3605-B670-4AE2-96B3-8777453D9590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12" creationId="{0CBB9D4D-19FE-426F-A15C-CBDA5D5E582F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13" creationId="{C521BE47-FA20-4EF2-9576-E398A1FE5061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14" creationId="{8F36408F-59A6-4BF1-A9BC-38B1A0D45422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15" creationId="{5DBA64B9-2AAF-4936-936D-227705FF54CD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17" creationId="{16D7A792-BE3B-4A63-BCE8-99522A467C9A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18" creationId="{B28C1CD9-5420-43F2-A8A6-942672098D0D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24" creationId="{CAC6D080-E3C3-484D-B10F-5D7885745D01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25" creationId="{DADC7FF4-C72A-48B9-93CE-F8D60C74E6AB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27" creationId="{EB102385-1114-4A55-9B1E-383DB3817D18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36" creationId="{7E918ADF-F7B2-445A-BD25-80844DDC717A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37" creationId="{8C7A1180-FDEB-4622-99CA-FE4A704C5C51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38" creationId="{D5D6CF0E-21B3-4F8D-A921-FB5D247F5258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39" creationId="{639BC68E-0FF0-42C3-88C2-1D48FACEE6D1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47" creationId="{EE08D3E0-53C8-44E5-B530-19C83C764632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48" creationId="{91F1F921-1786-4682-A9E4-C343D9B534BE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49" creationId="{9DF29CE1-2FD2-47FF-A3A6-83D99260C38F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50" creationId="{BD8F5B4F-377D-4FE4-A349-161998213A84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51" creationId="{E801E56F-86AD-4D0E-9336-A84F29707BBB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53" creationId="{54B024C0-2F95-48BD-8906-15386ABCB8C7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54" creationId="{8A3EB2C1-7B12-4EFD-A058-AA3933519206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55" creationId="{149CBAA4-534B-4BAD-9E8C-014A8704FD71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56" creationId="{89E005AC-ECD8-4DE7-A674-4EAA9B9E3B2A}"/>
          </ac:spMkLst>
        </pc:spChg>
        <pc:spChg chg="mod">
          <ac:chgData name="Coraluppi, Stefano" userId="949cbe1f-f638-4d8b-8890-7bbcf354ea6d" providerId="ADAL" clId="{752FF0DA-AFA7-4E9F-A57F-33E2AE29198C}" dt="2021-02-07T21:59:43.879" v="11558" actId="164"/>
          <ac:spMkLst>
            <pc:docMk/>
            <pc:sldMk cId="1220663849" sldId="938"/>
            <ac:spMk id="57" creationId="{FF3940DD-CBB4-43F6-861F-72DE7908A1E7}"/>
          </ac:spMkLst>
        </pc:spChg>
        <pc:grpChg chg="add mod">
          <ac:chgData name="Coraluppi, Stefano" userId="949cbe1f-f638-4d8b-8890-7bbcf354ea6d" providerId="ADAL" clId="{752FF0DA-AFA7-4E9F-A57F-33E2AE29198C}" dt="2021-02-07T21:59:43.879" v="11558" actId="164"/>
          <ac:grpSpMkLst>
            <pc:docMk/>
            <pc:sldMk cId="1220663849" sldId="938"/>
            <ac:grpSpMk id="4" creationId="{F58CE37A-424B-4EEC-973A-E3B1B4BF480A}"/>
          </ac:grpSpMkLst>
        </pc:grpChg>
        <pc:cxnChg chg="mod">
          <ac:chgData name="Coraluppi, Stefano" userId="949cbe1f-f638-4d8b-8890-7bbcf354ea6d" providerId="ADAL" clId="{752FF0DA-AFA7-4E9F-A57F-33E2AE29198C}" dt="2021-02-07T21:59:43.879" v="11558" actId="164"/>
          <ac:cxnSpMkLst>
            <pc:docMk/>
            <pc:sldMk cId="1220663849" sldId="938"/>
            <ac:cxnSpMk id="5" creationId="{2EF35C16-A81B-44AC-9A6B-2BA3A058D997}"/>
          </ac:cxnSpMkLst>
        </pc:cxnChg>
        <pc:cxnChg chg="mod">
          <ac:chgData name="Coraluppi, Stefano" userId="949cbe1f-f638-4d8b-8890-7bbcf354ea6d" providerId="ADAL" clId="{752FF0DA-AFA7-4E9F-A57F-33E2AE29198C}" dt="2021-02-07T21:59:43.879" v="11558" actId="164"/>
          <ac:cxnSpMkLst>
            <pc:docMk/>
            <pc:sldMk cId="1220663849" sldId="938"/>
            <ac:cxnSpMk id="7" creationId="{35A97B25-7971-4E04-AA3E-346960D9FFD5}"/>
          </ac:cxnSpMkLst>
        </pc:cxnChg>
        <pc:cxnChg chg="mod">
          <ac:chgData name="Coraluppi, Stefano" userId="949cbe1f-f638-4d8b-8890-7bbcf354ea6d" providerId="ADAL" clId="{752FF0DA-AFA7-4E9F-A57F-33E2AE29198C}" dt="2021-02-07T21:59:43.879" v="11558" actId="164"/>
          <ac:cxnSpMkLst>
            <pc:docMk/>
            <pc:sldMk cId="1220663849" sldId="938"/>
            <ac:cxnSpMk id="10" creationId="{CEF4D4BA-E7FB-4A76-9735-651F5413E084}"/>
          </ac:cxnSpMkLst>
        </pc:cxnChg>
        <pc:cxnChg chg="mod">
          <ac:chgData name="Coraluppi, Stefano" userId="949cbe1f-f638-4d8b-8890-7bbcf354ea6d" providerId="ADAL" clId="{752FF0DA-AFA7-4E9F-A57F-33E2AE29198C}" dt="2021-02-07T21:59:43.879" v="11558" actId="164"/>
          <ac:cxnSpMkLst>
            <pc:docMk/>
            <pc:sldMk cId="1220663849" sldId="938"/>
            <ac:cxnSpMk id="11" creationId="{841181C4-8D9F-46DB-8A96-F853F7CC9F30}"/>
          </ac:cxnSpMkLst>
        </pc:cxnChg>
        <pc:cxnChg chg="mod">
          <ac:chgData name="Coraluppi, Stefano" userId="949cbe1f-f638-4d8b-8890-7bbcf354ea6d" providerId="ADAL" clId="{752FF0DA-AFA7-4E9F-A57F-33E2AE29198C}" dt="2021-02-07T21:59:43.879" v="11558" actId="164"/>
          <ac:cxnSpMkLst>
            <pc:docMk/>
            <pc:sldMk cId="1220663849" sldId="938"/>
            <ac:cxnSpMk id="20" creationId="{6F421C82-AC49-4A61-A55A-507C4CE32F17}"/>
          </ac:cxnSpMkLst>
        </pc:cxnChg>
        <pc:cxnChg chg="mod">
          <ac:chgData name="Coraluppi, Stefano" userId="949cbe1f-f638-4d8b-8890-7bbcf354ea6d" providerId="ADAL" clId="{752FF0DA-AFA7-4E9F-A57F-33E2AE29198C}" dt="2021-02-07T21:59:43.879" v="11558" actId="164"/>
          <ac:cxnSpMkLst>
            <pc:docMk/>
            <pc:sldMk cId="1220663849" sldId="938"/>
            <ac:cxnSpMk id="22" creationId="{7B695021-3876-45A2-BD05-4FDA8B5CA83D}"/>
          </ac:cxnSpMkLst>
        </pc:cxnChg>
        <pc:cxnChg chg="mod">
          <ac:chgData name="Coraluppi, Stefano" userId="949cbe1f-f638-4d8b-8890-7bbcf354ea6d" providerId="ADAL" clId="{752FF0DA-AFA7-4E9F-A57F-33E2AE29198C}" dt="2021-02-07T21:59:43.879" v="11558" actId="164"/>
          <ac:cxnSpMkLst>
            <pc:docMk/>
            <pc:sldMk cId="1220663849" sldId="938"/>
            <ac:cxnSpMk id="23" creationId="{211EB2E8-1743-4AC9-9F67-579AF00A7D7B}"/>
          </ac:cxnSpMkLst>
        </pc:cxnChg>
        <pc:cxnChg chg="mod">
          <ac:chgData name="Coraluppi, Stefano" userId="949cbe1f-f638-4d8b-8890-7bbcf354ea6d" providerId="ADAL" clId="{752FF0DA-AFA7-4E9F-A57F-33E2AE29198C}" dt="2021-02-07T21:59:43.879" v="11558" actId="164"/>
          <ac:cxnSpMkLst>
            <pc:docMk/>
            <pc:sldMk cId="1220663849" sldId="938"/>
            <ac:cxnSpMk id="31" creationId="{91C4BC94-E80A-4CDB-8572-906170ACAF57}"/>
          </ac:cxnSpMkLst>
        </pc:cxnChg>
        <pc:cxnChg chg="mod">
          <ac:chgData name="Coraluppi, Stefano" userId="949cbe1f-f638-4d8b-8890-7bbcf354ea6d" providerId="ADAL" clId="{752FF0DA-AFA7-4E9F-A57F-33E2AE29198C}" dt="2021-02-07T21:59:43.879" v="11558" actId="164"/>
          <ac:cxnSpMkLst>
            <pc:docMk/>
            <pc:sldMk cId="1220663849" sldId="938"/>
            <ac:cxnSpMk id="32" creationId="{91185A4A-8C37-42BF-B10E-133AFA8CFF69}"/>
          </ac:cxnSpMkLst>
        </pc:cxnChg>
        <pc:cxnChg chg="mod">
          <ac:chgData name="Coraluppi, Stefano" userId="949cbe1f-f638-4d8b-8890-7bbcf354ea6d" providerId="ADAL" clId="{752FF0DA-AFA7-4E9F-A57F-33E2AE29198C}" dt="2021-02-07T21:59:43.879" v="11558" actId="164"/>
          <ac:cxnSpMkLst>
            <pc:docMk/>
            <pc:sldMk cId="1220663849" sldId="938"/>
            <ac:cxnSpMk id="34" creationId="{89F686C6-EAB0-4D6A-A256-BC7555540239}"/>
          </ac:cxnSpMkLst>
        </pc:cxnChg>
        <pc:cxnChg chg="mod">
          <ac:chgData name="Coraluppi, Stefano" userId="949cbe1f-f638-4d8b-8890-7bbcf354ea6d" providerId="ADAL" clId="{752FF0DA-AFA7-4E9F-A57F-33E2AE29198C}" dt="2021-02-07T21:59:43.879" v="11558" actId="164"/>
          <ac:cxnSpMkLst>
            <pc:docMk/>
            <pc:sldMk cId="1220663849" sldId="938"/>
            <ac:cxnSpMk id="40" creationId="{09FDDABF-D9EF-4B6C-A1CB-1A16B5EC43DA}"/>
          </ac:cxnSpMkLst>
        </pc:cxnChg>
        <pc:cxnChg chg="mod">
          <ac:chgData name="Coraluppi, Stefano" userId="949cbe1f-f638-4d8b-8890-7bbcf354ea6d" providerId="ADAL" clId="{752FF0DA-AFA7-4E9F-A57F-33E2AE29198C}" dt="2021-02-07T21:59:43.879" v="11558" actId="164"/>
          <ac:cxnSpMkLst>
            <pc:docMk/>
            <pc:sldMk cId="1220663849" sldId="938"/>
            <ac:cxnSpMk id="43" creationId="{F17757E3-47D5-480C-8C70-EEEC733A0DFB}"/>
          </ac:cxnSpMkLst>
        </pc:cxnChg>
        <pc:cxnChg chg="mod">
          <ac:chgData name="Coraluppi, Stefano" userId="949cbe1f-f638-4d8b-8890-7bbcf354ea6d" providerId="ADAL" clId="{752FF0DA-AFA7-4E9F-A57F-33E2AE29198C}" dt="2021-02-07T21:59:43.879" v="11558" actId="164"/>
          <ac:cxnSpMkLst>
            <pc:docMk/>
            <pc:sldMk cId="1220663849" sldId="938"/>
            <ac:cxnSpMk id="44" creationId="{23754FEB-2DAB-44E3-9501-35A71227506E}"/>
          </ac:cxnSpMkLst>
        </pc:cxnChg>
        <pc:cxnChg chg="mod">
          <ac:chgData name="Coraluppi, Stefano" userId="949cbe1f-f638-4d8b-8890-7bbcf354ea6d" providerId="ADAL" clId="{752FF0DA-AFA7-4E9F-A57F-33E2AE29198C}" dt="2021-02-07T21:59:43.879" v="11558" actId="164"/>
          <ac:cxnSpMkLst>
            <pc:docMk/>
            <pc:sldMk cId="1220663849" sldId="938"/>
            <ac:cxnSpMk id="46" creationId="{C1A13F97-4BAE-46DF-A205-774EFAB5C939}"/>
          </ac:cxnSpMkLst>
        </pc:cxnChg>
      </pc:sldChg>
      <pc:sldChg chg="modSp add del">
        <pc:chgData name="Coraluppi, Stefano" userId="949cbe1f-f638-4d8b-8890-7bbcf354ea6d" providerId="ADAL" clId="{752FF0DA-AFA7-4E9F-A57F-33E2AE29198C}" dt="2021-02-07T20:54:09.883" v="9954" actId="47"/>
        <pc:sldMkLst>
          <pc:docMk/>
          <pc:sldMk cId="3674110149" sldId="947"/>
        </pc:sldMkLst>
        <pc:spChg chg="mod">
          <ac:chgData name="Coraluppi, Stefano" userId="949cbe1f-f638-4d8b-8890-7bbcf354ea6d" providerId="ADAL" clId="{752FF0DA-AFA7-4E9F-A57F-33E2AE29198C}" dt="2021-02-07T20:10:31.224" v="9205"/>
          <ac:spMkLst>
            <pc:docMk/>
            <pc:sldMk cId="3674110149" sldId="947"/>
            <ac:spMk id="4" creationId="{75523545-155E-4BB1-B3E7-EF2260277675}"/>
          </ac:spMkLst>
        </pc:spChg>
      </pc:sldChg>
      <pc:sldChg chg="modSp add del">
        <pc:chgData name="Coraluppi, Stefano" userId="949cbe1f-f638-4d8b-8890-7bbcf354ea6d" providerId="ADAL" clId="{752FF0DA-AFA7-4E9F-A57F-33E2AE29198C}" dt="2021-02-07T20:59:43.961" v="10228" actId="47"/>
        <pc:sldMkLst>
          <pc:docMk/>
          <pc:sldMk cId="1984685357" sldId="948"/>
        </pc:sldMkLst>
        <pc:spChg chg="mod">
          <ac:chgData name="Coraluppi, Stefano" userId="949cbe1f-f638-4d8b-8890-7bbcf354ea6d" providerId="ADAL" clId="{752FF0DA-AFA7-4E9F-A57F-33E2AE29198C}" dt="2021-02-07T20:10:31.224" v="9205"/>
          <ac:spMkLst>
            <pc:docMk/>
            <pc:sldMk cId="1984685357" sldId="948"/>
            <ac:spMk id="4" creationId="{3961F325-68E6-4587-9E11-146CE952DE63}"/>
          </ac:spMkLst>
        </pc:spChg>
      </pc:sldChg>
      <pc:sldChg chg="modSp mod ord">
        <pc:chgData name="Coraluppi, Stefano" userId="949cbe1f-f638-4d8b-8890-7bbcf354ea6d" providerId="ADAL" clId="{752FF0DA-AFA7-4E9F-A57F-33E2AE29198C}" dt="2021-02-05T16:08:14.566" v="5973" actId="20577"/>
        <pc:sldMkLst>
          <pc:docMk/>
          <pc:sldMk cId="2021112682" sldId="4657"/>
        </pc:sldMkLst>
        <pc:spChg chg="mod">
          <ac:chgData name="Coraluppi, Stefano" userId="949cbe1f-f638-4d8b-8890-7bbcf354ea6d" providerId="ADAL" clId="{752FF0DA-AFA7-4E9F-A57F-33E2AE29198C}" dt="2021-02-05T16:08:14.566" v="5973" actId="20577"/>
          <ac:spMkLst>
            <pc:docMk/>
            <pc:sldMk cId="2021112682" sldId="4657"/>
            <ac:spMk id="3" creationId="{04081EFE-80FC-4AE0-8E76-636E100C7C3B}"/>
          </ac:spMkLst>
        </pc:spChg>
      </pc:sldChg>
      <pc:sldChg chg="modSp mod">
        <pc:chgData name="Coraluppi, Stefano" userId="949cbe1f-f638-4d8b-8890-7bbcf354ea6d" providerId="ADAL" clId="{752FF0DA-AFA7-4E9F-A57F-33E2AE29198C}" dt="2021-02-02T17:18:24.938" v="1429" actId="113"/>
        <pc:sldMkLst>
          <pc:docMk/>
          <pc:sldMk cId="1997438562" sldId="4658"/>
        </pc:sldMkLst>
        <pc:spChg chg="mod">
          <ac:chgData name="Coraluppi, Stefano" userId="949cbe1f-f638-4d8b-8890-7bbcf354ea6d" providerId="ADAL" clId="{752FF0DA-AFA7-4E9F-A57F-33E2AE29198C}" dt="2021-02-02T17:18:24.938" v="1429" actId="113"/>
          <ac:spMkLst>
            <pc:docMk/>
            <pc:sldMk cId="1997438562" sldId="4658"/>
            <ac:spMk id="3" creationId="{04081EFE-80FC-4AE0-8E76-636E100C7C3B}"/>
          </ac:spMkLst>
        </pc:spChg>
      </pc:sldChg>
      <pc:sldChg chg="modSp">
        <pc:chgData name="Coraluppi, Stefano" userId="949cbe1f-f638-4d8b-8890-7bbcf354ea6d" providerId="ADAL" clId="{752FF0DA-AFA7-4E9F-A57F-33E2AE29198C}" dt="2021-02-02T15:03:01.364" v="1095" actId="20577"/>
        <pc:sldMkLst>
          <pc:docMk/>
          <pc:sldMk cId="3196671854" sldId="4687"/>
        </pc:sldMkLst>
        <pc:spChg chg="mod">
          <ac:chgData name="Coraluppi, Stefano" userId="949cbe1f-f638-4d8b-8890-7bbcf354ea6d" providerId="ADAL" clId="{752FF0DA-AFA7-4E9F-A57F-33E2AE29198C}" dt="2021-02-02T15:03:01.364" v="1095" actId="20577"/>
          <ac:spMkLst>
            <pc:docMk/>
            <pc:sldMk cId="3196671854" sldId="4687"/>
            <ac:spMk id="3" creationId="{81892DED-E410-4EDB-92D7-E07C2F8EBCCF}"/>
          </ac:spMkLst>
        </pc:spChg>
      </pc:sldChg>
      <pc:sldChg chg="addSp delSp modSp mod">
        <pc:chgData name="Coraluppi, Stefano" userId="949cbe1f-f638-4d8b-8890-7bbcf354ea6d" providerId="ADAL" clId="{752FF0DA-AFA7-4E9F-A57F-33E2AE29198C}" dt="2021-02-02T15:19:10.825" v="1102" actId="164"/>
        <pc:sldMkLst>
          <pc:docMk/>
          <pc:sldMk cId="2614263060" sldId="4691"/>
        </pc:sldMkLst>
        <pc:spChg chg="mod topLvl">
          <ac:chgData name="Coraluppi, Stefano" userId="949cbe1f-f638-4d8b-8890-7bbcf354ea6d" providerId="ADAL" clId="{752FF0DA-AFA7-4E9F-A57F-33E2AE29198C}" dt="2021-02-02T15:19:10.825" v="1102" actId="164"/>
          <ac:spMkLst>
            <pc:docMk/>
            <pc:sldMk cId="2614263060" sldId="4691"/>
            <ac:spMk id="5" creationId="{6D8FE209-C086-4D4C-9E87-9694E7905669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7" creationId="{2B8E06AF-6E0E-406E-83F3-B960FD4B028F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8" creationId="{54BD5035-A147-4669-A783-83B044CE492A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10" creationId="{FF409AE4-974B-46A0-AEEC-01C989891E52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11" creationId="{EC1519AE-DD2D-4264-8EF2-D5E1D328393A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16" creationId="{AD48D752-9727-476A-AC09-43D45A0A4269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17" creationId="{F4F2FD0A-9FB3-491F-9333-55FA33518129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19" creationId="{9D223739-5129-4FF4-86EC-F7C93FA1382D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21" creationId="{E2F90187-B935-4967-83E8-17C2DE680ADD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22" creationId="{1570FFC5-6F19-4ED2-8134-5D5CD232AE66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23" creationId="{502FA8EF-065B-4EB6-A6E7-B43F24196C61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26" creationId="{29B12496-CE8E-4732-9670-90F13EB94211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28" creationId="{EF524016-815F-4CAF-9E01-AA76E6A7083C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29" creationId="{6BDD3D3B-CB2F-47D8-942D-27CE4F318D1E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31" creationId="{59205741-2799-45B5-847B-C3A1A07EF5E3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33" creationId="{8AD25524-8C4B-480C-AD49-DC001CFB7704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36" creationId="{BDA6FCE5-6822-4036-9203-23CE34FCDF1B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37" creationId="{6FCCE59F-2071-4C3A-8AF7-B72D4EC02B23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38" creationId="{B74FE044-7237-49E1-95F1-5DB8A557BFEA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40" creationId="{64E61B89-9BB7-4CE4-9397-F8FE55E1CE80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42" creationId="{46E40288-D307-4DC1-8BF8-FFDCBD4FE0C9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43" creationId="{2E75CA62-A0A3-4C00-96D9-9431443FB68C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48" creationId="{F54D7C04-5E02-4598-A1C0-190FDD37B888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49" creationId="{AF377B89-DB78-45A6-BFA7-EFA58199045E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50" creationId="{DDE7F5E3-BF90-4D0D-8A54-9679B909AE6E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52" creationId="{471021D9-2192-43B4-B2FC-0E6B58BCE0B2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54" creationId="{B135EE1F-A762-4496-BC74-70B0335EB389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55" creationId="{13316A4E-0F5E-44A5-ADE3-4DFAF1F9C0BB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60" creationId="{2D30D1B6-5BC7-49D3-BB06-EF01DC340E19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61" creationId="{0DC8B89C-370E-45C9-A553-6BD950367D51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63" creationId="{6BFCC1DD-1688-4B3C-9687-27EEC4E6F1C6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64" creationId="{08B6DCF6-C1E4-4248-892A-BA46DF300A52}"/>
          </ac:spMkLst>
        </pc:spChg>
        <pc:spChg chg="mod">
          <ac:chgData name="Coraluppi, Stefano" userId="949cbe1f-f638-4d8b-8890-7bbcf354ea6d" providerId="ADAL" clId="{752FF0DA-AFA7-4E9F-A57F-33E2AE29198C}" dt="2021-02-02T15:17:24.028" v="1096" actId="165"/>
          <ac:spMkLst>
            <pc:docMk/>
            <pc:sldMk cId="2614263060" sldId="4691"/>
            <ac:spMk id="65" creationId="{DAF23E7F-E3E4-4F87-8802-890A6D479A44}"/>
          </ac:spMkLst>
        </pc:spChg>
        <pc:spChg chg="mod topLvl">
          <ac:chgData name="Coraluppi, Stefano" userId="949cbe1f-f638-4d8b-8890-7bbcf354ea6d" providerId="ADAL" clId="{752FF0DA-AFA7-4E9F-A57F-33E2AE29198C}" dt="2021-02-02T15:19:10.825" v="1102" actId="164"/>
          <ac:spMkLst>
            <pc:docMk/>
            <pc:sldMk cId="2614263060" sldId="4691"/>
            <ac:spMk id="69" creationId="{D06E9335-1242-407F-83F6-72D3288F29B7}"/>
          </ac:spMkLst>
        </pc:spChg>
        <pc:spChg chg="add del mod topLvl">
          <ac:chgData name="Coraluppi, Stefano" userId="949cbe1f-f638-4d8b-8890-7bbcf354ea6d" providerId="ADAL" clId="{752FF0DA-AFA7-4E9F-A57F-33E2AE29198C}" dt="2021-02-02T15:17:57.774" v="1099" actId="478"/>
          <ac:spMkLst>
            <pc:docMk/>
            <pc:sldMk cId="2614263060" sldId="4691"/>
            <ac:spMk id="70" creationId="{329F87C3-D931-4FD3-BE60-8371219F7A0A}"/>
          </ac:spMkLst>
        </pc:spChg>
        <pc:spChg chg="mod topLvl">
          <ac:chgData name="Coraluppi, Stefano" userId="949cbe1f-f638-4d8b-8890-7bbcf354ea6d" providerId="ADAL" clId="{752FF0DA-AFA7-4E9F-A57F-33E2AE29198C}" dt="2021-02-02T15:19:10.825" v="1102" actId="164"/>
          <ac:spMkLst>
            <pc:docMk/>
            <pc:sldMk cId="2614263060" sldId="4691"/>
            <ac:spMk id="74" creationId="{0FCC3BAF-045F-43D7-A69D-3B96A7A3C731}"/>
          </ac:spMkLst>
        </pc:spChg>
        <pc:spChg chg="mod topLvl">
          <ac:chgData name="Coraluppi, Stefano" userId="949cbe1f-f638-4d8b-8890-7bbcf354ea6d" providerId="ADAL" clId="{752FF0DA-AFA7-4E9F-A57F-33E2AE29198C}" dt="2021-02-02T15:19:10.825" v="1102" actId="164"/>
          <ac:spMkLst>
            <pc:docMk/>
            <pc:sldMk cId="2614263060" sldId="4691"/>
            <ac:spMk id="75" creationId="{0837D63E-F5F0-4069-B306-4CCE36C7FABC}"/>
          </ac:spMkLst>
        </pc:spChg>
        <pc:spChg chg="mod topLvl">
          <ac:chgData name="Coraluppi, Stefano" userId="949cbe1f-f638-4d8b-8890-7bbcf354ea6d" providerId="ADAL" clId="{752FF0DA-AFA7-4E9F-A57F-33E2AE29198C}" dt="2021-02-02T15:19:10.825" v="1102" actId="164"/>
          <ac:spMkLst>
            <pc:docMk/>
            <pc:sldMk cId="2614263060" sldId="4691"/>
            <ac:spMk id="77" creationId="{98B117BF-1E2F-434A-AA3E-08C25120BD75}"/>
          </ac:spMkLst>
        </pc:spChg>
        <pc:spChg chg="mod topLvl">
          <ac:chgData name="Coraluppi, Stefano" userId="949cbe1f-f638-4d8b-8890-7bbcf354ea6d" providerId="ADAL" clId="{752FF0DA-AFA7-4E9F-A57F-33E2AE29198C}" dt="2021-02-02T15:19:10.825" v="1102" actId="164"/>
          <ac:spMkLst>
            <pc:docMk/>
            <pc:sldMk cId="2614263060" sldId="4691"/>
            <ac:spMk id="78" creationId="{C66BA077-307B-4107-970A-FAEF9CAEB76D}"/>
          </ac:spMkLst>
        </pc:spChg>
        <pc:spChg chg="mod topLvl">
          <ac:chgData name="Coraluppi, Stefano" userId="949cbe1f-f638-4d8b-8890-7bbcf354ea6d" providerId="ADAL" clId="{752FF0DA-AFA7-4E9F-A57F-33E2AE29198C}" dt="2021-02-02T15:19:10.825" v="1102" actId="164"/>
          <ac:spMkLst>
            <pc:docMk/>
            <pc:sldMk cId="2614263060" sldId="4691"/>
            <ac:spMk id="79" creationId="{815E0C5A-6007-47F4-89AB-63D7D3AF911A}"/>
          </ac:spMkLst>
        </pc:spChg>
        <pc:spChg chg="mod topLvl">
          <ac:chgData name="Coraluppi, Stefano" userId="949cbe1f-f638-4d8b-8890-7bbcf354ea6d" providerId="ADAL" clId="{752FF0DA-AFA7-4E9F-A57F-33E2AE29198C}" dt="2021-02-02T15:19:10.825" v="1102" actId="164"/>
          <ac:spMkLst>
            <pc:docMk/>
            <pc:sldMk cId="2614263060" sldId="4691"/>
            <ac:spMk id="81" creationId="{AB5CDEF5-3840-431C-8F97-5BFE215DA1F5}"/>
          </ac:spMkLst>
        </pc:spChg>
        <pc:spChg chg="mod topLvl">
          <ac:chgData name="Coraluppi, Stefano" userId="949cbe1f-f638-4d8b-8890-7bbcf354ea6d" providerId="ADAL" clId="{752FF0DA-AFA7-4E9F-A57F-33E2AE29198C}" dt="2021-02-02T15:19:10.825" v="1102" actId="164"/>
          <ac:spMkLst>
            <pc:docMk/>
            <pc:sldMk cId="2614263060" sldId="4691"/>
            <ac:spMk id="82" creationId="{8BD7ABD1-3575-44A1-B6F1-737CF71F7A2C}"/>
          </ac:spMkLst>
        </pc:spChg>
        <pc:spChg chg="mod topLvl">
          <ac:chgData name="Coraluppi, Stefano" userId="949cbe1f-f638-4d8b-8890-7bbcf354ea6d" providerId="ADAL" clId="{752FF0DA-AFA7-4E9F-A57F-33E2AE29198C}" dt="2021-02-02T15:19:10.825" v="1102" actId="164"/>
          <ac:spMkLst>
            <pc:docMk/>
            <pc:sldMk cId="2614263060" sldId="4691"/>
            <ac:spMk id="83" creationId="{E9AADA21-49DA-4A4D-9212-8B04C393A4DE}"/>
          </ac:spMkLst>
        </pc:spChg>
        <pc:spChg chg="mod topLvl">
          <ac:chgData name="Coraluppi, Stefano" userId="949cbe1f-f638-4d8b-8890-7bbcf354ea6d" providerId="ADAL" clId="{752FF0DA-AFA7-4E9F-A57F-33E2AE29198C}" dt="2021-02-02T15:19:10.825" v="1102" actId="164"/>
          <ac:spMkLst>
            <pc:docMk/>
            <pc:sldMk cId="2614263060" sldId="4691"/>
            <ac:spMk id="84" creationId="{6C8B22CA-1697-4B9E-82C7-62BD57BB0BAE}"/>
          </ac:spMkLst>
        </pc:spChg>
        <pc:spChg chg="mod topLvl">
          <ac:chgData name="Coraluppi, Stefano" userId="949cbe1f-f638-4d8b-8890-7bbcf354ea6d" providerId="ADAL" clId="{752FF0DA-AFA7-4E9F-A57F-33E2AE29198C}" dt="2021-02-02T15:19:10.825" v="1102" actId="164"/>
          <ac:spMkLst>
            <pc:docMk/>
            <pc:sldMk cId="2614263060" sldId="4691"/>
            <ac:spMk id="85" creationId="{5FD39095-6B95-40AC-A32C-2D8FB31DC95F}"/>
          </ac:spMkLst>
        </pc:spChg>
        <pc:spChg chg="mod topLvl">
          <ac:chgData name="Coraluppi, Stefano" userId="949cbe1f-f638-4d8b-8890-7bbcf354ea6d" providerId="ADAL" clId="{752FF0DA-AFA7-4E9F-A57F-33E2AE29198C}" dt="2021-02-02T15:19:10.825" v="1102" actId="164"/>
          <ac:spMkLst>
            <pc:docMk/>
            <pc:sldMk cId="2614263060" sldId="4691"/>
            <ac:spMk id="86" creationId="{59FD3A73-3420-49E2-91DB-8043D7DBFC21}"/>
          </ac:spMkLst>
        </pc:spChg>
        <pc:spChg chg="mod topLvl">
          <ac:chgData name="Coraluppi, Stefano" userId="949cbe1f-f638-4d8b-8890-7bbcf354ea6d" providerId="ADAL" clId="{752FF0DA-AFA7-4E9F-A57F-33E2AE29198C}" dt="2021-02-02T15:19:10.825" v="1102" actId="164"/>
          <ac:spMkLst>
            <pc:docMk/>
            <pc:sldMk cId="2614263060" sldId="4691"/>
            <ac:spMk id="87" creationId="{E31C29DE-8F78-418A-886A-648715F4ED42}"/>
          </ac:spMkLst>
        </pc:spChg>
        <pc:grpChg chg="mod topLvl">
          <ac:chgData name="Coraluppi, Stefano" userId="949cbe1f-f638-4d8b-8890-7bbcf354ea6d" providerId="ADAL" clId="{752FF0DA-AFA7-4E9F-A57F-33E2AE29198C}" dt="2021-02-02T15:19:10.825" v="1102" actId="164"/>
          <ac:grpSpMkLst>
            <pc:docMk/>
            <pc:sldMk cId="2614263060" sldId="4691"/>
            <ac:grpSpMk id="6" creationId="{37BAF3EA-1418-45D9-B87E-E32B139709F1}"/>
          </ac:grpSpMkLst>
        </pc:grpChg>
        <pc:grpChg chg="mod topLvl">
          <ac:chgData name="Coraluppi, Stefano" userId="949cbe1f-f638-4d8b-8890-7bbcf354ea6d" providerId="ADAL" clId="{752FF0DA-AFA7-4E9F-A57F-33E2AE29198C}" dt="2021-02-02T15:19:10.825" v="1102" actId="164"/>
          <ac:grpSpMkLst>
            <pc:docMk/>
            <pc:sldMk cId="2614263060" sldId="4691"/>
            <ac:grpSpMk id="24" creationId="{0A646B87-737D-4C9C-A78E-03497A8153D8}"/>
          </ac:grpSpMkLst>
        </pc:grpChg>
        <pc:grpChg chg="mod topLvl">
          <ac:chgData name="Coraluppi, Stefano" userId="949cbe1f-f638-4d8b-8890-7bbcf354ea6d" providerId="ADAL" clId="{752FF0DA-AFA7-4E9F-A57F-33E2AE29198C}" dt="2021-02-02T15:19:10.825" v="1102" actId="164"/>
          <ac:grpSpMkLst>
            <pc:docMk/>
            <pc:sldMk cId="2614263060" sldId="4691"/>
            <ac:grpSpMk id="30" creationId="{45B5458D-D495-4ACC-B49D-431602A0E5DF}"/>
          </ac:grpSpMkLst>
        </pc:grpChg>
        <pc:grpChg chg="mod topLvl">
          <ac:chgData name="Coraluppi, Stefano" userId="949cbe1f-f638-4d8b-8890-7bbcf354ea6d" providerId="ADAL" clId="{752FF0DA-AFA7-4E9F-A57F-33E2AE29198C}" dt="2021-02-02T15:19:10.825" v="1102" actId="164"/>
          <ac:grpSpMkLst>
            <pc:docMk/>
            <pc:sldMk cId="2614263060" sldId="4691"/>
            <ac:grpSpMk id="39" creationId="{E705AA69-8132-4BE2-B9A0-A1A457A6498A}"/>
          </ac:grpSpMkLst>
        </pc:grpChg>
        <pc:grpChg chg="mod topLvl">
          <ac:chgData name="Coraluppi, Stefano" userId="949cbe1f-f638-4d8b-8890-7bbcf354ea6d" providerId="ADAL" clId="{752FF0DA-AFA7-4E9F-A57F-33E2AE29198C}" dt="2021-02-02T15:19:10.825" v="1102" actId="164"/>
          <ac:grpSpMkLst>
            <pc:docMk/>
            <pc:sldMk cId="2614263060" sldId="4691"/>
            <ac:grpSpMk id="51" creationId="{98DEDED3-A0DA-48BB-A941-C8A83F883117}"/>
          </ac:grpSpMkLst>
        </pc:grpChg>
        <pc:grpChg chg="add mod">
          <ac:chgData name="Coraluppi, Stefano" userId="949cbe1f-f638-4d8b-8890-7bbcf354ea6d" providerId="ADAL" clId="{752FF0DA-AFA7-4E9F-A57F-33E2AE29198C}" dt="2021-02-02T15:19:10.825" v="1102" actId="164"/>
          <ac:grpSpMkLst>
            <pc:docMk/>
            <pc:sldMk cId="2614263060" sldId="4691"/>
            <ac:grpSpMk id="66" creationId="{8B735EBA-C715-429F-9D16-0B7200245AFE}"/>
          </ac:grpSpMkLst>
        </pc:grpChg>
        <pc:grpChg chg="del">
          <ac:chgData name="Coraluppi, Stefano" userId="949cbe1f-f638-4d8b-8890-7bbcf354ea6d" providerId="ADAL" clId="{752FF0DA-AFA7-4E9F-A57F-33E2AE29198C}" dt="2021-02-02T15:17:24.028" v="1096" actId="165"/>
          <ac:grpSpMkLst>
            <pc:docMk/>
            <pc:sldMk cId="2614263060" sldId="4691"/>
            <ac:grpSpMk id="89" creationId="{27D643A4-E795-414C-AF77-FD606AB493B4}"/>
          </ac:grpSpMkLst>
        </pc:grp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9" creationId="{3AF19BE8-82A1-48C6-972A-0DF015C97829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12" creationId="{7E046907-AF90-486F-8F0A-C8D73AC27589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13" creationId="{277E1CB5-1D58-423A-97AF-F4F6F71EBC3D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14" creationId="{81199F39-04C4-4250-876A-7665B0916AC4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15" creationId="{1629AF9C-24C6-4719-A93B-7C42FB8D4A4B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18" creationId="{78961B53-9652-4C3D-B878-CB0404E585FB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20" creationId="{7F23A14C-5D93-42AD-A311-59282DD21B25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25" creationId="{5CCD3686-7C0C-4024-B2E0-F2CBDDB13C53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27" creationId="{84B3ABD8-4E1E-42EB-92C5-83BE6176F837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32" creationId="{19BEA48F-1B79-408F-939E-DE7FF3CB682F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34" creationId="{7218BD9F-B6FC-443E-AEF1-AAC87A013BDB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35" creationId="{6AB36778-BA0F-4F4B-AD83-87DF36EE543F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41" creationId="{6167E21E-6B83-415A-BF54-5B98568BA2BD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44" creationId="{51BC3E3A-3DEC-4DA3-9A33-F34EA4E18B81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45" creationId="{38651DDA-073E-4C54-962C-2852E8F8C628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46" creationId="{C79F9225-7D1A-4FA2-BDEE-5ADAC0E70CA8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47" creationId="{F163DCF1-6AD2-4C7A-A10D-D0640688689E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53" creationId="{0757D90F-8BFC-4A1A-AAC6-8126B92FB681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56" creationId="{D122E40C-BB09-477D-93E2-B86A78237B76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57" creationId="{A5E2BF00-3D0C-444B-8AC9-35C108F756B8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58" creationId="{9B0FB145-F18A-4F8F-B47E-3C02DF52F5D0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59" creationId="{B4AB4F47-EA1E-4139-83C8-BEF3D53AD2DA}"/>
          </ac:cxnSpMkLst>
        </pc:cxnChg>
        <pc:cxnChg chg="mod">
          <ac:chgData name="Coraluppi, Stefano" userId="949cbe1f-f638-4d8b-8890-7bbcf354ea6d" providerId="ADAL" clId="{752FF0DA-AFA7-4E9F-A57F-33E2AE29198C}" dt="2021-02-02T15:17:24.028" v="1096" actId="165"/>
          <ac:cxnSpMkLst>
            <pc:docMk/>
            <pc:sldMk cId="2614263060" sldId="4691"/>
            <ac:cxnSpMk id="62" creationId="{B97D08C8-5412-4B5F-BC10-EE72EB8EC32E}"/>
          </ac:cxnSpMkLst>
        </pc:cxnChg>
        <pc:cxnChg chg="add del mod topLvl">
          <ac:chgData name="Coraluppi, Stefano" userId="949cbe1f-f638-4d8b-8890-7bbcf354ea6d" providerId="ADAL" clId="{752FF0DA-AFA7-4E9F-A57F-33E2AE29198C}" dt="2021-02-02T15:19:10.825" v="1102" actId="164"/>
          <ac:cxnSpMkLst>
            <pc:docMk/>
            <pc:sldMk cId="2614263060" sldId="4691"/>
            <ac:cxnSpMk id="68" creationId="{8AA9DAAC-6B15-49DE-8785-B1C8B17E1A9A}"/>
          </ac:cxnSpMkLst>
        </pc:cxnChg>
        <pc:cxnChg chg="mod topLvl">
          <ac:chgData name="Coraluppi, Stefano" userId="949cbe1f-f638-4d8b-8890-7bbcf354ea6d" providerId="ADAL" clId="{752FF0DA-AFA7-4E9F-A57F-33E2AE29198C}" dt="2021-02-02T15:19:10.825" v="1102" actId="164"/>
          <ac:cxnSpMkLst>
            <pc:docMk/>
            <pc:sldMk cId="2614263060" sldId="4691"/>
            <ac:cxnSpMk id="71" creationId="{3F12A041-86C3-4C89-910B-9D449B9EC071}"/>
          </ac:cxnSpMkLst>
        </pc:cxnChg>
        <pc:cxnChg chg="add del mod topLvl">
          <ac:chgData name="Coraluppi, Stefano" userId="949cbe1f-f638-4d8b-8890-7bbcf354ea6d" providerId="ADAL" clId="{752FF0DA-AFA7-4E9F-A57F-33E2AE29198C}" dt="2021-02-02T15:18:42.765" v="1100" actId="478"/>
          <ac:cxnSpMkLst>
            <pc:docMk/>
            <pc:sldMk cId="2614263060" sldId="4691"/>
            <ac:cxnSpMk id="72" creationId="{C990932B-733A-4472-ABF3-019A7D8CB011}"/>
          </ac:cxnSpMkLst>
        </pc:cxnChg>
        <pc:cxnChg chg="mod topLvl">
          <ac:chgData name="Coraluppi, Stefano" userId="949cbe1f-f638-4d8b-8890-7bbcf354ea6d" providerId="ADAL" clId="{752FF0DA-AFA7-4E9F-A57F-33E2AE29198C}" dt="2021-02-02T15:19:10.825" v="1102" actId="164"/>
          <ac:cxnSpMkLst>
            <pc:docMk/>
            <pc:sldMk cId="2614263060" sldId="4691"/>
            <ac:cxnSpMk id="76" creationId="{69D938EF-0D92-4369-95A8-97CDB615E9E8}"/>
          </ac:cxnSpMkLst>
        </pc:cxnChg>
        <pc:cxnChg chg="mod topLvl">
          <ac:chgData name="Coraluppi, Stefano" userId="949cbe1f-f638-4d8b-8890-7bbcf354ea6d" providerId="ADAL" clId="{752FF0DA-AFA7-4E9F-A57F-33E2AE29198C}" dt="2021-02-02T15:19:10.825" v="1102" actId="164"/>
          <ac:cxnSpMkLst>
            <pc:docMk/>
            <pc:sldMk cId="2614263060" sldId="4691"/>
            <ac:cxnSpMk id="80" creationId="{CFF8CF9C-1CB3-4BFF-A32C-EC3D98E03145}"/>
          </ac:cxnSpMkLst>
        </pc:cxnChg>
      </pc:sldChg>
      <pc:sldChg chg="modSp mod">
        <pc:chgData name="Coraluppi, Stefano" userId="949cbe1f-f638-4d8b-8890-7bbcf354ea6d" providerId="ADAL" clId="{752FF0DA-AFA7-4E9F-A57F-33E2AE29198C}" dt="2021-02-02T16:08:24.207" v="1162" actId="20577"/>
        <pc:sldMkLst>
          <pc:docMk/>
          <pc:sldMk cId="3285335859" sldId="4694"/>
        </pc:sldMkLst>
        <pc:spChg chg="mod">
          <ac:chgData name="Coraluppi, Stefano" userId="949cbe1f-f638-4d8b-8890-7bbcf354ea6d" providerId="ADAL" clId="{752FF0DA-AFA7-4E9F-A57F-33E2AE29198C}" dt="2021-02-02T16:08:24.207" v="1162" actId="20577"/>
          <ac:spMkLst>
            <pc:docMk/>
            <pc:sldMk cId="3285335859" sldId="4694"/>
            <ac:spMk id="3" creationId="{434E19A8-399E-4146-8B1C-31B2967D7FBD}"/>
          </ac:spMkLst>
        </pc:spChg>
      </pc:sldChg>
      <pc:sldChg chg="modSp">
        <pc:chgData name="Coraluppi, Stefano" userId="949cbe1f-f638-4d8b-8890-7bbcf354ea6d" providerId="ADAL" clId="{752FF0DA-AFA7-4E9F-A57F-33E2AE29198C}" dt="2021-02-02T16:01:49.175" v="1149" actId="20577"/>
        <pc:sldMkLst>
          <pc:docMk/>
          <pc:sldMk cId="1387953764" sldId="4699"/>
        </pc:sldMkLst>
        <pc:spChg chg="mod">
          <ac:chgData name="Coraluppi, Stefano" userId="949cbe1f-f638-4d8b-8890-7bbcf354ea6d" providerId="ADAL" clId="{752FF0DA-AFA7-4E9F-A57F-33E2AE29198C}" dt="2021-02-02T16:01:49.175" v="1149" actId="20577"/>
          <ac:spMkLst>
            <pc:docMk/>
            <pc:sldMk cId="1387953764" sldId="4699"/>
            <ac:spMk id="3" creationId="{C7E9FD71-6BB4-46B1-A65C-1BC491C6FC6F}"/>
          </ac:spMkLst>
        </pc:spChg>
      </pc:sldChg>
      <pc:sldChg chg="addSp delSp modSp mod">
        <pc:chgData name="Coraluppi, Stefano" userId="949cbe1f-f638-4d8b-8890-7bbcf354ea6d" providerId="ADAL" clId="{752FF0DA-AFA7-4E9F-A57F-33E2AE29198C}" dt="2021-02-02T16:14:48.093" v="1187" actId="164"/>
        <pc:sldMkLst>
          <pc:docMk/>
          <pc:sldMk cId="2309259048" sldId="4701"/>
        </pc:sldMkLst>
        <pc:spChg chg="mod topLvl">
          <ac:chgData name="Coraluppi, Stefano" userId="949cbe1f-f638-4d8b-8890-7bbcf354ea6d" providerId="ADAL" clId="{752FF0DA-AFA7-4E9F-A57F-33E2AE29198C}" dt="2021-02-02T16:14:48.093" v="1187" actId="164"/>
          <ac:spMkLst>
            <pc:docMk/>
            <pc:sldMk cId="2309259048" sldId="4701"/>
            <ac:spMk id="28" creationId="{EDF8A96E-F277-4562-9FD1-D95E07DD758B}"/>
          </ac:spMkLst>
        </pc:spChg>
        <pc:spChg chg="mod topLvl">
          <ac:chgData name="Coraluppi, Stefano" userId="949cbe1f-f638-4d8b-8890-7bbcf354ea6d" providerId="ADAL" clId="{752FF0DA-AFA7-4E9F-A57F-33E2AE29198C}" dt="2021-02-02T16:14:48.093" v="1187" actId="164"/>
          <ac:spMkLst>
            <pc:docMk/>
            <pc:sldMk cId="2309259048" sldId="4701"/>
            <ac:spMk id="29" creationId="{0608E334-C0F5-4A57-B179-6FBA494CA93E}"/>
          </ac:spMkLst>
        </pc:spChg>
        <pc:spChg chg="add mod">
          <ac:chgData name="Coraluppi, Stefano" userId="949cbe1f-f638-4d8b-8890-7bbcf354ea6d" providerId="ADAL" clId="{752FF0DA-AFA7-4E9F-A57F-33E2AE29198C}" dt="2021-02-02T16:14:11.832" v="1183" actId="1038"/>
          <ac:spMkLst>
            <pc:docMk/>
            <pc:sldMk cId="2309259048" sldId="4701"/>
            <ac:spMk id="32" creationId="{8825413B-16DE-4A79-B3F9-145E27947EA0}"/>
          </ac:spMkLst>
        </pc:spChg>
        <pc:grpChg chg="add mod">
          <ac:chgData name="Coraluppi, Stefano" userId="949cbe1f-f638-4d8b-8890-7bbcf354ea6d" providerId="ADAL" clId="{752FF0DA-AFA7-4E9F-A57F-33E2AE29198C}" dt="2021-02-02T16:14:48.093" v="1187" actId="164"/>
          <ac:grpSpMkLst>
            <pc:docMk/>
            <pc:sldMk cId="2309259048" sldId="4701"/>
            <ac:grpSpMk id="3" creationId="{41F49C64-C085-4891-9ED1-8665BB284033}"/>
          </ac:grpSpMkLst>
        </pc:grpChg>
        <pc:grpChg chg="del">
          <ac:chgData name="Coraluppi, Stefano" userId="949cbe1f-f638-4d8b-8890-7bbcf354ea6d" providerId="ADAL" clId="{752FF0DA-AFA7-4E9F-A57F-33E2AE29198C}" dt="2021-02-02T16:14:24.845" v="1184" actId="165"/>
          <ac:grpSpMkLst>
            <pc:docMk/>
            <pc:sldMk cId="2309259048" sldId="4701"/>
            <ac:grpSpMk id="27" creationId="{A5063206-9B44-4208-AB01-D05947BEE94D}"/>
          </ac:grpSpMkLst>
        </pc:grpChg>
        <pc:cxnChg chg="mod topLvl">
          <ac:chgData name="Coraluppi, Stefano" userId="949cbe1f-f638-4d8b-8890-7bbcf354ea6d" providerId="ADAL" clId="{752FF0DA-AFA7-4E9F-A57F-33E2AE29198C}" dt="2021-02-02T16:14:48.093" v="1187" actId="164"/>
          <ac:cxnSpMkLst>
            <pc:docMk/>
            <pc:sldMk cId="2309259048" sldId="4701"/>
            <ac:cxnSpMk id="30" creationId="{E43AC778-DC16-41CF-A27C-A348CA9E8B83}"/>
          </ac:cxnSpMkLst>
        </pc:cxnChg>
        <pc:cxnChg chg="mod topLvl">
          <ac:chgData name="Coraluppi, Stefano" userId="949cbe1f-f638-4d8b-8890-7bbcf354ea6d" providerId="ADAL" clId="{752FF0DA-AFA7-4E9F-A57F-33E2AE29198C}" dt="2021-02-02T16:14:48.093" v="1187" actId="164"/>
          <ac:cxnSpMkLst>
            <pc:docMk/>
            <pc:sldMk cId="2309259048" sldId="4701"/>
            <ac:cxnSpMk id="31" creationId="{A6BFADB1-882A-42D9-AC92-B01A719EF323}"/>
          </ac:cxnSpMkLst>
        </pc:cxnChg>
      </pc:sldChg>
      <pc:sldChg chg="modSp">
        <pc:chgData name="Coraluppi, Stefano" userId="949cbe1f-f638-4d8b-8890-7bbcf354ea6d" providerId="ADAL" clId="{752FF0DA-AFA7-4E9F-A57F-33E2AE29198C}" dt="2021-02-02T16:26:09.126" v="1214" actId="16959"/>
        <pc:sldMkLst>
          <pc:docMk/>
          <pc:sldMk cId="3862511696" sldId="4704"/>
        </pc:sldMkLst>
        <pc:spChg chg="mod">
          <ac:chgData name="Coraluppi, Stefano" userId="949cbe1f-f638-4d8b-8890-7bbcf354ea6d" providerId="ADAL" clId="{752FF0DA-AFA7-4E9F-A57F-33E2AE29198C}" dt="2021-02-02T16:26:09.126" v="1214" actId="16959"/>
          <ac:spMkLst>
            <pc:docMk/>
            <pc:sldMk cId="3862511696" sldId="4704"/>
            <ac:spMk id="3" creationId="{F9E91930-7E73-42F4-B951-20D083611E4F}"/>
          </ac:spMkLst>
        </pc:spChg>
      </pc:sldChg>
      <pc:sldChg chg="modSp mod">
        <pc:chgData name="Coraluppi, Stefano" userId="949cbe1f-f638-4d8b-8890-7bbcf354ea6d" providerId="ADAL" clId="{752FF0DA-AFA7-4E9F-A57F-33E2AE29198C}" dt="2021-02-02T16:15:04.683" v="1212" actId="1038"/>
        <pc:sldMkLst>
          <pc:docMk/>
          <pc:sldMk cId="3344454911" sldId="4706"/>
        </pc:sldMkLst>
        <pc:picChg chg="mod">
          <ac:chgData name="Coraluppi, Stefano" userId="949cbe1f-f638-4d8b-8890-7bbcf354ea6d" providerId="ADAL" clId="{752FF0DA-AFA7-4E9F-A57F-33E2AE29198C}" dt="2021-02-02T16:15:04.683" v="1212" actId="1038"/>
          <ac:picMkLst>
            <pc:docMk/>
            <pc:sldMk cId="3344454911" sldId="4706"/>
            <ac:picMk id="5" creationId="{6B205AED-A1D3-4903-9B6D-5DFB2D85C7C9}"/>
          </ac:picMkLst>
        </pc:picChg>
      </pc:sldChg>
      <pc:sldChg chg="modSp mod">
        <pc:chgData name="Coraluppi, Stefano" userId="949cbe1f-f638-4d8b-8890-7bbcf354ea6d" providerId="ADAL" clId="{752FF0DA-AFA7-4E9F-A57F-33E2AE29198C}" dt="2021-02-02T16:27:57.656" v="1226" actId="20577"/>
        <pc:sldMkLst>
          <pc:docMk/>
          <pc:sldMk cId="3961136443" sldId="4708"/>
        </pc:sldMkLst>
        <pc:spChg chg="mod">
          <ac:chgData name="Coraluppi, Stefano" userId="949cbe1f-f638-4d8b-8890-7bbcf354ea6d" providerId="ADAL" clId="{752FF0DA-AFA7-4E9F-A57F-33E2AE29198C}" dt="2021-02-02T16:27:57.656" v="1226" actId="20577"/>
          <ac:spMkLst>
            <pc:docMk/>
            <pc:sldMk cId="3961136443" sldId="4708"/>
            <ac:spMk id="2" creationId="{3E44AD29-5919-45F3-99D9-183E2EA0E39E}"/>
          </ac:spMkLst>
        </pc:spChg>
      </pc:sldChg>
      <pc:sldChg chg="modSp mod">
        <pc:chgData name="Coraluppi, Stefano" userId="949cbe1f-f638-4d8b-8890-7bbcf354ea6d" providerId="ADAL" clId="{752FF0DA-AFA7-4E9F-A57F-33E2AE29198C}" dt="2021-02-02T16:39:41.027" v="1232" actId="114"/>
        <pc:sldMkLst>
          <pc:docMk/>
          <pc:sldMk cId="3606636405" sldId="4710"/>
        </pc:sldMkLst>
        <pc:spChg chg="mod">
          <ac:chgData name="Coraluppi, Stefano" userId="949cbe1f-f638-4d8b-8890-7bbcf354ea6d" providerId="ADAL" clId="{752FF0DA-AFA7-4E9F-A57F-33E2AE29198C}" dt="2021-02-02T16:39:41.027" v="1232" actId="114"/>
          <ac:spMkLst>
            <pc:docMk/>
            <pc:sldMk cId="3606636405" sldId="4710"/>
            <ac:spMk id="3" creationId="{29AAD7AB-EF05-49B7-8873-556B18864B38}"/>
          </ac:spMkLst>
        </pc:spChg>
      </pc:sldChg>
      <pc:sldChg chg="modSp del mod">
        <pc:chgData name="Coraluppi, Stefano" userId="949cbe1f-f638-4d8b-8890-7bbcf354ea6d" providerId="ADAL" clId="{752FF0DA-AFA7-4E9F-A57F-33E2AE29198C}" dt="2021-02-02T19:37:42.594" v="1437" actId="2696"/>
        <pc:sldMkLst>
          <pc:docMk/>
          <pc:sldMk cId="841295015" sldId="4712"/>
        </pc:sldMkLst>
        <pc:spChg chg="mod">
          <ac:chgData name="Coraluppi, Stefano" userId="949cbe1f-f638-4d8b-8890-7bbcf354ea6d" providerId="ADAL" clId="{752FF0DA-AFA7-4E9F-A57F-33E2AE29198C}" dt="2021-02-02T16:51:44.389" v="1376" actId="114"/>
          <ac:spMkLst>
            <pc:docMk/>
            <pc:sldMk cId="841295015" sldId="4712"/>
            <ac:spMk id="3" creationId="{A1E5EAB2-40A9-4E46-8CB5-B001AC9120A8}"/>
          </ac:spMkLst>
        </pc:spChg>
      </pc:sldChg>
      <pc:sldChg chg="modSp add mod">
        <pc:chgData name="Coraluppi, Stefano" userId="949cbe1f-f638-4d8b-8890-7bbcf354ea6d" providerId="ADAL" clId="{752FF0DA-AFA7-4E9F-A57F-33E2AE29198C}" dt="2021-02-03T15:07:38.921" v="1492" actId="20577"/>
        <pc:sldMkLst>
          <pc:docMk/>
          <pc:sldMk cId="1144183225" sldId="4712"/>
        </pc:sldMkLst>
        <pc:spChg chg="mod">
          <ac:chgData name="Coraluppi, Stefano" userId="949cbe1f-f638-4d8b-8890-7bbcf354ea6d" providerId="ADAL" clId="{752FF0DA-AFA7-4E9F-A57F-33E2AE29198C}" dt="2021-02-03T15:07:38.921" v="1492" actId="20577"/>
          <ac:spMkLst>
            <pc:docMk/>
            <pc:sldMk cId="1144183225" sldId="4712"/>
            <ac:spMk id="2" creationId="{EA3A2268-B996-415D-A76D-D22734BCA5E9}"/>
          </ac:spMkLst>
        </pc:spChg>
      </pc:sldChg>
      <pc:sldChg chg="modSp mod">
        <pc:chgData name="Coraluppi, Stefano" userId="949cbe1f-f638-4d8b-8890-7bbcf354ea6d" providerId="ADAL" clId="{752FF0DA-AFA7-4E9F-A57F-33E2AE29198C}" dt="2021-02-02T19:37:31.267" v="1436" actId="20577"/>
        <pc:sldMkLst>
          <pc:docMk/>
          <pc:sldMk cId="2139931445" sldId="4713"/>
        </pc:sldMkLst>
        <pc:spChg chg="mod">
          <ac:chgData name="Coraluppi, Stefano" userId="949cbe1f-f638-4d8b-8890-7bbcf354ea6d" providerId="ADAL" clId="{752FF0DA-AFA7-4E9F-A57F-33E2AE29198C}" dt="2021-02-02T19:37:31.267" v="1436" actId="20577"/>
          <ac:spMkLst>
            <pc:docMk/>
            <pc:sldMk cId="2139931445" sldId="4713"/>
            <ac:spMk id="3" creationId="{73D45A0A-A63A-4E01-84B5-09FCE9A1B5DC}"/>
          </ac:spMkLst>
        </pc:spChg>
      </pc:sldChg>
      <pc:sldChg chg="del">
        <pc:chgData name="Coraluppi, Stefano" userId="949cbe1f-f638-4d8b-8890-7bbcf354ea6d" providerId="ADAL" clId="{752FF0DA-AFA7-4E9F-A57F-33E2AE29198C}" dt="2021-02-07T20:14:32.653" v="9228" actId="47"/>
        <pc:sldMkLst>
          <pc:docMk/>
          <pc:sldMk cId="1813562844" sldId="4715"/>
        </pc:sldMkLst>
      </pc:sldChg>
      <pc:sldChg chg="ord">
        <pc:chgData name="Coraluppi, Stefano" userId="949cbe1f-f638-4d8b-8890-7bbcf354ea6d" providerId="ADAL" clId="{752FF0DA-AFA7-4E9F-A57F-33E2AE29198C}" dt="2021-02-03T15:20:30.319" v="1494"/>
        <pc:sldMkLst>
          <pc:docMk/>
          <pc:sldMk cId="135964759" sldId="4716"/>
        </pc:sldMkLst>
      </pc:sldChg>
      <pc:sldChg chg="modSp">
        <pc:chgData name="Coraluppi, Stefano" userId="949cbe1f-f638-4d8b-8890-7bbcf354ea6d" providerId="ADAL" clId="{752FF0DA-AFA7-4E9F-A57F-33E2AE29198C}" dt="2021-02-09T13:34:01.572" v="11818" actId="20577"/>
        <pc:sldMkLst>
          <pc:docMk/>
          <pc:sldMk cId="4293165850" sldId="4717"/>
        </pc:sldMkLst>
        <pc:spChg chg="mod">
          <ac:chgData name="Coraluppi, Stefano" userId="949cbe1f-f638-4d8b-8890-7bbcf354ea6d" providerId="ADAL" clId="{752FF0DA-AFA7-4E9F-A57F-33E2AE29198C}" dt="2021-02-09T13:34:01.572" v="11818" actId="20577"/>
          <ac:spMkLst>
            <pc:docMk/>
            <pc:sldMk cId="4293165850" sldId="4717"/>
            <ac:spMk id="3" creationId="{3FD6B943-1BA2-44D7-B515-F348850CA33E}"/>
          </ac:spMkLst>
        </pc:spChg>
      </pc:sldChg>
      <pc:sldChg chg="modSp">
        <pc:chgData name="Coraluppi, Stefano" userId="949cbe1f-f638-4d8b-8890-7bbcf354ea6d" providerId="ADAL" clId="{752FF0DA-AFA7-4E9F-A57F-33E2AE29198C}" dt="2021-02-03T15:31:40.196" v="1687" actId="20577"/>
        <pc:sldMkLst>
          <pc:docMk/>
          <pc:sldMk cId="1387073542" sldId="4718"/>
        </pc:sldMkLst>
        <pc:spChg chg="mod">
          <ac:chgData name="Coraluppi, Stefano" userId="949cbe1f-f638-4d8b-8890-7bbcf354ea6d" providerId="ADAL" clId="{752FF0DA-AFA7-4E9F-A57F-33E2AE29198C}" dt="2021-02-03T15:31:40.196" v="1687" actId="20577"/>
          <ac:spMkLst>
            <pc:docMk/>
            <pc:sldMk cId="1387073542" sldId="4718"/>
            <ac:spMk id="3" creationId="{F335C59C-7116-41BF-9A01-8039D40A972A}"/>
          </ac:spMkLst>
        </pc:spChg>
      </pc:sldChg>
      <pc:sldChg chg="modSp">
        <pc:chgData name="Coraluppi, Stefano" userId="949cbe1f-f638-4d8b-8890-7bbcf354ea6d" providerId="ADAL" clId="{752FF0DA-AFA7-4E9F-A57F-33E2AE29198C}" dt="2021-02-03T15:45:04.322" v="2125"/>
        <pc:sldMkLst>
          <pc:docMk/>
          <pc:sldMk cId="3229456086" sldId="4719"/>
        </pc:sldMkLst>
        <pc:spChg chg="mod">
          <ac:chgData name="Coraluppi, Stefano" userId="949cbe1f-f638-4d8b-8890-7bbcf354ea6d" providerId="ADAL" clId="{752FF0DA-AFA7-4E9F-A57F-33E2AE29198C}" dt="2021-02-03T15:45:04.322" v="2125"/>
          <ac:spMkLst>
            <pc:docMk/>
            <pc:sldMk cId="3229456086" sldId="4719"/>
            <ac:spMk id="3" creationId="{A9CBCB74-94A8-47FD-A2F9-2B92CC15849D}"/>
          </ac:spMkLst>
        </pc:spChg>
      </pc:sldChg>
      <pc:sldChg chg="addSp modSp mod">
        <pc:chgData name="Coraluppi, Stefano" userId="949cbe1f-f638-4d8b-8890-7bbcf354ea6d" providerId="ADAL" clId="{752FF0DA-AFA7-4E9F-A57F-33E2AE29198C}" dt="2021-02-03T15:57:45.788" v="2781" actId="1037"/>
        <pc:sldMkLst>
          <pc:docMk/>
          <pc:sldMk cId="4250155793" sldId="4720"/>
        </pc:sldMkLst>
        <pc:spChg chg="mod">
          <ac:chgData name="Coraluppi, Stefano" userId="949cbe1f-f638-4d8b-8890-7bbcf354ea6d" providerId="ADAL" clId="{752FF0DA-AFA7-4E9F-A57F-33E2AE29198C}" dt="2021-02-03T15:46:12.309" v="2214" actId="20577"/>
          <ac:spMkLst>
            <pc:docMk/>
            <pc:sldMk cId="4250155793" sldId="4720"/>
            <ac:spMk id="2" creationId="{3B9FE190-D4CD-4C74-A982-5D983BC3C6AB}"/>
          </ac:spMkLst>
        </pc:spChg>
        <pc:spChg chg="mod">
          <ac:chgData name="Coraluppi, Stefano" userId="949cbe1f-f638-4d8b-8890-7bbcf354ea6d" providerId="ADAL" clId="{752FF0DA-AFA7-4E9F-A57F-33E2AE29198C}" dt="2021-02-03T15:56:39.676" v="2734" actId="20577"/>
          <ac:spMkLst>
            <pc:docMk/>
            <pc:sldMk cId="4250155793" sldId="4720"/>
            <ac:spMk id="3" creationId="{099C2495-B0A1-491C-9523-5DEA2D3197D7}"/>
          </ac:spMkLst>
        </pc:spChg>
        <pc:spChg chg="add mod">
          <ac:chgData name="Coraluppi, Stefano" userId="949cbe1f-f638-4d8b-8890-7bbcf354ea6d" providerId="ADAL" clId="{752FF0DA-AFA7-4E9F-A57F-33E2AE29198C}" dt="2021-02-03T15:38:04.290" v="1820" actId="14100"/>
          <ac:spMkLst>
            <pc:docMk/>
            <pc:sldMk cId="4250155793" sldId="4720"/>
            <ac:spMk id="7" creationId="{7B8829DA-3A3A-40E6-BA95-F47FE72C5CD8}"/>
          </ac:spMkLst>
        </pc:spChg>
        <pc:spChg chg="add mod">
          <ac:chgData name="Coraluppi, Stefano" userId="949cbe1f-f638-4d8b-8890-7bbcf354ea6d" providerId="ADAL" clId="{752FF0DA-AFA7-4E9F-A57F-33E2AE29198C}" dt="2021-02-03T15:43:22.277" v="2074" actId="554"/>
          <ac:spMkLst>
            <pc:docMk/>
            <pc:sldMk cId="4250155793" sldId="4720"/>
            <ac:spMk id="12" creationId="{861BE3A3-2DDE-499F-8479-3D51E9297DB9}"/>
          </ac:spMkLst>
        </pc:spChg>
        <pc:spChg chg="add mod">
          <ac:chgData name="Coraluppi, Stefano" userId="949cbe1f-f638-4d8b-8890-7bbcf354ea6d" providerId="ADAL" clId="{752FF0DA-AFA7-4E9F-A57F-33E2AE29198C}" dt="2021-02-03T15:43:22.277" v="2074" actId="554"/>
          <ac:spMkLst>
            <pc:docMk/>
            <pc:sldMk cId="4250155793" sldId="4720"/>
            <ac:spMk id="16" creationId="{344C07B9-0EB3-4FD0-B976-8C85B989CEB5}"/>
          </ac:spMkLst>
        </pc:spChg>
        <pc:spChg chg="add mod">
          <ac:chgData name="Coraluppi, Stefano" userId="949cbe1f-f638-4d8b-8890-7bbcf354ea6d" providerId="ADAL" clId="{752FF0DA-AFA7-4E9F-A57F-33E2AE29198C}" dt="2021-02-03T15:43:22.277" v="2074" actId="554"/>
          <ac:spMkLst>
            <pc:docMk/>
            <pc:sldMk cId="4250155793" sldId="4720"/>
            <ac:spMk id="17" creationId="{60797AF6-0F91-4075-8956-0FFD5E4148EE}"/>
          </ac:spMkLst>
        </pc:spChg>
        <pc:spChg chg="add mod">
          <ac:chgData name="Coraluppi, Stefano" userId="949cbe1f-f638-4d8b-8890-7bbcf354ea6d" providerId="ADAL" clId="{752FF0DA-AFA7-4E9F-A57F-33E2AE29198C}" dt="2021-02-03T15:43:22.277" v="2074" actId="554"/>
          <ac:spMkLst>
            <pc:docMk/>
            <pc:sldMk cId="4250155793" sldId="4720"/>
            <ac:spMk id="18" creationId="{66FB6350-E1E0-496D-8744-6BF2EB6FD874}"/>
          </ac:spMkLst>
        </pc:spChg>
        <pc:spChg chg="add mod">
          <ac:chgData name="Coraluppi, Stefano" userId="949cbe1f-f638-4d8b-8890-7bbcf354ea6d" providerId="ADAL" clId="{752FF0DA-AFA7-4E9F-A57F-33E2AE29198C}" dt="2021-02-03T15:56:49.054" v="2736" actId="1076"/>
          <ac:spMkLst>
            <pc:docMk/>
            <pc:sldMk cId="4250155793" sldId="4720"/>
            <ac:spMk id="19" creationId="{7DDF6254-2666-4793-A13D-0B3F979B5E54}"/>
          </ac:spMkLst>
        </pc:spChg>
        <pc:spChg chg="add mod">
          <ac:chgData name="Coraluppi, Stefano" userId="949cbe1f-f638-4d8b-8890-7bbcf354ea6d" providerId="ADAL" clId="{752FF0DA-AFA7-4E9F-A57F-33E2AE29198C}" dt="2021-02-03T15:56:59.479" v="2739" actId="14100"/>
          <ac:spMkLst>
            <pc:docMk/>
            <pc:sldMk cId="4250155793" sldId="4720"/>
            <ac:spMk id="20" creationId="{61608004-AB81-473E-BAFA-F8A62F10136E}"/>
          </ac:spMkLst>
        </pc:spChg>
        <pc:spChg chg="add mod">
          <ac:chgData name="Coraluppi, Stefano" userId="949cbe1f-f638-4d8b-8890-7bbcf354ea6d" providerId="ADAL" clId="{752FF0DA-AFA7-4E9F-A57F-33E2AE29198C}" dt="2021-02-03T15:57:34.092" v="2770" actId="554"/>
          <ac:spMkLst>
            <pc:docMk/>
            <pc:sldMk cId="4250155793" sldId="4720"/>
            <ac:spMk id="21" creationId="{FF169E08-6639-40CE-B1DC-D402294BD996}"/>
          </ac:spMkLst>
        </pc:spChg>
        <pc:spChg chg="add mod">
          <ac:chgData name="Coraluppi, Stefano" userId="949cbe1f-f638-4d8b-8890-7bbcf354ea6d" providerId="ADAL" clId="{752FF0DA-AFA7-4E9F-A57F-33E2AE29198C}" dt="2021-02-03T15:57:45.788" v="2781" actId="1037"/>
          <ac:spMkLst>
            <pc:docMk/>
            <pc:sldMk cId="4250155793" sldId="4720"/>
            <ac:spMk id="22" creationId="{DAF74763-419A-4C94-A866-CCE5161EDE7A}"/>
          </ac:spMkLst>
        </pc:spChg>
        <pc:cxnChg chg="add">
          <ac:chgData name="Coraluppi, Stefano" userId="949cbe1f-f638-4d8b-8890-7bbcf354ea6d" providerId="ADAL" clId="{752FF0DA-AFA7-4E9F-A57F-33E2AE29198C}" dt="2021-02-03T15:36:32.767" v="1692" actId="11529"/>
          <ac:cxnSpMkLst>
            <pc:docMk/>
            <pc:sldMk cId="4250155793" sldId="4720"/>
            <ac:cxnSpMk id="6" creationId="{B82971CD-6E9C-4D67-8407-A1AEE536ACEF}"/>
          </ac:cxnSpMkLst>
        </pc:cxnChg>
        <pc:cxnChg chg="add mod">
          <ac:chgData name="Coraluppi, Stefano" userId="949cbe1f-f638-4d8b-8890-7bbcf354ea6d" providerId="ADAL" clId="{752FF0DA-AFA7-4E9F-A57F-33E2AE29198C}" dt="2021-02-03T15:41:24.736" v="1867" actId="554"/>
          <ac:cxnSpMkLst>
            <pc:docMk/>
            <pc:sldMk cId="4250155793" sldId="4720"/>
            <ac:cxnSpMk id="9" creationId="{76BE72F5-8464-424F-96B3-D4E2D8CD30DE}"/>
          </ac:cxnSpMkLst>
        </pc:cxnChg>
        <pc:cxnChg chg="add mod">
          <ac:chgData name="Coraluppi, Stefano" userId="949cbe1f-f638-4d8b-8890-7bbcf354ea6d" providerId="ADAL" clId="{752FF0DA-AFA7-4E9F-A57F-33E2AE29198C}" dt="2021-02-03T15:41:40.950" v="1992" actId="1037"/>
          <ac:cxnSpMkLst>
            <pc:docMk/>
            <pc:sldMk cId="4250155793" sldId="4720"/>
            <ac:cxnSpMk id="13" creationId="{2DA619CF-96D2-4EBB-87E4-393AF314B5A3}"/>
          </ac:cxnSpMkLst>
        </pc:cxnChg>
        <pc:cxnChg chg="add mod">
          <ac:chgData name="Coraluppi, Stefano" userId="949cbe1f-f638-4d8b-8890-7bbcf354ea6d" providerId="ADAL" clId="{752FF0DA-AFA7-4E9F-A57F-33E2AE29198C}" dt="2021-02-03T15:41:34.385" v="1949" actId="1038"/>
          <ac:cxnSpMkLst>
            <pc:docMk/>
            <pc:sldMk cId="4250155793" sldId="4720"/>
            <ac:cxnSpMk id="14" creationId="{1EF6B647-54B0-4376-B9C1-72CF918E3EAE}"/>
          </ac:cxnSpMkLst>
        </pc:cxnChg>
        <pc:cxnChg chg="add mod">
          <ac:chgData name="Coraluppi, Stefano" userId="949cbe1f-f638-4d8b-8890-7bbcf354ea6d" providerId="ADAL" clId="{752FF0DA-AFA7-4E9F-A57F-33E2AE29198C}" dt="2021-02-03T15:41:24.736" v="1867" actId="554"/>
          <ac:cxnSpMkLst>
            <pc:docMk/>
            <pc:sldMk cId="4250155793" sldId="4720"/>
            <ac:cxnSpMk id="15" creationId="{AE74B0FD-558A-425F-8416-2A52FD50AEE4}"/>
          </ac:cxnSpMkLst>
        </pc:cxnChg>
      </pc:sldChg>
      <pc:sldChg chg="addSp delSp modSp mod">
        <pc:chgData name="Coraluppi, Stefano" userId="949cbe1f-f638-4d8b-8890-7bbcf354ea6d" providerId="ADAL" clId="{752FF0DA-AFA7-4E9F-A57F-33E2AE29198C}" dt="2021-02-05T14:58:25.025" v="3508" actId="20577"/>
        <pc:sldMkLst>
          <pc:docMk/>
          <pc:sldMk cId="247832317" sldId="4721"/>
        </pc:sldMkLst>
        <pc:spChg chg="mod">
          <ac:chgData name="Coraluppi, Stefano" userId="949cbe1f-f638-4d8b-8890-7bbcf354ea6d" providerId="ADAL" clId="{752FF0DA-AFA7-4E9F-A57F-33E2AE29198C}" dt="2021-02-05T14:58:25.025" v="3508" actId="20577"/>
          <ac:spMkLst>
            <pc:docMk/>
            <pc:sldMk cId="247832317" sldId="4721"/>
            <ac:spMk id="3" creationId="{5D6B3A75-4AAB-4AFF-8D90-F009B07F2225}"/>
          </ac:spMkLst>
        </pc:spChg>
        <pc:spChg chg="mod">
          <ac:chgData name="Coraluppi, Stefano" userId="949cbe1f-f638-4d8b-8890-7bbcf354ea6d" providerId="ADAL" clId="{752FF0DA-AFA7-4E9F-A57F-33E2AE29198C}" dt="2021-02-05T14:53:58.636" v="3266"/>
          <ac:spMkLst>
            <pc:docMk/>
            <pc:sldMk cId="247832317" sldId="4721"/>
            <ac:spMk id="7" creationId="{9F091C91-0259-46BF-BC57-85965E6E4733}"/>
          </ac:spMkLst>
        </pc:spChg>
        <pc:spChg chg="add del mod">
          <ac:chgData name="Coraluppi, Stefano" userId="949cbe1f-f638-4d8b-8890-7bbcf354ea6d" providerId="ADAL" clId="{752FF0DA-AFA7-4E9F-A57F-33E2AE29198C}" dt="2021-02-05T14:57:34.941" v="3436" actId="478"/>
          <ac:spMkLst>
            <pc:docMk/>
            <pc:sldMk cId="247832317" sldId="4721"/>
            <ac:spMk id="8" creationId="{103FD09D-9974-4462-B1F8-605A27345C25}"/>
          </ac:spMkLst>
        </pc:spChg>
        <pc:grpChg chg="add mod">
          <ac:chgData name="Coraluppi, Stefano" userId="949cbe1f-f638-4d8b-8890-7bbcf354ea6d" providerId="ADAL" clId="{752FF0DA-AFA7-4E9F-A57F-33E2AE29198C}" dt="2021-02-05T14:58:05.410" v="3471" actId="1076"/>
          <ac:grpSpMkLst>
            <pc:docMk/>
            <pc:sldMk cId="247832317" sldId="4721"/>
            <ac:grpSpMk id="5" creationId="{42B3A9D2-AF17-4F6B-9C44-E1596D77C7C3}"/>
          </ac:grpSpMkLst>
        </pc:grpChg>
        <pc:picChg chg="mod">
          <ac:chgData name="Coraluppi, Stefano" userId="949cbe1f-f638-4d8b-8890-7bbcf354ea6d" providerId="ADAL" clId="{752FF0DA-AFA7-4E9F-A57F-33E2AE29198C}" dt="2021-02-05T14:53:58.636" v="3266"/>
          <ac:picMkLst>
            <pc:docMk/>
            <pc:sldMk cId="247832317" sldId="4721"/>
            <ac:picMk id="6" creationId="{BC37FBD0-C18F-4701-93A5-373E82C5A11C}"/>
          </ac:picMkLst>
        </pc:picChg>
      </pc:sldChg>
      <pc:sldChg chg="modSp del mod">
        <pc:chgData name="Coraluppi, Stefano" userId="949cbe1f-f638-4d8b-8890-7bbcf354ea6d" providerId="ADAL" clId="{752FF0DA-AFA7-4E9F-A57F-33E2AE29198C}" dt="2021-02-05T16:11:18.414" v="6140" actId="47"/>
        <pc:sldMkLst>
          <pc:docMk/>
          <pc:sldMk cId="1547899870" sldId="4722"/>
        </pc:sldMkLst>
        <pc:spChg chg="mod">
          <ac:chgData name="Coraluppi, Stefano" userId="949cbe1f-f638-4d8b-8890-7bbcf354ea6d" providerId="ADAL" clId="{752FF0DA-AFA7-4E9F-A57F-33E2AE29198C}" dt="2021-02-03T16:08:27.991" v="3239" actId="20577"/>
          <ac:spMkLst>
            <pc:docMk/>
            <pc:sldMk cId="1547899870" sldId="4722"/>
            <ac:spMk id="2" creationId="{9DA87F3B-CBFC-40F2-8341-36A6F8DD792B}"/>
          </ac:spMkLst>
        </pc:spChg>
        <pc:spChg chg="mod">
          <ac:chgData name="Coraluppi, Stefano" userId="949cbe1f-f638-4d8b-8890-7bbcf354ea6d" providerId="ADAL" clId="{752FF0DA-AFA7-4E9F-A57F-33E2AE29198C}" dt="2021-02-03T16:46:40.395" v="3265" actId="20577"/>
          <ac:spMkLst>
            <pc:docMk/>
            <pc:sldMk cId="1547899870" sldId="4722"/>
            <ac:spMk id="3" creationId="{7B740819-7C0D-4B87-8CE7-010C09B416DC}"/>
          </ac:spMkLst>
        </pc:spChg>
      </pc:sldChg>
      <pc:sldChg chg="del">
        <pc:chgData name="Coraluppi, Stefano" userId="949cbe1f-f638-4d8b-8890-7bbcf354ea6d" providerId="ADAL" clId="{752FF0DA-AFA7-4E9F-A57F-33E2AE29198C}" dt="2021-02-03T16:06:59.522" v="3101" actId="47"/>
        <pc:sldMkLst>
          <pc:docMk/>
          <pc:sldMk cId="2027846937" sldId="4723"/>
        </pc:sldMkLst>
      </pc:sldChg>
      <pc:sldChg chg="addSp delSp modSp mod">
        <pc:chgData name="Coraluppi, Stefano" userId="949cbe1f-f638-4d8b-8890-7bbcf354ea6d" providerId="ADAL" clId="{752FF0DA-AFA7-4E9F-A57F-33E2AE29198C}" dt="2021-02-02T00:30:22.214" v="1090" actId="164"/>
        <pc:sldMkLst>
          <pc:docMk/>
          <pc:sldMk cId="2487636376" sldId="4725"/>
        </pc:sldMkLst>
        <pc:spChg chg="mod topLvl">
          <ac:chgData name="Coraluppi, Stefano" userId="949cbe1f-f638-4d8b-8890-7bbcf354ea6d" providerId="ADAL" clId="{752FF0DA-AFA7-4E9F-A57F-33E2AE29198C}" dt="2021-02-02T00:30:16.856" v="1089" actId="164"/>
          <ac:spMkLst>
            <pc:docMk/>
            <pc:sldMk cId="2487636376" sldId="4725"/>
            <ac:spMk id="6" creationId="{7FB75A0C-FD69-4E66-AC02-00CFB862EE8F}"/>
          </ac:spMkLst>
        </pc:spChg>
        <pc:spChg chg="mod topLvl">
          <ac:chgData name="Coraluppi, Stefano" userId="949cbe1f-f638-4d8b-8890-7bbcf354ea6d" providerId="ADAL" clId="{752FF0DA-AFA7-4E9F-A57F-33E2AE29198C}" dt="2021-02-02T00:30:16.856" v="1089" actId="164"/>
          <ac:spMkLst>
            <pc:docMk/>
            <pc:sldMk cId="2487636376" sldId="4725"/>
            <ac:spMk id="7" creationId="{0503876C-72C0-4F27-B5E3-9B2B35117112}"/>
          </ac:spMkLst>
        </pc:spChg>
        <pc:spChg chg="mod topLvl">
          <ac:chgData name="Coraluppi, Stefano" userId="949cbe1f-f638-4d8b-8890-7bbcf354ea6d" providerId="ADAL" clId="{752FF0DA-AFA7-4E9F-A57F-33E2AE29198C}" dt="2021-02-02T00:30:16.856" v="1089" actId="164"/>
          <ac:spMkLst>
            <pc:docMk/>
            <pc:sldMk cId="2487636376" sldId="4725"/>
            <ac:spMk id="8" creationId="{50DC331E-BE02-407F-9E69-6FA4D6F7BF78}"/>
          </ac:spMkLst>
        </pc:spChg>
        <pc:spChg chg="mod topLvl">
          <ac:chgData name="Coraluppi, Stefano" userId="949cbe1f-f638-4d8b-8890-7bbcf354ea6d" providerId="ADAL" clId="{752FF0DA-AFA7-4E9F-A57F-33E2AE29198C}" dt="2021-02-02T00:30:16.856" v="1089" actId="164"/>
          <ac:spMkLst>
            <pc:docMk/>
            <pc:sldMk cId="2487636376" sldId="4725"/>
            <ac:spMk id="11" creationId="{3F87532C-DB01-44DB-88F9-8EC5556E9DEA}"/>
          </ac:spMkLst>
        </pc:spChg>
        <pc:spChg chg="mod topLvl">
          <ac:chgData name="Coraluppi, Stefano" userId="949cbe1f-f638-4d8b-8890-7bbcf354ea6d" providerId="ADAL" clId="{752FF0DA-AFA7-4E9F-A57F-33E2AE29198C}" dt="2021-02-02T00:30:16.856" v="1089" actId="164"/>
          <ac:spMkLst>
            <pc:docMk/>
            <pc:sldMk cId="2487636376" sldId="4725"/>
            <ac:spMk id="12" creationId="{71B7F213-0D1A-4B6B-A50E-433BEEF1FA1E}"/>
          </ac:spMkLst>
        </pc:spChg>
        <pc:spChg chg="mod topLvl">
          <ac:chgData name="Coraluppi, Stefano" userId="949cbe1f-f638-4d8b-8890-7bbcf354ea6d" providerId="ADAL" clId="{752FF0DA-AFA7-4E9F-A57F-33E2AE29198C}" dt="2021-02-02T00:30:16.856" v="1089" actId="164"/>
          <ac:spMkLst>
            <pc:docMk/>
            <pc:sldMk cId="2487636376" sldId="4725"/>
            <ac:spMk id="15" creationId="{91E2F335-C8BE-4243-A3A2-3FDAA9746299}"/>
          </ac:spMkLst>
        </pc:spChg>
        <pc:spChg chg="mod topLvl">
          <ac:chgData name="Coraluppi, Stefano" userId="949cbe1f-f638-4d8b-8890-7bbcf354ea6d" providerId="ADAL" clId="{752FF0DA-AFA7-4E9F-A57F-33E2AE29198C}" dt="2021-02-02T00:30:16.856" v="1089" actId="164"/>
          <ac:spMkLst>
            <pc:docMk/>
            <pc:sldMk cId="2487636376" sldId="4725"/>
            <ac:spMk id="16" creationId="{8DEFBE72-5462-49BA-92EF-2B5F6208D09D}"/>
          </ac:spMkLst>
        </pc:spChg>
        <pc:spChg chg="mod topLvl">
          <ac:chgData name="Coraluppi, Stefano" userId="949cbe1f-f638-4d8b-8890-7bbcf354ea6d" providerId="ADAL" clId="{752FF0DA-AFA7-4E9F-A57F-33E2AE29198C}" dt="2021-02-02T00:30:16.856" v="1089" actId="164"/>
          <ac:spMkLst>
            <pc:docMk/>
            <pc:sldMk cId="2487636376" sldId="4725"/>
            <ac:spMk id="18" creationId="{98AC1D53-9BD7-4CA3-B048-88162873C1B0}"/>
          </ac:spMkLst>
        </pc:spChg>
        <pc:spChg chg="mod topLvl">
          <ac:chgData name="Coraluppi, Stefano" userId="949cbe1f-f638-4d8b-8890-7bbcf354ea6d" providerId="ADAL" clId="{752FF0DA-AFA7-4E9F-A57F-33E2AE29198C}" dt="2021-02-02T00:30:16.856" v="1089" actId="164"/>
          <ac:spMkLst>
            <pc:docMk/>
            <pc:sldMk cId="2487636376" sldId="4725"/>
            <ac:spMk id="22" creationId="{020F7F3C-D732-4DCB-92FD-D083DF92687C}"/>
          </ac:spMkLst>
        </pc:spChg>
        <pc:spChg chg="mod topLvl">
          <ac:chgData name="Coraluppi, Stefano" userId="949cbe1f-f638-4d8b-8890-7bbcf354ea6d" providerId="ADAL" clId="{752FF0DA-AFA7-4E9F-A57F-33E2AE29198C}" dt="2021-02-02T00:30:16.856" v="1089" actId="164"/>
          <ac:spMkLst>
            <pc:docMk/>
            <pc:sldMk cId="2487636376" sldId="4725"/>
            <ac:spMk id="26" creationId="{093565E7-7945-4EA8-A48F-3BE302262053}"/>
          </ac:spMkLst>
        </pc:spChg>
        <pc:spChg chg="mod topLvl">
          <ac:chgData name="Coraluppi, Stefano" userId="949cbe1f-f638-4d8b-8890-7bbcf354ea6d" providerId="ADAL" clId="{752FF0DA-AFA7-4E9F-A57F-33E2AE29198C}" dt="2021-02-02T00:30:16.856" v="1089" actId="164"/>
          <ac:spMkLst>
            <pc:docMk/>
            <pc:sldMk cId="2487636376" sldId="4725"/>
            <ac:spMk id="27" creationId="{977373F4-EA55-43BE-AB0A-70E90F4EE2A4}"/>
          </ac:spMkLst>
        </pc:spChg>
        <pc:spChg chg="mod topLvl">
          <ac:chgData name="Coraluppi, Stefano" userId="949cbe1f-f638-4d8b-8890-7bbcf354ea6d" providerId="ADAL" clId="{752FF0DA-AFA7-4E9F-A57F-33E2AE29198C}" dt="2021-02-02T00:30:16.856" v="1089" actId="164"/>
          <ac:spMkLst>
            <pc:docMk/>
            <pc:sldMk cId="2487636376" sldId="4725"/>
            <ac:spMk id="28" creationId="{712E513F-9F32-4D71-B4CA-27AB2AA6F1F3}"/>
          </ac:spMkLst>
        </pc:spChg>
        <pc:spChg chg="mod topLvl">
          <ac:chgData name="Coraluppi, Stefano" userId="949cbe1f-f638-4d8b-8890-7bbcf354ea6d" providerId="ADAL" clId="{752FF0DA-AFA7-4E9F-A57F-33E2AE29198C}" dt="2021-02-02T00:30:16.856" v="1089" actId="164"/>
          <ac:spMkLst>
            <pc:docMk/>
            <pc:sldMk cId="2487636376" sldId="4725"/>
            <ac:spMk id="29" creationId="{C4F494CF-736D-4658-9856-FA75C911DB33}"/>
          </ac:spMkLst>
        </pc:spChg>
        <pc:spChg chg="mod topLvl">
          <ac:chgData name="Coraluppi, Stefano" userId="949cbe1f-f638-4d8b-8890-7bbcf354ea6d" providerId="ADAL" clId="{752FF0DA-AFA7-4E9F-A57F-33E2AE29198C}" dt="2021-02-02T00:30:16.856" v="1089" actId="164"/>
          <ac:spMkLst>
            <pc:docMk/>
            <pc:sldMk cId="2487636376" sldId="4725"/>
            <ac:spMk id="30" creationId="{FEF0E5AF-E214-4142-AC7C-6F6D58DAAF65}"/>
          </ac:spMkLst>
        </pc:spChg>
        <pc:spChg chg="mod topLvl">
          <ac:chgData name="Coraluppi, Stefano" userId="949cbe1f-f638-4d8b-8890-7bbcf354ea6d" providerId="ADAL" clId="{752FF0DA-AFA7-4E9F-A57F-33E2AE29198C}" dt="2021-02-02T00:30:16.856" v="1089" actId="164"/>
          <ac:spMkLst>
            <pc:docMk/>
            <pc:sldMk cId="2487636376" sldId="4725"/>
            <ac:spMk id="31" creationId="{26C28B08-B3FC-40A6-AF86-CCE9DB8CEBF2}"/>
          </ac:spMkLst>
        </pc:spChg>
        <pc:spChg chg="mod">
          <ac:chgData name="Coraluppi, Stefano" userId="949cbe1f-f638-4d8b-8890-7bbcf354ea6d" providerId="ADAL" clId="{752FF0DA-AFA7-4E9F-A57F-33E2AE29198C}" dt="2021-02-02T00:30:22.214" v="1090" actId="164"/>
          <ac:spMkLst>
            <pc:docMk/>
            <pc:sldMk cId="2487636376" sldId="4725"/>
            <ac:spMk id="33" creationId="{7ABC8023-6D5C-4499-919A-0D40E2E76126}"/>
          </ac:spMkLst>
        </pc:spChg>
        <pc:spChg chg="mod">
          <ac:chgData name="Coraluppi, Stefano" userId="949cbe1f-f638-4d8b-8890-7bbcf354ea6d" providerId="ADAL" clId="{752FF0DA-AFA7-4E9F-A57F-33E2AE29198C}" dt="2021-02-02T00:30:22.214" v="1090" actId="164"/>
          <ac:spMkLst>
            <pc:docMk/>
            <pc:sldMk cId="2487636376" sldId="4725"/>
            <ac:spMk id="34" creationId="{CEF28634-2376-42C1-80CC-84872587852D}"/>
          </ac:spMkLst>
        </pc:spChg>
        <pc:spChg chg="mod">
          <ac:chgData name="Coraluppi, Stefano" userId="949cbe1f-f638-4d8b-8890-7bbcf354ea6d" providerId="ADAL" clId="{752FF0DA-AFA7-4E9F-A57F-33E2AE29198C}" dt="2021-02-02T00:30:22.214" v="1090" actId="164"/>
          <ac:spMkLst>
            <pc:docMk/>
            <pc:sldMk cId="2487636376" sldId="4725"/>
            <ac:spMk id="36" creationId="{9B1B7296-7543-480E-B435-2FBF72072934}"/>
          </ac:spMkLst>
        </pc:spChg>
        <pc:spChg chg="mod">
          <ac:chgData name="Coraluppi, Stefano" userId="949cbe1f-f638-4d8b-8890-7bbcf354ea6d" providerId="ADAL" clId="{752FF0DA-AFA7-4E9F-A57F-33E2AE29198C}" dt="2021-02-02T00:30:22.214" v="1090" actId="164"/>
          <ac:spMkLst>
            <pc:docMk/>
            <pc:sldMk cId="2487636376" sldId="4725"/>
            <ac:spMk id="37" creationId="{342CF6F4-AD63-450F-864D-0C835FBE6DA7}"/>
          </ac:spMkLst>
        </pc:spChg>
        <pc:spChg chg="mod">
          <ac:chgData name="Coraluppi, Stefano" userId="949cbe1f-f638-4d8b-8890-7bbcf354ea6d" providerId="ADAL" clId="{752FF0DA-AFA7-4E9F-A57F-33E2AE29198C}" dt="2021-02-02T00:30:22.214" v="1090" actId="164"/>
          <ac:spMkLst>
            <pc:docMk/>
            <pc:sldMk cId="2487636376" sldId="4725"/>
            <ac:spMk id="38" creationId="{9B483C7C-09AC-4243-AA3A-AF4B728A2A5E}"/>
          </ac:spMkLst>
        </pc:spChg>
        <pc:spChg chg="mod">
          <ac:chgData name="Coraluppi, Stefano" userId="949cbe1f-f638-4d8b-8890-7bbcf354ea6d" providerId="ADAL" clId="{752FF0DA-AFA7-4E9F-A57F-33E2AE29198C}" dt="2021-02-02T00:30:22.214" v="1090" actId="164"/>
          <ac:spMkLst>
            <pc:docMk/>
            <pc:sldMk cId="2487636376" sldId="4725"/>
            <ac:spMk id="39" creationId="{66BD34AB-2E58-4FC9-BE0D-4C5209DFB5D8}"/>
          </ac:spMkLst>
        </pc:spChg>
        <pc:spChg chg="mod">
          <ac:chgData name="Coraluppi, Stefano" userId="949cbe1f-f638-4d8b-8890-7bbcf354ea6d" providerId="ADAL" clId="{752FF0DA-AFA7-4E9F-A57F-33E2AE29198C}" dt="2021-02-02T00:30:22.214" v="1090" actId="164"/>
          <ac:spMkLst>
            <pc:docMk/>
            <pc:sldMk cId="2487636376" sldId="4725"/>
            <ac:spMk id="41" creationId="{244348A5-CA08-4135-B42A-42F38B0461D5}"/>
          </ac:spMkLst>
        </pc:spChg>
        <pc:spChg chg="mod">
          <ac:chgData name="Coraluppi, Stefano" userId="949cbe1f-f638-4d8b-8890-7bbcf354ea6d" providerId="ADAL" clId="{752FF0DA-AFA7-4E9F-A57F-33E2AE29198C}" dt="2021-02-02T00:30:22.214" v="1090" actId="164"/>
          <ac:spMkLst>
            <pc:docMk/>
            <pc:sldMk cId="2487636376" sldId="4725"/>
            <ac:spMk id="44" creationId="{EE74633F-CFD3-408B-9B90-4E94A94D060F}"/>
          </ac:spMkLst>
        </pc:spChg>
        <pc:spChg chg="mod">
          <ac:chgData name="Coraluppi, Stefano" userId="949cbe1f-f638-4d8b-8890-7bbcf354ea6d" providerId="ADAL" clId="{752FF0DA-AFA7-4E9F-A57F-33E2AE29198C}" dt="2021-02-02T00:30:22.214" v="1090" actId="164"/>
          <ac:spMkLst>
            <pc:docMk/>
            <pc:sldMk cId="2487636376" sldId="4725"/>
            <ac:spMk id="45" creationId="{535EF2EF-113E-4D92-AE54-EFBD22522BD9}"/>
          </ac:spMkLst>
        </pc:spChg>
        <pc:spChg chg="mod">
          <ac:chgData name="Coraluppi, Stefano" userId="949cbe1f-f638-4d8b-8890-7bbcf354ea6d" providerId="ADAL" clId="{752FF0DA-AFA7-4E9F-A57F-33E2AE29198C}" dt="2021-02-02T00:30:22.214" v="1090" actId="164"/>
          <ac:spMkLst>
            <pc:docMk/>
            <pc:sldMk cId="2487636376" sldId="4725"/>
            <ac:spMk id="46" creationId="{86C2DBC3-6069-40E9-9E9F-E7137D8D2192}"/>
          </ac:spMkLst>
        </pc:spChg>
        <pc:spChg chg="add mod ord">
          <ac:chgData name="Coraluppi, Stefano" userId="949cbe1f-f638-4d8b-8890-7bbcf354ea6d" providerId="ADAL" clId="{752FF0DA-AFA7-4E9F-A57F-33E2AE29198C}" dt="2021-02-02T00:29:42.496" v="991" actId="167"/>
          <ac:spMkLst>
            <pc:docMk/>
            <pc:sldMk cId="2487636376" sldId="4725"/>
            <ac:spMk id="47" creationId="{F76FF1C9-8F8C-494E-951A-1BB2DC65D71B}"/>
          </ac:spMkLst>
        </pc:spChg>
        <pc:grpChg chg="add mod">
          <ac:chgData name="Coraluppi, Stefano" userId="949cbe1f-f638-4d8b-8890-7bbcf354ea6d" providerId="ADAL" clId="{752FF0DA-AFA7-4E9F-A57F-33E2AE29198C}" dt="2021-02-02T00:30:16.856" v="1089" actId="164"/>
          <ac:grpSpMkLst>
            <pc:docMk/>
            <pc:sldMk cId="2487636376" sldId="4725"/>
            <ac:grpSpMk id="3" creationId="{C4F7E2E7-B13C-4408-8D4C-28689E34C354}"/>
          </ac:grpSpMkLst>
        </pc:grpChg>
        <pc:grpChg chg="del mod">
          <ac:chgData name="Coraluppi, Stefano" userId="949cbe1f-f638-4d8b-8890-7bbcf354ea6d" providerId="ADAL" clId="{752FF0DA-AFA7-4E9F-A57F-33E2AE29198C}" dt="2021-02-02T00:29:29.759" v="990" actId="165"/>
          <ac:grpSpMkLst>
            <pc:docMk/>
            <pc:sldMk cId="2487636376" sldId="4725"/>
            <ac:grpSpMk id="5" creationId="{B918F2ED-2C2F-45A9-8DD4-1CC93C57ACA1}"/>
          </ac:grpSpMkLst>
        </pc:grpChg>
        <pc:grpChg chg="add mod">
          <ac:chgData name="Coraluppi, Stefano" userId="949cbe1f-f638-4d8b-8890-7bbcf354ea6d" providerId="ADAL" clId="{752FF0DA-AFA7-4E9F-A57F-33E2AE29198C}" dt="2021-02-02T00:30:22.214" v="1090" actId="164"/>
          <ac:grpSpMkLst>
            <pc:docMk/>
            <pc:sldMk cId="2487636376" sldId="4725"/>
            <ac:grpSpMk id="32" creationId="{FD5BC3FF-8AFF-4EF7-B5E8-3D52C8CEF4EE}"/>
          </ac:grpSpMkLst>
        </pc:grpChg>
        <pc:graphicFrameChg chg="mod topLvl">
          <ac:chgData name="Coraluppi, Stefano" userId="949cbe1f-f638-4d8b-8890-7bbcf354ea6d" providerId="ADAL" clId="{752FF0DA-AFA7-4E9F-A57F-33E2AE29198C}" dt="2021-02-02T00:30:16.856" v="1089" actId="164"/>
          <ac:graphicFrameMkLst>
            <pc:docMk/>
            <pc:sldMk cId="2487636376" sldId="4725"/>
            <ac:graphicFrameMk id="20" creationId="{8A761867-1B79-422F-A252-AB7DDCC6EFE6}"/>
          </ac:graphicFrameMkLst>
        </pc:graphicFrameChg>
        <pc:graphicFrameChg chg="mod topLvl">
          <ac:chgData name="Coraluppi, Stefano" userId="949cbe1f-f638-4d8b-8890-7bbcf354ea6d" providerId="ADAL" clId="{752FF0DA-AFA7-4E9F-A57F-33E2AE29198C}" dt="2021-02-02T00:30:16.856" v="1089" actId="164"/>
          <ac:graphicFrameMkLst>
            <pc:docMk/>
            <pc:sldMk cId="2487636376" sldId="4725"/>
            <ac:graphicFrameMk id="21" creationId="{C1A5093C-A225-4AB5-8127-F3C5845DEBEC}"/>
          </ac:graphicFrameMkLst>
        </pc:graphicFrameChg>
        <pc:cxnChg chg="mod topLvl">
          <ac:chgData name="Coraluppi, Stefano" userId="949cbe1f-f638-4d8b-8890-7bbcf354ea6d" providerId="ADAL" clId="{752FF0DA-AFA7-4E9F-A57F-33E2AE29198C}" dt="2021-02-02T00:30:16.856" v="1089" actId="164"/>
          <ac:cxnSpMkLst>
            <pc:docMk/>
            <pc:sldMk cId="2487636376" sldId="4725"/>
            <ac:cxnSpMk id="9" creationId="{6904FE5F-7497-4A3E-89CC-0115DDADBFA1}"/>
          </ac:cxnSpMkLst>
        </pc:cxnChg>
        <pc:cxnChg chg="mod topLvl">
          <ac:chgData name="Coraluppi, Stefano" userId="949cbe1f-f638-4d8b-8890-7bbcf354ea6d" providerId="ADAL" clId="{752FF0DA-AFA7-4E9F-A57F-33E2AE29198C}" dt="2021-02-02T00:30:16.856" v="1089" actId="164"/>
          <ac:cxnSpMkLst>
            <pc:docMk/>
            <pc:sldMk cId="2487636376" sldId="4725"/>
            <ac:cxnSpMk id="10" creationId="{CE43C93A-AC81-40F0-86B8-A548ED5602F0}"/>
          </ac:cxnSpMkLst>
        </pc:cxnChg>
        <pc:cxnChg chg="mod topLvl">
          <ac:chgData name="Coraluppi, Stefano" userId="949cbe1f-f638-4d8b-8890-7bbcf354ea6d" providerId="ADAL" clId="{752FF0DA-AFA7-4E9F-A57F-33E2AE29198C}" dt="2021-02-02T00:30:16.856" v="1089" actId="164"/>
          <ac:cxnSpMkLst>
            <pc:docMk/>
            <pc:sldMk cId="2487636376" sldId="4725"/>
            <ac:cxnSpMk id="13" creationId="{CCB21396-8585-4BA3-89D6-D39B8215103D}"/>
          </ac:cxnSpMkLst>
        </pc:cxnChg>
        <pc:cxnChg chg="mod topLvl">
          <ac:chgData name="Coraluppi, Stefano" userId="949cbe1f-f638-4d8b-8890-7bbcf354ea6d" providerId="ADAL" clId="{752FF0DA-AFA7-4E9F-A57F-33E2AE29198C}" dt="2021-02-02T00:30:16.856" v="1089" actId="164"/>
          <ac:cxnSpMkLst>
            <pc:docMk/>
            <pc:sldMk cId="2487636376" sldId="4725"/>
            <ac:cxnSpMk id="14" creationId="{79505BF9-7ABC-4A6E-888E-60AE9F579E3D}"/>
          </ac:cxnSpMkLst>
        </pc:cxnChg>
        <pc:cxnChg chg="mod topLvl">
          <ac:chgData name="Coraluppi, Stefano" userId="949cbe1f-f638-4d8b-8890-7bbcf354ea6d" providerId="ADAL" clId="{752FF0DA-AFA7-4E9F-A57F-33E2AE29198C}" dt="2021-02-02T00:30:16.856" v="1089" actId="164"/>
          <ac:cxnSpMkLst>
            <pc:docMk/>
            <pc:sldMk cId="2487636376" sldId="4725"/>
            <ac:cxnSpMk id="17" creationId="{D84D48BD-290D-451C-8A5D-BDD1A1382A0B}"/>
          </ac:cxnSpMkLst>
        </pc:cxnChg>
        <pc:cxnChg chg="mod topLvl">
          <ac:chgData name="Coraluppi, Stefano" userId="949cbe1f-f638-4d8b-8890-7bbcf354ea6d" providerId="ADAL" clId="{752FF0DA-AFA7-4E9F-A57F-33E2AE29198C}" dt="2021-02-02T00:30:16.856" v="1089" actId="164"/>
          <ac:cxnSpMkLst>
            <pc:docMk/>
            <pc:sldMk cId="2487636376" sldId="4725"/>
            <ac:cxnSpMk id="19" creationId="{647EEAB6-CE16-4209-9215-276FE23AD599}"/>
          </ac:cxnSpMkLst>
        </pc:cxnChg>
        <pc:cxnChg chg="mod topLvl">
          <ac:chgData name="Coraluppi, Stefano" userId="949cbe1f-f638-4d8b-8890-7bbcf354ea6d" providerId="ADAL" clId="{752FF0DA-AFA7-4E9F-A57F-33E2AE29198C}" dt="2021-02-02T00:30:16.856" v="1089" actId="164"/>
          <ac:cxnSpMkLst>
            <pc:docMk/>
            <pc:sldMk cId="2487636376" sldId="4725"/>
            <ac:cxnSpMk id="23" creationId="{3105DDAE-5AE3-4640-A4F5-FE09632E83AE}"/>
          </ac:cxnSpMkLst>
        </pc:cxnChg>
        <pc:cxnChg chg="mod topLvl">
          <ac:chgData name="Coraluppi, Stefano" userId="949cbe1f-f638-4d8b-8890-7bbcf354ea6d" providerId="ADAL" clId="{752FF0DA-AFA7-4E9F-A57F-33E2AE29198C}" dt="2021-02-02T00:30:16.856" v="1089" actId="164"/>
          <ac:cxnSpMkLst>
            <pc:docMk/>
            <pc:sldMk cId="2487636376" sldId="4725"/>
            <ac:cxnSpMk id="24" creationId="{82F30067-AC02-4CF6-BB80-774F78E855E8}"/>
          </ac:cxnSpMkLst>
        </pc:cxnChg>
        <pc:cxnChg chg="mod topLvl">
          <ac:chgData name="Coraluppi, Stefano" userId="949cbe1f-f638-4d8b-8890-7bbcf354ea6d" providerId="ADAL" clId="{752FF0DA-AFA7-4E9F-A57F-33E2AE29198C}" dt="2021-02-02T00:30:16.856" v="1089" actId="164"/>
          <ac:cxnSpMkLst>
            <pc:docMk/>
            <pc:sldMk cId="2487636376" sldId="4725"/>
            <ac:cxnSpMk id="25" creationId="{3A9B199C-4BD9-4EB3-ADBA-14289842AE5E}"/>
          </ac:cxnSpMkLst>
        </pc:cxnChg>
        <pc:cxnChg chg="mod">
          <ac:chgData name="Coraluppi, Stefano" userId="949cbe1f-f638-4d8b-8890-7bbcf354ea6d" providerId="ADAL" clId="{752FF0DA-AFA7-4E9F-A57F-33E2AE29198C}" dt="2021-02-02T00:30:22.214" v="1090" actId="164"/>
          <ac:cxnSpMkLst>
            <pc:docMk/>
            <pc:sldMk cId="2487636376" sldId="4725"/>
            <ac:cxnSpMk id="35" creationId="{DC330B36-B3E4-49F6-A959-C2F5D9A88B33}"/>
          </ac:cxnSpMkLst>
        </pc:cxnChg>
        <pc:cxnChg chg="mod">
          <ac:chgData name="Coraluppi, Stefano" userId="949cbe1f-f638-4d8b-8890-7bbcf354ea6d" providerId="ADAL" clId="{752FF0DA-AFA7-4E9F-A57F-33E2AE29198C}" dt="2021-02-02T00:30:22.214" v="1090" actId="164"/>
          <ac:cxnSpMkLst>
            <pc:docMk/>
            <pc:sldMk cId="2487636376" sldId="4725"/>
            <ac:cxnSpMk id="40" creationId="{CF55A5B7-9B73-4A6B-BB73-5D1805C1B19B}"/>
          </ac:cxnSpMkLst>
        </pc:cxnChg>
        <pc:cxnChg chg="mod">
          <ac:chgData name="Coraluppi, Stefano" userId="949cbe1f-f638-4d8b-8890-7bbcf354ea6d" providerId="ADAL" clId="{752FF0DA-AFA7-4E9F-A57F-33E2AE29198C}" dt="2021-02-02T00:30:22.214" v="1090" actId="164"/>
          <ac:cxnSpMkLst>
            <pc:docMk/>
            <pc:sldMk cId="2487636376" sldId="4725"/>
            <ac:cxnSpMk id="42" creationId="{FF48CAD2-9B01-4EC9-A4BA-EE0985537FA7}"/>
          </ac:cxnSpMkLst>
        </pc:cxnChg>
        <pc:cxnChg chg="mod">
          <ac:chgData name="Coraluppi, Stefano" userId="949cbe1f-f638-4d8b-8890-7bbcf354ea6d" providerId="ADAL" clId="{752FF0DA-AFA7-4E9F-A57F-33E2AE29198C}" dt="2021-02-02T00:30:22.214" v="1090" actId="164"/>
          <ac:cxnSpMkLst>
            <pc:docMk/>
            <pc:sldMk cId="2487636376" sldId="4725"/>
            <ac:cxnSpMk id="43" creationId="{7BA96436-BCD9-4F28-A7C9-E2A2FE7DA8F7}"/>
          </ac:cxnSpMkLst>
        </pc:cxnChg>
      </pc:sldChg>
      <pc:sldChg chg="modSp mod">
        <pc:chgData name="Coraluppi, Stefano" userId="949cbe1f-f638-4d8b-8890-7bbcf354ea6d" providerId="ADAL" clId="{752FF0DA-AFA7-4E9F-A57F-33E2AE29198C}" dt="2021-02-02T15:43:43.587" v="1147" actId="20577"/>
        <pc:sldMkLst>
          <pc:docMk/>
          <pc:sldMk cId="1236291170" sldId="4726"/>
        </pc:sldMkLst>
        <pc:spChg chg="mod">
          <ac:chgData name="Coraluppi, Stefano" userId="949cbe1f-f638-4d8b-8890-7bbcf354ea6d" providerId="ADAL" clId="{752FF0DA-AFA7-4E9F-A57F-33E2AE29198C}" dt="2021-02-02T15:43:43.587" v="1147" actId="20577"/>
          <ac:spMkLst>
            <pc:docMk/>
            <pc:sldMk cId="1236291170" sldId="4726"/>
            <ac:spMk id="3" creationId="{18D5BBE9-A896-42B4-B482-73468DD734D6}"/>
          </ac:spMkLst>
        </pc:spChg>
      </pc:sldChg>
      <pc:sldChg chg="add">
        <pc:chgData name="Coraluppi, Stefano" userId="949cbe1f-f638-4d8b-8890-7bbcf354ea6d" providerId="ADAL" clId="{752FF0DA-AFA7-4E9F-A57F-33E2AE29198C}" dt="2021-02-02T19:37:56.825" v="1438"/>
        <pc:sldMkLst>
          <pc:docMk/>
          <pc:sldMk cId="146471042" sldId="4727"/>
        </pc:sldMkLst>
      </pc:sldChg>
      <pc:sldChg chg="addSp delSp modSp new del mod">
        <pc:chgData name="Coraluppi, Stefano" userId="949cbe1f-f638-4d8b-8890-7bbcf354ea6d" providerId="ADAL" clId="{752FF0DA-AFA7-4E9F-A57F-33E2AE29198C}" dt="2021-02-02T19:37:42.594" v="1437" actId="2696"/>
        <pc:sldMkLst>
          <pc:docMk/>
          <pc:sldMk cId="2009314586" sldId="4727"/>
        </pc:sldMkLst>
        <pc:spChg chg="mod">
          <ac:chgData name="Coraluppi, Stefano" userId="949cbe1f-f638-4d8b-8890-7bbcf354ea6d" providerId="ADAL" clId="{752FF0DA-AFA7-4E9F-A57F-33E2AE29198C}" dt="2021-02-02T00:14:41.308" v="215" actId="20577"/>
          <ac:spMkLst>
            <pc:docMk/>
            <pc:sldMk cId="2009314586" sldId="4727"/>
            <ac:spMk id="2" creationId="{4ADDC96B-AB3A-4004-9856-09B28DD9D0D1}"/>
          </ac:spMkLst>
        </pc:spChg>
        <pc:spChg chg="mod">
          <ac:chgData name="Coraluppi, Stefano" userId="949cbe1f-f638-4d8b-8890-7bbcf354ea6d" providerId="ADAL" clId="{752FF0DA-AFA7-4E9F-A57F-33E2AE29198C}" dt="2021-02-02T00:16:05.043" v="246" actId="114"/>
          <ac:spMkLst>
            <pc:docMk/>
            <pc:sldMk cId="2009314586" sldId="4727"/>
            <ac:spMk id="3" creationId="{71268064-7E56-40E3-A838-BA9E637FC4FD}"/>
          </ac:spMkLst>
        </pc:spChg>
        <pc:spChg chg="add del mod">
          <ac:chgData name="Coraluppi, Stefano" userId="949cbe1f-f638-4d8b-8890-7bbcf354ea6d" providerId="ADAL" clId="{752FF0DA-AFA7-4E9F-A57F-33E2AE29198C}" dt="2021-02-02T00:15:30.885" v="222" actId="21"/>
          <ac:spMkLst>
            <pc:docMk/>
            <pc:sldMk cId="2009314586" sldId="4727"/>
            <ac:spMk id="10" creationId="{398600DD-76E2-4D42-80FB-D239F955FF31}"/>
          </ac:spMkLst>
        </pc:spChg>
        <pc:picChg chg="add mod">
          <ac:chgData name="Coraluppi, Stefano" userId="949cbe1f-f638-4d8b-8890-7bbcf354ea6d" providerId="ADAL" clId="{752FF0DA-AFA7-4E9F-A57F-33E2AE29198C}" dt="2021-02-02T00:15:54.918" v="244" actId="1037"/>
          <ac:picMkLst>
            <pc:docMk/>
            <pc:sldMk cId="2009314586" sldId="4727"/>
            <ac:picMk id="5" creationId="{CB780B78-3B3B-4A76-8B26-A6283CD132F0}"/>
          </ac:picMkLst>
        </pc:picChg>
        <pc:picChg chg="add del mod">
          <ac:chgData name="Coraluppi, Stefano" userId="949cbe1f-f638-4d8b-8890-7bbcf354ea6d" providerId="ADAL" clId="{752FF0DA-AFA7-4E9F-A57F-33E2AE29198C}" dt="2021-02-02T00:15:30.885" v="222" actId="21"/>
          <ac:picMkLst>
            <pc:docMk/>
            <pc:sldMk cId="2009314586" sldId="4727"/>
            <ac:picMk id="6" creationId="{6F311CA0-B12D-4834-836A-10793D6DFCD8}"/>
          </ac:picMkLst>
        </pc:picChg>
        <pc:picChg chg="add del mod">
          <ac:chgData name="Coraluppi, Stefano" userId="949cbe1f-f638-4d8b-8890-7bbcf354ea6d" providerId="ADAL" clId="{752FF0DA-AFA7-4E9F-A57F-33E2AE29198C}" dt="2021-02-02T00:15:30.885" v="222" actId="21"/>
          <ac:picMkLst>
            <pc:docMk/>
            <pc:sldMk cId="2009314586" sldId="4727"/>
            <ac:picMk id="7" creationId="{9D0A548B-E54D-466C-89B2-D7520A56043A}"/>
          </ac:picMkLst>
        </pc:picChg>
        <pc:picChg chg="add del mod">
          <ac:chgData name="Coraluppi, Stefano" userId="949cbe1f-f638-4d8b-8890-7bbcf354ea6d" providerId="ADAL" clId="{752FF0DA-AFA7-4E9F-A57F-33E2AE29198C}" dt="2021-02-02T00:15:30.885" v="222" actId="21"/>
          <ac:picMkLst>
            <pc:docMk/>
            <pc:sldMk cId="2009314586" sldId="4727"/>
            <ac:picMk id="8" creationId="{B5A7A05D-144B-4C54-B8D7-620BD62F81AD}"/>
          </ac:picMkLst>
        </pc:picChg>
        <pc:picChg chg="add del mod">
          <ac:chgData name="Coraluppi, Stefano" userId="949cbe1f-f638-4d8b-8890-7bbcf354ea6d" providerId="ADAL" clId="{752FF0DA-AFA7-4E9F-A57F-33E2AE29198C}" dt="2021-02-02T00:15:30.885" v="222" actId="21"/>
          <ac:picMkLst>
            <pc:docMk/>
            <pc:sldMk cId="2009314586" sldId="4727"/>
            <ac:picMk id="9" creationId="{9127764C-1520-4E62-A54C-DA48E1D2B6DF}"/>
          </ac:picMkLst>
        </pc:picChg>
      </pc:sldChg>
      <pc:sldChg chg="addSp modSp add mod">
        <pc:chgData name="Coraluppi, Stefano" userId="949cbe1f-f638-4d8b-8890-7bbcf354ea6d" providerId="ADAL" clId="{752FF0DA-AFA7-4E9F-A57F-33E2AE29198C}" dt="2021-02-05T19:43:09.355" v="7416" actId="1076"/>
        <pc:sldMkLst>
          <pc:docMk/>
          <pc:sldMk cId="639248129" sldId="4728"/>
        </pc:sldMkLst>
        <pc:spChg chg="add mod">
          <ac:chgData name="Coraluppi, Stefano" userId="949cbe1f-f638-4d8b-8890-7bbcf354ea6d" providerId="ADAL" clId="{752FF0DA-AFA7-4E9F-A57F-33E2AE29198C}" dt="2021-02-05T19:43:09.355" v="7416" actId="1076"/>
          <ac:spMkLst>
            <pc:docMk/>
            <pc:sldMk cId="639248129" sldId="4728"/>
            <ac:spMk id="10" creationId="{CF1D0CC7-DBBA-4058-9263-DBF22F396874}"/>
          </ac:spMkLst>
        </pc:spChg>
      </pc:sldChg>
      <pc:sldChg chg="addSp delSp modSp new del mod">
        <pc:chgData name="Coraluppi, Stefano" userId="949cbe1f-f638-4d8b-8890-7bbcf354ea6d" providerId="ADAL" clId="{752FF0DA-AFA7-4E9F-A57F-33E2AE29198C}" dt="2021-02-02T19:37:42.594" v="1437" actId="2696"/>
        <pc:sldMkLst>
          <pc:docMk/>
          <pc:sldMk cId="1466437440" sldId="4728"/>
        </pc:sldMkLst>
        <pc:spChg chg="mod">
          <ac:chgData name="Coraluppi, Stefano" userId="949cbe1f-f638-4d8b-8890-7bbcf354ea6d" providerId="ADAL" clId="{752FF0DA-AFA7-4E9F-A57F-33E2AE29198C}" dt="2021-02-02T00:15:17.999" v="221" actId="20577"/>
          <ac:spMkLst>
            <pc:docMk/>
            <pc:sldMk cId="1466437440" sldId="4728"/>
            <ac:spMk id="2" creationId="{74DA9095-3FA7-483C-BDF1-70A5D80B7299}"/>
          </ac:spMkLst>
        </pc:spChg>
        <pc:spChg chg="mod">
          <ac:chgData name="Coraluppi, Stefano" userId="949cbe1f-f638-4d8b-8890-7bbcf354ea6d" providerId="ADAL" clId="{752FF0DA-AFA7-4E9F-A57F-33E2AE29198C}" dt="2021-02-02T16:49:14.853" v="1341" actId="114"/>
          <ac:spMkLst>
            <pc:docMk/>
            <pc:sldMk cId="1466437440" sldId="4728"/>
            <ac:spMk id="3" creationId="{B7CAED98-A36C-4D8D-8EC3-BA59551F9004}"/>
          </ac:spMkLst>
        </pc:spChg>
        <pc:spChg chg="add del mod">
          <ac:chgData name="Coraluppi, Stefano" userId="949cbe1f-f638-4d8b-8890-7bbcf354ea6d" providerId="ADAL" clId="{752FF0DA-AFA7-4E9F-A57F-33E2AE29198C}" dt="2021-02-02T00:19:25.720" v="393" actId="478"/>
          <ac:spMkLst>
            <pc:docMk/>
            <pc:sldMk cId="1466437440" sldId="4728"/>
            <ac:spMk id="9" creationId="{93D4C76D-AAC2-4EF7-9C8F-3D95B8E7F78F}"/>
          </ac:spMkLst>
        </pc:spChg>
        <pc:grpChg chg="add mod">
          <ac:chgData name="Coraluppi, Stefano" userId="949cbe1f-f638-4d8b-8890-7bbcf354ea6d" providerId="ADAL" clId="{752FF0DA-AFA7-4E9F-A57F-33E2AE29198C}" dt="2021-02-02T16:49:07.201" v="1339" actId="1076"/>
          <ac:grpSpMkLst>
            <pc:docMk/>
            <pc:sldMk cId="1466437440" sldId="4728"/>
            <ac:grpSpMk id="16" creationId="{EC529A66-4C40-425D-9EFB-32196A2B9FA5}"/>
          </ac:grpSpMkLst>
        </pc:grpChg>
        <pc:picChg chg="add mod">
          <ac:chgData name="Coraluppi, Stefano" userId="949cbe1f-f638-4d8b-8890-7bbcf354ea6d" providerId="ADAL" clId="{752FF0DA-AFA7-4E9F-A57F-33E2AE29198C}" dt="2021-02-02T16:49:12.025" v="1340" actId="1076"/>
          <ac:picMkLst>
            <pc:docMk/>
            <pc:sldMk cId="1466437440" sldId="4728"/>
            <ac:picMk id="5" creationId="{BABAC54C-FF91-42DF-895A-26BFB24946F4}"/>
          </ac:picMkLst>
        </pc:picChg>
        <pc:picChg chg="add mod">
          <ac:chgData name="Coraluppi, Stefano" userId="949cbe1f-f638-4d8b-8890-7bbcf354ea6d" providerId="ADAL" clId="{752FF0DA-AFA7-4E9F-A57F-33E2AE29198C}" dt="2021-02-02T00:22:39.163" v="420" actId="164"/>
          <ac:picMkLst>
            <pc:docMk/>
            <pc:sldMk cId="1466437440" sldId="4728"/>
            <ac:picMk id="6" creationId="{659D24D3-0499-41B1-ADE6-7B9DAE825CA7}"/>
          </ac:picMkLst>
        </pc:picChg>
        <pc:picChg chg="add mod">
          <ac:chgData name="Coraluppi, Stefano" userId="949cbe1f-f638-4d8b-8890-7bbcf354ea6d" providerId="ADAL" clId="{752FF0DA-AFA7-4E9F-A57F-33E2AE29198C}" dt="2021-02-02T00:22:39.163" v="420" actId="164"/>
          <ac:picMkLst>
            <pc:docMk/>
            <pc:sldMk cId="1466437440" sldId="4728"/>
            <ac:picMk id="7" creationId="{B3C0A6BC-458E-49A9-9AA4-B680778201AA}"/>
          </ac:picMkLst>
        </pc:picChg>
        <pc:picChg chg="add del mod">
          <ac:chgData name="Coraluppi, Stefano" userId="949cbe1f-f638-4d8b-8890-7bbcf354ea6d" providerId="ADAL" clId="{752FF0DA-AFA7-4E9F-A57F-33E2AE29198C}" dt="2021-02-02T00:20:26.795" v="396" actId="478"/>
          <ac:picMkLst>
            <pc:docMk/>
            <pc:sldMk cId="1466437440" sldId="4728"/>
            <ac:picMk id="8" creationId="{A490D8C4-44C9-4D80-B263-330334210C98}"/>
          </ac:picMkLst>
        </pc:picChg>
        <pc:cxnChg chg="add mod">
          <ac:chgData name="Coraluppi, Stefano" userId="949cbe1f-f638-4d8b-8890-7bbcf354ea6d" providerId="ADAL" clId="{752FF0DA-AFA7-4E9F-A57F-33E2AE29198C}" dt="2021-02-02T00:22:39.163" v="420" actId="164"/>
          <ac:cxnSpMkLst>
            <pc:docMk/>
            <pc:sldMk cId="1466437440" sldId="4728"/>
            <ac:cxnSpMk id="11" creationId="{C5D46155-8DAC-4B14-88F2-FEE702B4EF77}"/>
          </ac:cxnSpMkLst>
        </pc:cxnChg>
      </pc:sldChg>
      <pc:sldChg chg="modSp add mod">
        <pc:chgData name="Coraluppi, Stefano" userId="949cbe1f-f638-4d8b-8890-7bbcf354ea6d" providerId="ADAL" clId="{752FF0DA-AFA7-4E9F-A57F-33E2AE29198C}" dt="2021-02-02T15:42:53.996" v="1145" actId="1036"/>
        <pc:sldMkLst>
          <pc:docMk/>
          <pc:sldMk cId="1585419348" sldId="4729"/>
        </pc:sldMkLst>
        <pc:spChg chg="mod">
          <ac:chgData name="Coraluppi, Stefano" userId="949cbe1f-f638-4d8b-8890-7bbcf354ea6d" providerId="ADAL" clId="{752FF0DA-AFA7-4E9F-A57F-33E2AE29198C}" dt="2021-02-02T15:42:53.996" v="1145" actId="1036"/>
          <ac:spMkLst>
            <pc:docMk/>
            <pc:sldMk cId="1585419348" sldId="4729"/>
            <ac:spMk id="5" creationId="{824575AC-E58B-44F1-8CC8-670C7B8C4D37}"/>
          </ac:spMkLst>
        </pc:spChg>
      </pc:sldChg>
      <pc:sldChg chg="modSp new mod">
        <pc:chgData name="Coraluppi, Stefano" userId="949cbe1f-f638-4d8b-8890-7bbcf354ea6d" providerId="ADAL" clId="{752FF0DA-AFA7-4E9F-A57F-33E2AE29198C}" dt="2021-02-07T22:07:53.165" v="11649" actId="21"/>
        <pc:sldMkLst>
          <pc:docMk/>
          <pc:sldMk cId="284377098" sldId="4730"/>
        </pc:sldMkLst>
        <pc:spChg chg="mod">
          <ac:chgData name="Coraluppi, Stefano" userId="949cbe1f-f638-4d8b-8890-7bbcf354ea6d" providerId="ADAL" clId="{752FF0DA-AFA7-4E9F-A57F-33E2AE29198C}" dt="2021-02-07T22:01:46.653" v="11602" actId="20577"/>
          <ac:spMkLst>
            <pc:docMk/>
            <pc:sldMk cId="284377098" sldId="4730"/>
            <ac:spMk id="2" creationId="{C23ACD0D-E4B3-4A24-BA54-29D87A2497DF}"/>
          </ac:spMkLst>
        </pc:spChg>
        <pc:spChg chg="mod">
          <ac:chgData name="Coraluppi, Stefano" userId="949cbe1f-f638-4d8b-8890-7bbcf354ea6d" providerId="ADAL" clId="{752FF0DA-AFA7-4E9F-A57F-33E2AE29198C}" dt="2021-02-07T22:07:53.165" v="11649" actId="21"/>
          <ac:spMkLst>
            <pc:docMk/>
            <pc:sldMk cId="284377098" sldId="4730"/>
            <ac:spMk id="3" creationId="{93C81289-9E67-48D6-981B-07B978273645}"/>
          </ac:spMkLst>
        </pc:spChg>
      </pc:sldChg>
      <pc:sldChg chg="modSp add mod">
        <pc:chgData name="Coraluppi, Stefano" userId="949cbe1f-f638-4d8b-8890-7bbcf354ea6d" providerId="ADAL" clId="{752FF0DA-AFA7-4E9F-A57F-33E2AE29198C}" dt="2021-02-02T17:18:49.720" v="1432" actId="113"/>
        <pc:sldMkLst>
          <pc:docMk/>
          <pc:sldMk cId="57285209" sldId="4731"/>
        </pc:sldMkLst>
        <pc:spChg chg="mod">
          <ac:chgData name="Coraluppi, Stefano" userId="949cbe1f-f638-4d8b-8890-7bbcf354ea6d" providerId="ADAL" clId="{752FF0DA-AFA7-4E9F-A57F-33E2AE29198C}" dt="2021-02-02T17:18:49.720" v="1432" actId="113"/>
          <ac:spMkLst>
            <pc:docMk/>
            <pc:sldMk cId="57285209" sldId="4731"/>
            <ac:spMk id="3" creationId="{04081EFE-80FC-4AE0-8E76-636E100C7C3B}"/>
          </ac:spMkLst>
        </pc:spChg>
      </pc:sldChg>
      <pc:sldChg chg="modSp add mod">
        <pc:chgData name="Coraluppi, Stefano" userId="949cbe1f-f638-4d8b-8890-7bbcf354ea6d" providerId="ADAL" clId="{752FF0DA-AFA7-4E9F-A57F-33E2AE29198C}" dt="2021-02-02T17:19:10.969" v="1435" actId="113"/>
        <pc:sldMkLst>
          <pc:docMk/>
          <pc:sldMk cId="3816290224" sldId="4732"/>
        </pc:sldMkLst>
        <pc:spChg chg="mod">
          <ac:chgData name="Coraluppi, Stefano" userId="949cbe1f-f638-4d8b-8890-7bbcf354ea6d" providerId="ADAL" clId="{752FF0DA-AFA7-4E9F-A57F-33E2AE29198C}" dt="2021-02-02T17:19:10.969" v="1435" actId="113"/>
          <ac:spMkLst>
            <pc:docMk/>
            <pc:sldMk cId="3816290224" sldId="4732"/>
            <ac:spMk id="3" creationId="{04081EFE-80FC-4AE0-8E76-636E100C7C3B}"/>
          </ac:spMkLst>
        </pc:spChg>
      </pc:sldChg>
      <pc:sldChg chg="modSp add del mod">
        <pc:chgData name="Coraluppi, Stefano" userId="949cbe1f-f638-4d8b-8890-7bbcf354ea6d" providerId="ADAL" clId="{752FF0DA-AFA7-4E9F-A57F-33E2AE29198C}" dt="2021-02-05T16:08:26.768" v="5974" actId="47"/>
        <pc:sldMkLst>
          <pc:docMk/>
          <pc:sldMk cId="1917478330" sldId="4733"/>
        </pc:sldMkLst>
        <pc:spChg chg="mod">
          <ac:chgData name="Coraluppi, Stefano" userId="949cbe1f-f638-4d8b-8890-7bbcf354ea6d" providerId="ADAL" clId="{752FF0DA-AFA7-4E9F-A57F-33E2AE29198C}" dt="2021-02-03T15:21:22.898" v="1543" actId="1035"/>
          <ac:spMkLst>
            <pc:docMk/>
            <pc:sldMk cId="1917478330" sldId="4733"/>
            <ac:spMk id="5" creationId="{E97EFD64-96E5-45B8-A7A7-496D5177EC17}"/>
          </ac:spMkLst>
        </pc:spChg>
      </pc:sldChg>
      <pc:sldChg chg="modSp new mod">
        <pc:chgData name="Coraluppi, Stefano" userId="949cbe1f-f638-4d8b-8890-7bbcf354ea6d" providerId="ADAL" clId="{752FF0DA-AFA7-4E9F-A57F-33E2AE29198C}" dt="2021-02-03T15:55:56.161" v="2727" actId="20577"/>
        <pc:sldMkLst>
          <pc:docMk/>
          <pc:sldMk cId="3684639511" sldId="4734"/>
        </pc:sldMkLst>
        <pc:spChg chg="mod">
          <ac:chgData name="Coraluppi, Stefano" userId="949cbe1f-f638-4d8b-8890-7bbcf354ea6d" providerId="ADAL" clId="{752FF0DA-AFA7-4E9F-A57F-33E2AE29198C}" dt="2021-02-03T15:55:56.161" v="2727" actId="20577"/>
          <ac:spMkLst>
            <pc:docMk/>
            <pc:sldMk cId="3684639511" sldId="4734"/>
            <ac:spMk id="2" creationId="{D6311527-372C-4F02-BD58-6044A7C92236}"/>
          </ac:spMkLst>
        </pc:spChg>
        <pc:spChg chg="mod">
          <ac:chgData name="Coraluppi, Stefano" userId="949cbe1f-f638-4d8b-8890-7bbcf354ea6d" providerId="ADAL" clId="{752FF0DA-AFA7-4E9F-A57F-33E2AE29198C}" dt="2021-02-03T15:54:36.077" v="2639" actId="20577"/>
          <ac:spMkLst>
            <pc:docMk/>
            <pc:sldMk cId="3684639511" sldId="4734"/>
            <ac:spMk id="3" creationId="{8629B729-DBAC-40D2-9CD8-F5681C309366}"/>
          </ac:spMkLst>
        </pc:spChg>
      </pc:sldChg>
      <pc:sldChg chg="addSp modSp new mod">
        <pc:chgData name="Coraluppi, Stefano" userId="949cbe1f-f638-4d8b-8890-7bbcf354ea6d" providerId="ADAL" clId="{752FF0DA-AFA7-4E9F-A57F-33E2AE29198C}" dt="2021-02-06T15:23:22.620" v="8030" actId="20577"/>
        <pc:sldMkLst>
          <pc:docMk/>
          <pc:sldMk cId="3859115519" sldId="4735"/>
        </pc:sldMkLst>
        <pc:spChg chg="mod">
          <ac:chgData name="Coraluppi, Stefano" userId="949cbe1f-f638-4d8b-8890-7bbcf354ea6d" providerId="ADAL" clId="{752FF0DA-AFA7-4E9F-A57F-33E2AE29198C}" dt="2021-02-03T16:32:25.845" v="3243" actId="20577"/>
          <ac:spMkLst>
            <pc:docMk/>
            <pc:sldMk cId="3859115519" sldId="4735"/>
            <ac:spMk id="2" creationId="{C7353015-2F0F-4ACE-A0C3-35C07894B7C2}"/>
          </ac:spMkLst>
        </pc:spChg>
        <pc:spChg chg="mod">
          <ac:chgData name="Coraluppi, Stefano" userId="949cbe1f-f638-4d8b-8890-7bbcf354ea6d" providerId="ADAL" clId="{752FF0DA-AFA7-4E9F-A57F-33E2AE29198C}" dt="2021-02-06T15:23:22.620" v="8030" actId="20577"/>
          <ac:spMkLst>
            <pc:docMk/>
            <pc:sldMk cId="3859115519" sldId="4735"/>
            <ac:spMk id="3" creationId="{44F9C31A-FA36-4277-A284-1663FAF1C024}"/>
          </ac:spMkLst>
        </pc:spChg>
        <pc:spChg chg="add mod">
          <ac:chgData name="Coraluppi, Stefano" userId="949cbe1f-f638-4d8b-8890-7bbcf354ea6d" providerId="ADAL" clId="{752FF0DA-AFA7-4E9F-A57F-33E2AE29198C}" dt="2021-02-03T16:03:51.300" v="2940" actId="1035"/>
          <ac:spMkLst>
            <pc:docMk/>
            <pc:sldMk cId="3859115519" sldId="4735"/>
            <ac:spMk id="8" creationId="{37C2EBA2-D948-4B4C-BB41-AD94E0EA0F40}"/>
          </ac:spMkLst>
        </pc:spChg>
        <pc:spChg chg="add mod">
          <ac:chgData name="Coraluppi, Stefano" userId="949cbe1f-f638-4d8b-8890-7bbcf354ea6d" providerId="ADAL" clId="{752FF0DA-AFA7-4E9F-A57F-33E2AE29198C}" dt="2021-02-03T16:04:28.804" v="2973" actId="1076"/>
          <ac:spMkLst>
            <pc:docMk/>
            <pc:sldMk cId="3859115519" sldId="4735"/>
            <ac:spMk id="10" creationId="{B95E114D-97D9-42CB-8866-1F911AB98800}"/>
          </ac:spMkLst>
        </pc:spChg>
        <pc:spChg chg="add mod">
          <ac:chgData name="Coraluppi, Stefano" userId="949cbe1f-f638-4d8b-8890-7bbcf354ea6d" providerId="ADAL" clId="{752FF0DA-AFA7-4E9F-A57F-33E2AE29198C}" dt="2021-02-03T16:04:47.597" v="2995" actId="14100"/>
          <ac:spMkLst>
            <pc:docMk/>
            <pc:sldMk cId="3859115519" sldId="4735"/>
            <ac:spMk id="12" creationId="{AAB2CBC9-997C-4FEA-B034-B09930AF70CA}"/>
          </ac:spMkLst>
        </pc:spChg>
        <pc:spChg chg="add mod">
          <ac:chgData name="Coraluppi, Stefano" userId="949cbe1f-f638-4d8b-8890-7bbcf354ea6d" providerId="ADAL" clId="{752FF0DA-AFA7-4E9F-A57F-33E2AE29198C}" dt="2021-02-03T16:05:29.769" v="3070" actId="20577"/>
          <ac:spMkLst>
            <pc:docMk/>
            <pc:sldMk cId="3859115519" sldId="4735"/>
            <ac:spMk id="14" creationId="{DF77C364-D9A7-4628-BA66-A6566F20685C}"/>
          </ac:spMkLst>
        </pc:spChg>
        <pc:spChg chg="add mod">
          <ac:chgData name="Coraluppi, Stefano" userId="949cbe1f-f638-4d8b-8890-7bbcf354ea6d" providerId="ADAL" clId="{752FF0DA-AFA7-4E9F-A57F-33E2AE29198C}" dt="2021-02-03T16:06:28.433" v="3100" actId="20577"/>
          <ac:spMkLst>
            <pc:docMk/>
            <pc:sldMk cId="3859115519" sldId="4735"/>
            <ac:spMk id="16" creationId="{B81B629E-D663-4978-BF8D-C2688CAD6B3C}"/>
          </ac:spMkLst>
        </pc:spChg>
        <pc:cxnChg chg="add mod">
          <ac:chgData name="Coraluppi, Stefano" userId="949cbe1f-f638-4d8b-8890-7bbcf354ea6d" providerId="ADAL" clId="{752FF0DA-AFA7-4E9F-A57F-33E2AE29198C}" dt="2021-02-03T16:03:56.355" v="2949" actId="1037"/>
          <ac:cxnSpMkLst>
            <pc:docMk/>
            <pc:sldMk cId="3859115519" sldId="4735"/>
            <ac:cxnSpMk id="6" creationId="{7D72CAB7-F950-4419-8CA3-3F7C1078E31F}"/>
          </ac:cxnSpMkLst>
        </pc:cxnChg>
        <pc:cxnChg chg="add mod">
          <ac:chgData name="Coraluppi, Stefano" userId="949cbe1f-f638-4d8b-8890-7bbcf354ea6d" providerId="ADAL" clId="{752FF0DA-AFA7-4E9F-A57F-33E2AE29198C}" dt="2021-02-03T16:04:01.316" v="2950" actId="1076"/>
          <ac:cxnSpMkLst>
            <pc:docMk/>
            <pc:sldMk cId="3859115519" sldId="4735"/>
            <ac:cxnSpMk id="9" creationId="{5FBEE46E-B625-425F-9FE1-F491F7611018}"/>
          </ac:cxnSpMkLst>
        </pc:cxnChg>
        <pc:cxnChg chg="add mod">
          <ac:chgData name="Coraluppi, Stefano" userId="949cbe1f-f638-4d8b-8890-7bbcf354ea6d" providerId="ADAL" clId="{752FF0DA-AFA7-4E9F-A57F-33E2AE29198C}" dt="2021-02-03T16:04:26.102" v="2972" actId="1076"/>
          <ac:cxnSpMkLst>
            <pc:docMk/>
            <pc:sldMk cId="3859115519" sldId="4735"/>
            <ac:cxnSpMk id="11" creationId="{75651C52-1703-4E40-9FD4-C71698E76551}"/>
          </ac:cxnSpMkLst>
        </pc:cxnChg>
        <pc:cxnChg chg="add mod">
          <ac:chgData name="Coraluppi, Stefano" userId="949cbe1f-f638-4d8b-8890-7bbcf354ea6d" providerId="ADAL" clId="{752FF0DA-AFA7-4E9F-A57F-33E2AE29198C}" dt="2021-02-03T16:04:56.165" v="2997" actId="1076"/>
          <ac:cxnSpMkLst>
            <pc:docMk/>
            <pc:sldMk cId="3859115519" sldId="4735"/>
            <ac:cxnSpMk id="13" creationId="{5249A7D4-57F1-40C9-AD55-E8ED370BE88F}"/>
          </ac:cxnSpMkLst>
        </pc:cxnChg>
        <pc:cxnChg chg="add mod">
          <ac:chgData name="Coraluppi, Stefano" userId="949cbe1f-f638-4d8b-8890-7bbcf354ea6d" providerId="ADAL" clId="{752FF0DA-AFA7-4E9F-A57F-33E2AE29198C}" dt="2021-02-03T16:05:37.509" v="3072" actId="1076"/>
          <ac:cxnSpMkLst>
            <pc:docMk/>
            <pc:sldMk cId="3859115519" sldId="4735"/>
            <ac:cxnSpMk id="15" creationId="{C465DAF2-A7BE-4587-ADDB-15B209D612AC}"/>
          </ac:cxnSpMkLst>
        </pc:cxnChg>
      </pc:sldChg>
      <pc:sldChg chg="addSp delSp modSp new mod">
        <pc:chgData name="Coraluppi, Stefano" userId="949cbe1f-f638-4d8b-8890-7bbcf354ea6d" providerId="ADAL" clId="{752FF0DA-AFA7-4E9F-A57F-33E2AE29198C}" dt="2021-02-06T14:04:37.316" v="7646" actId="20577"/>
        <pc:sldMkLst>
          <pc:docMk/>
          <pc:sldMk cId="954685227" sldId="4736"/>
        </pc:sldMkLst>
        <pc:spChg chg="mod">
          <ac:chgData name="Coraluppi, Stefano" userId="949cbe1f-f638-4d8b-8890-7bbcf354ea6d" providerId="ADAL" clId="{752FF0DA-AFA7-4E9F-A57F-33E2AE29198C}" dt="2021-02-05T14:59:58.225" v="3570" actId="20577"/>
          <ac:spMkLst>
            <pc:docMk/>
            <pc:sldMk cId="954685227" sldId="4736"/>
            <ac:spMk id="2" creationId="{FC0C3091-E473-4293-936F-98C509F51DE1}"/>
          </ac:spMkLst>
        </pc:spChg>
        <pc:spChg chg="mod">
          <ac:chgData name="Coraluppi, Stefano" userId="949cbe1f-f638-4d8b-8890-7bbcf354ea6d" providerId="ADAL" clId="{752FF0DA-AFA7-4E9F-A57F-33E2AE29198C}" dt="2021-02-05T15:03:46.700" v="3791" actId="20577"/>
          <ac:spMkLst>
            <pc:docMk/>
            <pc:sldMk cId="954685227" sldId="4736"/>
            <ac:spMk id="3" creationId="{AFB92500-EB70-49F3-A079-97ECA2F6F69F}"/>
          </ac:spMkLst>
        </pc:spChg>
        <pc:spChg chg="add mod topLvl">
          <ac:chgData name="Coraluppi, Stefano" userId="949cbe1f-f638-4d8b-8890-7bbcf354ea6d" providerId="ADAL" clId="{752FF0DA-AFA7-4E9F-A57F-33E2AE29198C}" dt="2021-02-05T15:06:36.521" v="3880" actId="164"/>
          <ac:spMkLst>
            <pc:docMk/>
            <pc:sldMk cId="954685227" sldId="4736"/>
            <ac:spMk id="5" creationId="{E47F051F-C67F-4A9A-B54B-313A6055E0D9}"/>
          </ac:spMkLst>
        </pc:spChg>
        <pc:spChg chg="add mod topLvl">
          <ac:chgData name="Coraluppi, Stefano" userId="949cbe1f-f638-4d8b-8890-7bbcf354ea6d" providerId="ADAL" clId="{752FF0DA-AFA7-4E9F-A57F-33E2AE29198C}" dt="2021-02-05T15:06:36.521" v="3880" actId="164"/>
          <ac:spMkLst>
            <pc:docMk/>
            <pc:sldMk cId="954685227" sldId="4736"/>
            <ac:spMk id="6" creationId="{42C1F07C-1989-4816-B5CA-7E3B8C46A537}"/>
          </ac:spMkLst>
        </pc:spChg>
        <pc:spChg chg="add mod topLvl">
          <ac:chgData name="Coraluppi, Stefano" userId="949cbe1f-f638-4d8b-8890-7bbcf354ea6d" providerId="ADAL" clId="{752FF0DA-AFA7-4E9F-A57F-33E2AE29198C}" dt="2021-02-05T15:06:36.521" v="3880" actId="164"/>
          <ac:spMkLst>
            <pc:docMk/>
            <pc:sldMk cId="954685227" sldId="4736"/>
            <ac:spMk id="7" creationId="{B4F74634-E763-4EE3-A668-AA54C47B537D}"/>
          </ac:spMkLst>
        </pc:spChg>
        <pc:spChg chg="add mod topLvl">
          <ac:chgData name="Coraluppi, Stefano" userId="949cbe1f-f638-4d8b-8890-7bbcf354ea6d" providerId="ADAL" clId="{752FF0DA-AFA7-4E9F-A57F-33E2AE29198C}" dt="2021-02-05T15:06:36.521" v="3880" actId="164"/>
          <ac:spMkLst>
            <pc:docMk/>
            <pc:sldMk cId="954685227" sldId="4736"/>
            <ac:spMk id="8" creationId="{27E124B3-FAB6-4373-A484-E2BE9BF2D338}"/>
          </ac:spMkLst>
        </pc:spChg>
        <pc:spChg chg="add mod topLvl">
          <ac:chgData name="Coraluppi, Stefano" userId="949cbe1f-f638-4d8b-8890-7bbcf354ea6d" providerId="ADAL" clId="{752FF0DA-AFA7-4E9F-A57F-33E2AE29198C}" dt="2021-02-05T15:06:36.521" v="3880" actId="164"/>
          <ac:spMkLst>
            <pc:docMk/>
            <pc:sldMk cId="954685227" sldId="4736"/>
            <ac:spMk id="10" creationId="{449542EC-A072-4269-9EC7-4B4A9D6F0EDF}"/>
          </ac:spMkLst>
        </pc:spChg>
        <pc:spChg chg="add mod topLvl">
          <ac:chgData name="Coraluppi, Stefano" userId="949cbe1f-f638-4d8b-8890-7bbcf354ea6d" providerId="ADAL" clId="{752FF0DA-AFA7-4E9F-A57F-33E2AE29198C}" dt="2021-02-05T15:06:36.521" v="3880" actId="164"/>
          <ac:spMkLst>
            <pc:docMk/>
            <pc:sldMk cId="954685227" sldId="4736"/>
            <ac:spMk id="12" creationId="{73D08551-E3B9-444C-8350-6A7747D5AB4F}"/>
          </ac:spMkLst>
        </pc:spChg>
        <pc:spChg chg="add mod topLvl">
          <ac:chgData name="Coraluppi, Stefano" userId="949cbe1f-f638-4d8b-8890-7bbcf354ea6d" providerId="ADAL" clId="{752FF0DA-AFA7-4E9F-A57F-33E2AE29198C}" dt="2021-02-05T15:06:36.521" v="3880" actId="164"/>
          <ac:spMkLst>
            <pc:docMk/>
            <pc:sldMk cId="954685227" sldId="4736"/>
            <ac:spMk id="14" creationId="{E7306656-B4E8-4F43-A821-F56C3099A6C0}"/>
          </ac:spMkLst>
        </pc:spChg>
        <pc:spChg chg="add mod topLvl">
          <ac:chgData name="Coraluppi, Stefano" userId="949cbe1f-f638-4d8b-8890-7bbcf354ea6d" providerId="ADAL" clId="{752FF0DA-AFA7-4E9F-A57F-33E2AE29198C}" dt="2021-02-05T15:06:36.521" v="3880" actId="164"/>
          <ac:spMkLst>
            <pc:docMk/>
            <pc:sldMk cId="954685227" sldId="4736"/>
            <ac:spMk id="16" creationId="{4277BCEA-FFCF-4D2E-B0E0-8AC31367188E}"/>
          </ac:spMkLst>
        </pc:spChg>
        <pc:spChg chg="add mod topLvl">
          <ac:chgData name="Coraluppi, Stefano" userId="949cbe1f-f638-4d8b-8890-7bbcf354ea6d" providerId="ADAL" clId="{752FF0DA-AFA7-4E9F-A57F-33E2AE29198C}" dt="2021-02-05T15:06:36.521" v="3880" actId="164"/>
          <ac:spMkLst>
            <pc:docMk/>
            <pc:sldMk cId="954685227" sldId="4736"/>
            <ac:spMk id="17" creationId="{4BEA000F-5E00-4636-AA73-897C4A4E5DB5}"/>
          </ac:spMkLst>
        </pc:spChg>
        <pc:spChg chg="add mod">
          <ac:chgData name="Coraluppi, Stefano" userId="949cbe1f-f638-4d8b-8890-7bbcf354ea6d" providerId="ADAL" clId="{752FF0DA-AFA7-4E9F-A57F-33E2AE29198C}" dt="2021-02-06T14:04:37.316" v="7646" actId="20577"/>
          <ac:spMkLst>
            <pc:docMk/>
            <pc:sldMk cId="954685227" sldId="4736"/>
            <ac:spMk id="26" creationId="{AE799895-9322-4165-A0E9-704C509BA829}"/>
          </ac:spMkLst>
        </pc:spChg>
        <pc:grpChg chg="add del mod">
          <ac:chgData name="Coraluppi, Stefano" userId="949cbe1f-f638-4d8b-8890-7bbcf354ea6d" providerId="ADAL" clId="{752FF0DA-AFA7-4E9F-A57F-33E2AE29198C}" dt="2021-02-05T15:04:13.815" v="3793" actId="165"/>
          <ac:grpSpMkLst>
            <pc:docMk/>
            <pc:sldMk cId="954685227" sldId="4736"/>
            <ac:grpSpMk id="19" creationId="{1C7845B0-A96E-475A-B626-93C364B8075B}"/>
          </ac:grpSpMkLst>
        </pc:grpChg>
        <pc:grpChg chg="add del mod">
          <ac:chgData name="Coraluppi, Stefano" userId="949cbe1f-f638-4d8b-8890-7bbcf354ea6d" providerId="ADAL" clId="{752FF0DA-AFA7-4E9F-A57F-33E2AE29198C}" dt="2021-02-05T15:04:53.466" v="3826" actId="165"/>
          <ac:grpSpMkLst>
            <pc:docMk/>
            <pc:sldMk cId="954685227" sldId="4736"/>
            <ac:grpSpMk id="20" creationId="{D363231E-6D13-481B-91F8-2F41E6226E1E}"/>
          </ac:grpSpMkLst>
        </pc:grpChg>
        <pc:grpChg chg="add mod">
          <ac:chgData name="Coraluppi, Stefano" userId="949cbe1f-f638-4d8b-8890-7bbcf354ea6d" providerId="ADAL" clId="{752FF0DA-AFA7-4E9F-A57F-33E2AE29198C}" dt="2021-02-05T15:07:35.633" v="3911" actId="1037"/>
          <ac:grpSpMkLst>
            <pc:docMk/>
            <pc:sldMk cId="954685227" sldId="4736"/>
            <ac:grpSpMk id="25" creationId="{8193A7F2-1F09-46E4-ABCC-08EA68808897}"/>
          </ac:grpSpMkLst>
        </pc:grpChg>
        <pc:cxnChg chg="add mod topLvl">
          <ac:chgData name="Coraluppi, Stefano" userId="949cbe1f-f638-4d8b-8890-7bbcf354ea6d" providerId="ADAL" clId="{752FF0DA-AFA7-4E9F-A57F-33E2AE29198C}" dt="2021-02-05T15:06:36.521" v="3880" actId="164"/>
          <ac:cxnSpMkLst>
            <pc:docMk/>
            <pc:sldMk cId="954685227" sldId="4736"/>
            <ac:cxnSpMk id="9" creationId="{21ECE10F-11AB-4D62-9E33-05CBAC78B937}"/>
          </ac:cxnSpMkLst>
        </pc:cxnChg>
        <pc:cxnChg chg="add mod topLvl">
          <ac:chgData name="Coraluppi, Stefano" userId="949cbe1f-f638-4d8b-8890-7bbcf354ea6d" providerId="ADAL" clId="{752FF0DA-AFA7-4E9F-A57F-33E2AE29198C}" dt="2021-02-05T15:06:36.521" v="3880" actId="164"/>
          <ac:cxnSpMkLst>
            <pc:docMk/>
            <pc:sldMk cId="954685227" sldId="4736"/>
            <ac:cxnSpMk id="11" creationId="{C0CC0F16-0DB8-484D-A24B-EFF9F480ABF5}"/>
          </ac:cxnSpMkLst>
        </pc:cxnChg>
        <pc:cxnChg chg="add mod topLvl">
          <ac:chgData name="Coraluppi, Stefano" userId="949cbe1f-f638-4d8b-8890-7bbcf354ea6d" providerId="ADAL" clId="{752FF0DA-AFA7-4E9F-A57F-33E2AE29198C}" dt="2021-02-05T15:06:36.521" v="3880" actId="164"/>
          <ac:cxnSpMkLst>
            <pc:docMk/>
            <pc:sldMk cId="954685227" sldId="4736"/>
            <ac:cxnSpMk id="13" creationId="{74B4597B-E5BB-416E-BAC6-54D863DF5D47}"/>
          </ac:cxnSpMkLst>
        </pc:cxnChg>
        <pc:cxnChg chg="add mod topLvl">
          <ac:chgData name="Coraluppi, Stefano" userId="949cbe1f-f638-4d8b-8890-7bbcf354ea6d" providerId="ADAL" clId="{752FF0DA-AFA7-4E9F-A57F-33E2AE29198C}" dt="2021-02-05T15:06:36.521" v="3880" actId="164"/>
          <ac:cxnSpMkLst>
            <pc:docMk/>
            <pc:sldMk cId="954685227" sldId="4736"/>
            <ac:cxnSpMk id="15" creationId="{AB547EE1-7A12-4CE9-8EFD-DBF80C81D466}"/>
          </ac:cxnSpMkLst>
        </pc:cxnChg>
        <pc:cxnChg chg="add mod topLvl">
          <ac:chgData name="Coraluppi, Stefano" userId="949cbe1f-f638-4d8b-8890-7bbcf354ea6d" providerId="ADAL" clId="{752FF0DA-AFA7-4E9F-A57F-33E2AE29198C}" dt="2021-02-05T15:06:36.521" v="3880" actId="164"/>
          <ac:cxnSpMkLst>
            <pc:docMk/>
            <pc:sldMk cId="954685227" sldId="4736"/>
            <ac:cxnSpMk id="18" creationId="{FD48B473-DACD-432E-AD0B-0C43E12348F0}"/>
          </ac:cxnSpMkLst>
        </pc:cxnChg>
        <pc:cxnChg chg="add mod">
          <ac:chgData name="Coraluppi, Stefano" userId="949cbe1f-f638-4d8b-8890-7bbcf354ea6d" providerId="ADAL" clId="{752FF0DA-AFA7-4E9F-A57F-33E2AE29198C}" dt="2021-02-06T14:04:36.370" v="7641" actId="20577"/>
          <ac:cxnSpMkLst>
            <pc:docMk/>
            <pc:sldMk cId="954685227" sldId="4736"/>
            <ac:cxnSpMk id="28" creationId="{904ED10D-0C1A-475B-856F-396CECAAF788}"/>
          </ac:cxnSpMkLst>
        </pc:cxnChg>
      </pc:sldChg>
      <pc:sldChg chg="addSp modSp new mod">
        <pc:chgData name="Coraluppi, Stefano" userId="949cbe1f-f638-4d8b-8890-7bbcf354ea6d" providerId="ADAL" clId="{752FF0DA-AFA7-4E9F-A57F-33E2AE29198C}" dt="2021-02-07T22:18:27.330" v="11697" actId="20577"/>
        <pc:sldMkLst>
          <pc:docMk/>
          <pc:sldMk cId="3680501552" sldId="4737"/>
        </pc:sldMkLst>
        <pc:spChg chg="mod">
          <ac:chgData name="Coraluppi, Stefano" userId="949cbe1f-f638-4d8b-8890-7bbcf354ea6d" providerId="ADAL" clId="{752FF0DA-AFA7-4E9F-A57F-33E2AE29198C}" dt="2021-02-07T22:18:27.330" v="11697" actId="20577"/>
          <ac:spMkLst>
            <pc:docMk/>
            <pc:sldMk cId="3680501552" sldId="4737"/>
            <ac:spMk id="2" creationId="{FC606EF6-00A4-4554-8634-2176AE0718F4}"/>
          </ac:spMkLst>
        </pc:spChg>
        <pc:spChg chg="mod">
          <ac:chgData name="Coraluppi, Stefano" userId="949cbe1f-f638-4d8b-8890-7bbcf354ea6d" providerId="ADAL" clId="{752FF0DA-AFA7-4E9F-A57F-33E2AE29198C}" dt="2021-02-05T15:18:19.153" v="4552" actId="20577"/>
          <ac:spMkLst>
            <pc:docMk/>
            <pc:sldMk cId="3680501552" sldId="4737"/>
            <ac:spMk id="3" creationId="{4A18A324-6460-4705-BF86-930D4AE708C8}"/>
          </ac:spMkLst>
        </pc:spChg>
        <pc:picChg chg="add mod">
          <ac:chgData name="Coraluppi, Stefano" userId="949cbe1f-f638-4d8b-8890-7bbcf354ea6d" providerId="ADAL" clId="{752FF0DA-AFA7-4E9F-A57F-33E2AE29198C}" dt="2021-02-05T15:18:28.606" v="4579" actId="1036"/>
          <ac:picMkLst>
            <pc:docMk/>
            <pc:sldMk cId="3680501552" sldId="4737"/>
            <ac:picMk id="5" creationId="{8B3FA87C-71CE-4B0C-9B12-8911A8F8ACDB}"/>
          </ac:picMkLst>
        </pc:picChg>
      </pc:sldChg>
      <pc:sldChg chg="addSp delSp modSp new mod">
        <pc:chgData name="Coraluppi, Stefano" userId="949cbe1f-f638-4d8b-8890-7bbcf354ea6d" providerId="ADAL" clId="{752FF0DA-AFA7-4E9F-A57F-33E2AE29198C}" dt="2021-02-05T19:26:27.306" v="6893" actId="1076"/>
        <pc:sldMkLst>
          <pc:docMk/>
          <pc:sldMk cId="32269523" sldId="4738"/>
        </pc:sldMkLst>
        <pc:spChg chg="mod">
          <ac:chgData name="Coraluppi, Stefano" userId="949cbe1f-f638-4d8b-8890-7bbcf354ea6d" providerId="ADAL" clId="{752FF0DA-AFA7-4E9F-A57F-33E2AE29198C}" dt="2021-02-05T16:25:21.474" v="6510" actId="20577"/>
          <ac:spMkLst>
            <pc:docMk/>
            <pc:sldMk cId="32269523" sldId="4738"/>
            <ac:spMk id="2" creationId="{7B63DB38-342B-4694-B42B-18650A7B3D12}"/>
          </ac:spMkLst>
        </pc:spChg>
        <pc:spChg chg="mod">
          <ac:chgData name="Coraluppi, Stefano" userId="949cbe1f-f638-4d8b-8890-7bbcf354ea6d" providerId="ADAL" clId="{752FF0DA-AFA7-4E9F-A57F-33E2AE29198C}" dt="2021-02-05T16:22:42.937" v="6419" actId="20577"/>
          <ac:spMkLst>
            <pc:docMk/>
            <pc:sldMk cId="32269523" sldId="4738"/>
            <ac:spMk id="3" creationId="{509AFDEC-EB63-4C6B-A230-0A0C68E11653}"/>
          </ac:spMkLst>
        </pc:spChg>
        <pc:spChg chg="mod">
          <ac:chgData name="Coraluppi, Stefano" userId="949cbe1f-f638-4d8b-8890-7bbcf354ea6d" providerId="ADAL" clId="{752FF0DA-AFA7-4E9F-A57F-33E2AE29198C}" dt="2021-02-05T15:29:38.494" v="4913"/>
          <ac:spMkLst>
            <pc:docMk/>
            <pc:sldMk cId="32269523" sldId="4738"/>
            <ac:spMk id="9" creationId="{1D5DF520-1E9A-4AB5-A525-DEC105FD3641}"/>
          </ac:spMkLst>
        </pc:spChg>
        <pc:spChg chg="mod">
          <ac:chgData name="Coraluppi, Stefano" userId="949cbe1f-f638-4d8b-8890-7bbcf354ea6d" providerId="ADAL" clId="{752FF0DA-AFA7-4E9F-A57F-33E2AE29198C}" dt="2021-02-05T15:29:38.494" v="4913"/>
          <ac:spMkLst>
            <pc:docMk/>
            <pc:sldMk cId="32269523" sldId="4738"/>
            <ac:spMk id="10" creationId="{1AE28D1F-C8AE-430C-B777-2BCD39305AA0}"/>
          </ac:spMkLst>
        </pc:spChg>
        <pc:spChg chg="mod topLvl">
          <ac:chgData name="Coraluppi, Stefano" userId="949cbe1f-f638-4d8b-8890-7bbcf354ea6d" providerId="ADAL" clId="{752FF0DA-AFA7-4E9F-A57F-33E2AE29198C}" dt="2021-02-05T16:20:57.335" v="6340" actId="164"/>
          <ac:spMkLst>
            <pc:docMk/>
            <pc:sldMk cId="32269523" sldId="4738"/>
            <ac:spMk id="13" creationId="{9FA371E7-A74E-4F9A-BF87-FECD171564DC}"/>
          </ac:spMkLst>
        </pc:spChg>
        <pc:spChg chg="mod topLvl">
          <ac:chgData name="Coraluppi, Stefano" userId="949cbe1f-f638-4d8b-8890-7bbcf354ea6d" providerId="ADAL" clId="{752FF0DA-AFA7-4E9F-A57F-33E2AE29198C}" dt="2021-02-05T16:20:57.335" v="6340" actId="164"/>
          <ac:spMkLst>
            <pc:docMk/>
            <pc:sldMk cId="32269523" sldId="4738"/>
            <ac:spMk id="14" creationId="{9FEBBEDB-890E-479A-8843-0663D6C72BBB}"/>
          </ac:spMkLst>
        </pc:spChg>
        <pc:spChg chg="mod topLvl">
          <ac:chgData name="Coraluppi, Stefano" userId="949cbe1f-f638-4d8b-8890-7bbcf354ea6d" providerId="ADAL" clId="{752FF0DA-AFA7-4E9F-A57F-33E2AE29198C}" dt="2021-02-05T16:20:57.335" v="6340" actId="164"/>
          <ac:spMkLst>
            <pc:docMk/>
            <pc:sldMk cId="32269523" sldId="4738"/>
            <ac:spMk id="16" creationId="{59CE764D-6F90-4822-ACF4-B81E1F7173BD}"/>
          </ac:spMkLst>
        </pc:spChg>
        <pc:spChg chg="mod topLvl">
          <ac:chgData name="Coraluppi, Stefano" userId="949cbe1f-f638-4d8b-8890-7bbcf354ea6d" providerId="ADAL" clId="{752FF0DA-AFA7-4E9F-A57F-33E2AE29198C}" dt="2021-02-05T16:23:38.772" v="6475" actId="20577"/>
          <ac:spMkLst>
            <pc:docMk/>
            <pc:sldMk cId="32269523" sldId="4738"/>
            <ac:spMk id="18" creationId="{5DBEC1CA-D30B-430D-83FA-60055F228E89}"/>
          </ac:spMkLst>
        </pc:spChg>
        <pc:spChg chg="mod topLvl">
          <ac:chgData name="Coraluppi, Stefano" userId="949cbe1f-f638-4d8b-8890-7bbcf354ea6d" providerId="ADAL" clId="{752FF0DA-AFA7-4E9F-A57F-33E2AE29198C}" dt="2021-02-05T16:23:01.617" v="6440" actId="1037"/>
          <ac:spMkLst>
            <pc:docMk/>
            <pc:sldMk cId="32269523" sldId="4738"/>
            <ac:spMk id="19" creationId="{B3A9B400-55A2-42B8-BFE5-E6AC2BF02C1D}"/>
          </ac:spMkLst>
        </pc:spChg>
        <pc:spChg chg="del mod topLvl">
          <ac:chgData name="Coraluppi, Stefano" userId="949cbe1f-f638-4d8b-8890-7bbcf354ea6d" providerId="ADAL" clId="{752FF0DA-AFA7-4E9F-A57F-33E2AE29198C}" dt="2021-02-05T16:22:33.488" v="6412" actId="478"/>
          <ac:spMkLst>
            <pc:docMk/>
            <pc:sldMk cId="32269523" sldId="4738"/>
            <ac:spMk id="21" creationId="{161B1887-3F37-4988-AAD0-C75A5DB7DD53}"/>
          </ac:spMkLst>
        </pc:spChg>
        <pc:spChg chg="del mod topLvl">
          <ac:chgData name="Coraluppi, Stefano" userId="949cbe1f-f638-4d8b-8890-7bbcf354ea6d" providerId="ADAL" clId="{752FF0DA-AFA7-4E9F-A57F-33E2AE29198C}" dt="2021-02-05T16:21:59.817" v="6397" actId="478"/>
          <ac:spMkLst>
            <pc:docMk/>
            <pc:sldMk cId="32269523" sldId="4738"/>
            <ac:spMk id="22" creationId="{80C5C882-0D76-4029-AD7C-C7F6D5C86D18}"/>
          </ac:spMkLst>
        </pc:spChg>
        <pc:spChg chg="add mod">
          <ac:chgData name="Coraluppi, Stefano" userId="949cbe1f-f638-4d8b-8890-7bbcf354ea6d" providerId="ADAL" clId="{752FF0DA-AFA7-4E9F-A57F-33E2AE29198C}" dt="2021-02-05T19:26:27.306" v="6893" actId="1076"/>
          <ac:spMkLst>
            <pc:docMk/>
            <pc:sldMk cId="32269523" sldId="4738"/>
            <ac:spMk id="45" creationId="{DE0794F9-6C9B-4C4B-9DB0-AFF528942447}"/>
          </ac:spMkLst>
        </pc:spChg>
        <pc:grpChg chg="add mod">
          <ac:chgData name="Coraluppi, Stefano" userId="949cbe1f-f638-4d8b-8890-7bbcf354ea6d" providerId="ADAL" clId="{752FF0DA-AFA7-4E9F-A57F-33E2AE29198C}" dt="2021-02-05T16:19:32.317" v="6326" actId="1076"/>
          <ac:grpSpMkLst>
            <pc:docMk/>
            <pc:sldMk cId="32269523" sldId="4738"/>
            <ac:grpSpMk id="5" creationId="{CDDC5413-8278-4946-B956-957520CC87CD}"/>
          </ac:grpSpMkLst>
        </pc:grpChg>
        <pc:grpChg chg="add del mod">
          <ac:chgData name="Coraluppi, Stefano" userId="949cbe1f-f638-4d8b-8890-7bbcf354ea6d" providerId="ADAL" clId="{752FF0DA-AFA7-4E9F-A57F-33E2AE29198C}" dt="2021-02-05T16:19:39.790" v="6328" actId="165"/>
          <ac:grpSpMkLst>
            <pc:docMk/>
            <pc:sldMk cId="32269523" sldId="4738"/>
            <ac:grpSpMk id="11" creationId="{D40B484B-1317-4939-BF82-4D860DE30136}"/>
          </ac:grpSpMkLst>
        </pc:grpChg>
        <pc:grpChg chg="mod topLvl">
          <ac:chgData name="Coraluppi, Stefano" userId="949cbe1f-f638-4d8b-8890-7bbcf354ea6d" providerId="ADAL" clId="{752FF0DA-AFA7-4E9F-A57F-33E2AE29198C}" dt="2021-02-05T16:20:57.335" v="6340" actId="164"/>
          <ac:grpSpMkLst>
            <pc:docMk/>
            <pc:sldMk cId="32269523" sldId="4738"/>
            <ac:grpSpMk id="12" creationId="{56E55247-E440-43A4-BD3D-C908BA61F2A6}"/>
          </ac:grpSpMkLst>
        </pc:grpChg>
        <pc:grpChg chg="mod">
          <ac:chgData name="Coraluppi, Stefano" userId="949cbe1f-f638-4d8b-8890-7bbcf354ea6d" providerId="ADAL" clId="{752FF0DA-AFA7-4E9F-A57F-33E2AE29198C}" dt="2021-02-05T16:19:39.790" v="6328" actId="165"/>
          <ac:grpSpMkLst>
            <pc:docMk/>
            <pc:sldMk cId="32269523" sldId="4738"/>
            <ac:grpSpMk id="25" creationId="{0B0FB458-D403-4E5A-AA10-CAD497A0E308}"/>
          </ac:grpSpMkLst>
        </pc:grpChg>
        <pc:grpChg chg="mod">
          <ac:chgData name="Coraluppi, Stefano" userId="949cbe1f-f638-4d8b-8890-7bbcf354ea6d" providerId="ADAL" clId="{752FF0DA-AFA7-4E9F-A57F-33E2AE29198C}" dt="2021-02-05T16:19:39.790" v="6328" actId="165"/>
          <ac:grpSpMkLst>
            <pc:docMk/>
            <pc:sldMk cId="32269523" sldId="4738"/>
            <ac:grpSpMk id="26" creationId="{E60CB53D-9CC4-4A9A-8055-2AE8695C8EA0}"/>
          </ac:grpSpMkLst>
        </pc:grpChg>
        <pc:grpChg chg="mod">
          <ac:chgData name="Coraluppi, Stefano" userId="949cbe1f-f638-4d8b-8890-7bbcf354ea6d" providerId="ADAL" clId="{752FF0DA-AFA7-4E9F-A57F-33E2AE29198C}" dt="2021-02-05T16:19:39.790" v="6328" actId="165"/>
          <ac:grpSpMkLst>
            <pc:docMk/>
            <pc:sldMk cId="32269523" sldId="4738"/>
            <ac:grpSpMk id="27" creationId="{936DFF1B-229D-4C74-83F4-3FD3ADB184B6}"/>
          </ac:grpSpMkLst>
        </pc:grpChg>
        <pc:grpChg chg="add mod">
          <ac:chgData name="Coraluppi, Stefano" userId="949cbe1f-f638-4d8b-8890-7bbcf354ea6d" providerId="ADAL" clId="{752FF0DA-AFA7-4E9F-A57F-33E2AE29198C}" dt="2021-02-05T16:22:46.801" v="6420" actId="1076"/>
          <ac:grpSpMkLst>
            <pc:docMk/>
            <pc:sldMk cId="32269523" sldId="4738"/>
            <ac:grpSpMk id="40" creationId="{324116F3-BD81-460E-8CC8-E5FBFA0610D7}"/>
          </ac:grpSpMkLst>
        </pc:grpChg>
        <pc:picChg chg="mod">
          <ac:chgData name="Coraluppi, Stefano" userId="949cbe1f-f638-4d8b-8890-7bbcf354ea6d" providerId="ADAL" clId="{752FF0DA-AFA7-4E9F-A57F-33E2AE29198C}" dt="2021-02-05T15:29:38.494" v="4913"/>
          <ac:picMkLst>
            <pc:docMk/>
            <pc:sldMk cId="32269523" sldId="4738"/>
            <ac:picMk id="6" creationId="{5CC81760-AEC8-4FE7-9580-13DA8536D701}"/>
          </ac:picMkLst>
        </pc:picChg>
        <pc:cxnChg chg="mod">
          <ac:chgData name="Coraluppi, Stefano" userId="949cbe1f-f638-4d8b-8890-7bbcf354ea6d" providerId="ADAL" clId="{752FF0DA-AFA7-4E9F-A57F-33E2AE29198C}" dt="2021-02-05T15:29:38.494" v="4913"/>
          <ac:cxnSpMkLst>
            <pc:docMk/>
            <pc:sldMk cId="32269523" sldId="4738"/>
            <ac:cxnSpMk id="7" creationId="{68ED3CA7-418F-46D8-AFF3-28DA6F7A5539}"/>
          </ac:cxnSpMkLst>
        </pc:cxnChg>
        <pc:cxnChg chg="mod">
          <ac:chgData name="Coraluppi, Stefano" userId="949cbe1f-f638-4d8b-8890-7bbcf354ea6d" providerId="ADAL" clId="{752FF0DA-AFA7-4E9F-A57F-33E2AE29198C}" dt="2021-02-05T15:29:38.494" v="4913"/>
          <ac:cxnSpMkLst>
            <pc:docMk/>
            <pc:sldMk cId="32269523" sldId="4738"/>
            <ac:cxnSpMk id="8" creationId="{4FE94DF5-E637-49DB-96AA-3AD8C9858975}"/>
          </ac:cxnSpMkLst>
        </pc:cxnChg>
        <pc:cxnChg chg="mod topLvl">
          <ac:chgData name="Coraluppi, Stefano" userId="949cbe1f-f638-4d8b-8890-7bbcf354ea6d" providerId="ADAL" clId="{752FF0DA-AFA7-4E9F-A57F-33E2AE29198C}" dt="2021-02-05T16:20:57.335" v="6340" actId="164"/>
          <ac:cxnSpMkLst>
            <pc:docMk/>
            <pc:sldMk cId="32269523" sldId="4738"/>
            <ac:cxnSpMk id="15" creationId="{87A1C7D1-68D4-4EAB-B621-63EB6B8C0335}"/>
          </ac:cxnSpMkLst>
        </pc:cxnChg>
        <pc:cxnChg chg="mod topLvl">
          <ac:chgData name="Coraluppi, Stefano" userId="949cbe1f-f638-4d8b-8890-7bbcf354ea6d" providerId="ADAL" clId="{752FF0DA-AFA7-4E9F-A57F-33E2AE29198C}" dt="2021-02-05T16:23:21.840" v="6465" actId="1037"/>
          <ac:cxnSpMkLst>
            <pc:docMk/>
            <pc:sldMk cId="32269523" sldId="4738"/>
            <ac:cxnSpMk id="17" creationId="{DFB95282-5AB2-4939-A790-F6B80DE9EC3A}"/>
          </ac:cxnSpMkLst>
        </pc:cxnChg>
        <pc:cxnChg chg="mod topLvl">
          <ac:chgData name="Coraluppi, Stefano" userId="949cbe1f-f638-4d8b-8890-7bbcf354ea6d" providerId="ADAL" clId="{752FF0DA-AFA7-4E9F-A57F-33E2AE29198C}" dt="2021-02-05T16:23:07.610" v="6441" actId="14100"/>
          <ac:cxnSpMkLst>
            <pc:docMk/>
            <pc:sldMk cId="32269523" sldId="4738"/>
            <ac:cxnSpMk id="20" creationId="{3543E733-678E-4BF0-A8FF-A2B51AE8E40B}"/>
          </ac:cxnSpMkLst>
        </pc:cxnChg>
        <pc:cxnChg chg="del mod topLvl">
          <ac:chgData name="Coraluppi, Stefano" userId="949cbe1f-f638-4d8b-8890-7bbcf354ea6d" providerId="ADAL" clId="{752FF0DA-AFA7-4E9F-A57F-33E2AE29198C}" dt="2021-02-05T16:22:35.231" v="6413" actId="478"/>
          <ac:cxnSpMkLst>
            <pc:docMk/>
            <pc:sldMk cId="32269523" sldId="4738"/>
            <ac:cxnSpMk id="23" creationId="{0C1E55F3-CED5-4962-A762-7615740105E1}"/>
          </ac:cxnSpMkLst>
        </pc:cxnChg>
        <pc:cxnChg chg="mod">
          <ac:chgData name="Coraluppi, Stefano" userId="949cbe1f-f638-4d8b-8890-7bbcf354ea6d" providerId="ADAL" clId="{752FF0DA-AFA7-4E9F-A57F-33E2AE29198C}" dt="2021-02-05T16:19:39.790" v="6328" actId="165"/>
          <ac:cxnSpMkLst>
            <pc:docMk/>
            <pc:sldMk cId="32269523" sldId="4738"/>
            <ac:cxnSpMk id="24" creationId="{BF3047B7-5710-40D3-98B4-60F893737B4D}"/>
          </ac:cxnSpMkLst>
        </pc:cxnChg>
        <pc:cxnChg chg="mod">
          <ac:chgData name="Coraluppi, Stefano" userId="949cbe1f-f638-4d8b-8890-7bbcf354ea6d" providerId="ADAL" clId="{752FF0DA-AFA7-4E9F-A57F-33E2AE29198C}" dt="2021-02-05T16:19:39.790" v="6328" actId="165"/>
          <ac:cxnSpMkLst>
            <pc:docMk/>
            <pc:sldMk cId="32269523" sldId="4738"/>
            <ac:cxnSpMk id="28" creationId="{B62FC685-46D2-49AA-8ECC-F44D33E08F32}"/>
          </ac:cxnSpMkLst>
        </pc:cxnChg>
        <pc:cxnChg chg="mod">
          <ac:chgData name="Coraluppi, Stefano" userId="949cbe1f-f638-4d8b-8890-7bbcf354ea6d" providerId="ADAL" clId="{752FF0DA-AFA7-4E9F-A57F-33E2AE29198C}" dt="2021-02-05T16:19:39.790" v="6328" actId="165"/>
          <ac:cxnSpMkLst>
            <pc:docMk/>
            <pc:sldMk cId="32269523" sldId="4738"/>
            <ac:cxnSpMk id="29" creationId="{375E7F6E-2BC5-4C7B-93F0-F49DE1FE07D9}"/>
          </ac:cxnSpMkLst>
        </pc:cxnChg>
        <pc:cxnChg chg="mod">
          <ac:chgData name="Coraluppi, Stefano" userId="949cbe1f-f638-4d8b-8890-7bbcf354ea6d" providerId="ADAL" clId="{752FF0DA-AFA7-4E9F-A57F-33E2AE29198C}" dt="2021-02-05T16:19:39.790" v="6328" actId="165"/>
          <ac:cxnSpMkLst>
            <pc:docMk/>
            <pc:sldMk cId="32269523" sldId="4738"/>
            <ac:cxnSpMk id="30" creationId="{7A4F2F81-BFAE-43C1-9D2B-80588A0258A0}"/>
          </ac:cxnSpMkLst>
        </pc:cxnChg>
        <pc:cxnChg chg="mod">
          <ac:chgData name="Coraluppi, Stefano" userId="949cbe1f-f638-4d8b-8890-7bbcf354ea6d" providerId="ADAL" clId="{752FF0DA-AFA7-4E9F-A57F-33E2AE29198C}" dt="2021-02-05T16:19:39.790" v="6328" actId="165"/>
          <ac:cxnSpMkLst>
            <pc:docMk/>
            <pc:sldMk cId="32269523" sldId="4738"/>
            <ac:cxnSpMk id="31" creationId="{F5E8C0A7-74F2-4846-9CCD-7E2794136FB6}"/>
          </ac:cxnSpMkLst>
        </pc:cxnChg>
        <pc:cxnChg chg="mod">
          <ac:chgData name="Coraluppi, Stefano" userId="949cbe1f-f638-4d8b-8890-7bbcf354ea6d" providerId="ADAL" clId="{752FF0DA-AFA7-4E9F-A57F-33E2AE29198C}" dt="2021-02-05T16:19:39.790" v="6328" actId="165"/>
          <ac:cxnSpMkLst>
            <pc:docMk/>
            <pc:sldMk cId="32269523" sldId="4738"/>
            <ac:cxnSpMk id="32" creationId="{E741B1DE-546A-455C-9BCE-8B6F65023D45}"/>
          </ac:cxnSpMkLst>
        </pc:cxnChg>
        <pc:cxnChg chg="mod">
          <ac:chgData name="Coraluppi, Stefano" userId="949cbe1f-f638-4d8b-8890-7bbcf354ea6d" providerId="ADAL" clId="{752FF0DA-AFA7-4E9F-A57F-33E2AE29198C}" dt="2021-02-05T16:19:39.790" v="6328" actId="165"/>
          <ac:cxnSpMkLst>
            <pc:docMk/>
            <pc:sldMk cId="32269523" sldId="4738"/>
            <ac:cxnSpMk id="33" creationId="{F86F835B-C1F2-49A4-83D4-C8595017870D}"/>
          </ac:cxnSpMkLst>
        </pc:cxnChg>
      </pc:sldChg>
      <pc:sldChg chg="addSp delSp modSp new mod">
        <pc:chgData name="Coraluppi, Stefano" userId="949cbe1f-f638-4d8b-8890-7bbcf354ea6d" providerId="ADAL" clId="{752FF0DA-AFA7-4E9F-A57F-33E2AE29198C}" dt="2021-02-05T19:40:25.299" v="7388" actId="1038"/>
        <pc:sldMkLst>
          <pc:docMk/>
          <pc:sldMk cId="1240982453" sldId="4739"/>
        </pc:sldMkLst>
        <pc:spChg chg="mod">
          <ac:chgData name="Coraluppi, Stefano" userId="949cbe1f-f638-4d8b-8890-7bbcf354ea6d" providerId="ADAL" clId="{752FF0DA-AFA7-4E9F-A57F-33E2AE29198C}" dt="2021-02-05T19:38:02.938" v="7152" actId="20577"/>
          <ac:spMkLst>
            <pc:docMk/>
            <pc:sldMk cId="1240982453" sldId="4739"/>
            <ac:spMk id="2" creationId="{14F99D66-8C7F-4B2B-878C-E3C64C77AB8A}"/>
          </ac:spMkLst>
        </pc:spChg>
        <pc:spChg chg="mod">
          <ac:chgData name="Coraluppi, Stefano" userId="949cbe1f-f638-4d8b-8890-7bbcf354ea6d" providerId="ADAL" clId="{752FF0DA-AFA7-4E9F-A57F-33E2AE29198C}" dt="2021-02-05T19:38:28.804" v="7176" actId="14100"/>
          <ac:spMkLst>
            <pc:docMk/>
            <pc:sldMk cId="1240982453" sldId="4739"/>
            <ac:spMk id="3" creationId="{68E343F6-CA77-4F6D-BBEB-4F0DD63FA6D5}"/>
          </ac:spMkLst>
        </pc:spChg>
        <pc:spChg chg="add del mod">
          <ac:chgData name="Coraluppi, Stefano" userId="949cbe1f-f638-4d8b-8890-7bbcf354ea6d" providerId="ADAL" clId="{752FF0DA-AFA7-4E9F-A57F-33E2AE29198C}" dt="2021-02-05T19:34:53.810" v="7128" actId="478"/>
          <ac:spMkLst>
            <pc:docMk/>
            <pc:sldMk cId="1240982453" sldId="4739"/>
            <ac:spMk id="5" creationId="{216B6DC1-E326-4479-A743-D70A1C27A312}"/>
          </ac:spMkLst>
        </pc:spChg>
        <pc:spChg chg="add del mod">
          <ac:chgData name="Coraluppi, Stefano" userId="949cbe1f-f638-4d8b-8890-7bbcf354ea6d" providerId="ADAL" clId="{752FF0DA-AFA7-4E9F-A57F-33E2AE29198C}" dt="2021-02-05T19:34:53.810" v="7128" actId="478"/>
          <ac:spMkLst>
            <pc:docMk/>
            <pc:sldMk cId="1240982453" sldId="4739"/>
            <ac:spMk id="8" creationId="{833E2BEE-069C-484D-A60D-ED6391DD77BA}"/>
          </ac:spMkLst>
        </pc:spChg>
        <pc:spChg chg="add del mod">
          <ac:chgData name="Coraluppi, Stefano" userId="949cbe1f-f638-4d8b-8890-7bbcf354ea6d" providerId="ADAL" clId="{752FF0DA-AFA7-4E9F-A57F-33E2AE29198C}" dt="2021-02-05T19:34:53.810" v="7128" actId="478"/>
          <ac:spMkLst>
            <pc:docMk/>
            <pc:sldMk cId="1240982453" sldId="4739"/>
            <ac:spMk id="9" creationId="{A37BE6F9-9FCD-4C69-8C96-32618FF0057C}"/>
          </ac:spMkLst>
        </pc:spChg>
        <pc:spChg chg="add del mod">
          <ac:chgData name="Coraluppi, Stefano" userId="949cbe1f-f638-4d8b-8890-7bbcf354ea6d" providerId="ADAL" clId="{752FF0DA-AFA7-4E9F-A57F-33E2AE29198C}" dt="2021-02-05T19:38:52.696" v="7177" actId="478"/>
          <ac:spMkLst>
            <pc:docMk/>
            <pc:sldMk cId="1240982453" sldId="4739"/>
            <ac:spMk id="14" creationId="{C456AD7B-A01E-4B2A-8BF2-04977AE3608B}"/>
          </ac:spMkLst>
        </pc:spChg>
        <pc:spChg chg="add del mod">
          <ac:chgData name="Coraluppi, Stefano" userId="949cbe1f-f638-4d8b-8890-7bbcf354ea6d" providerId="ADAL" clId="{752FF0DA-AFA7-4E9F-A57F-33E2AE29198C}" dt="2021-02-05T19:38:52.696" v="7177" actId="478"/>
          <ac:spMkLst>
            <pc:docMk/>
            <pc:sldMk cId="1240982453" sldId="4739"/>
            <ac:spMk id="15" creationId="{7BA2AE8F-B900-493D-B944-AE9FB3330536}"/>
          </ac:spMkLst>
        </pc:spChg>
        <pc:spChg chg="add del mod">
          <ac:chgData name="Coraluppi, Stefano" userId="949cbe1f-f638-4d8b-8890-7bbcf354ea6d" providerId="ADAL" clId="{752FF0DA-AFA7-4E9F-A57F-33E2AE29198C}" dt="2021-02-05T19:38:52.696" v="7177" actId="478"/>
          <ac:spMkLst>
            <pc:docMk/>
            <pc:sldMk cId="1240982453" sldId="4739"/>
            <ac:spMk id="20" creationId="{1806421C-56B1-4EDF-88BE-1B4DA2B2325D}"/>
          </ac:spMkLst>
        </pc:spChg>
        <pc:spChg chg="add del mod">
          <ac:chgData name="Coraluppi, Stefano" userId="949cbe1f-f638-4d8b-8890-7bbcf354ea6d" providerId="ADAL" clId="{752FF0DA-AFA7-4E9F-A57F-33E2AE29198C}" dt="2021-02-05T19:38:52.696" v="7177" actId="478"/>
          <ac:spMkLst>
            <pc:docMk/>
            <pc:sldMk cId="1240982453" sldId="4739"/>
            <ac:spMk id="22" creationId="{E42306F6-FA85-4035-BD4E-61DE7C7AB39E}"/>
          </ac:spMkLst>
        </pc:spChg>
        <pc:spChg chg="add del mod">
          <ac:chgData name="Coraluppi, Stefano" userId="949cbe1f-f638-4d8b-8890-7bbcf354ea6d" providerId="ADAL" clId="{752FF0DA-AFA7-4E9F-A57F-33E2AE29198C}" dt="2021-02-05T19:38:52.696" v="7177" actId="478"/>
          <ac:spMkLst>
            <pc:docMk/>
            <pc:sldMk cId="1240982453" sldId="4739"/>
            <ac:spMk id="24" creationId="{93D62F1C-EA30-46F2-941C-BFB2C8BB837A}"/>
          </ac:spMkLst>
        </pc:spChg>
        <pc:spChg chg="add del mod">
          <ac:chgData name="Coraluppi, Stefano" userId="949cbe1f-f638-4d8b-8890-7bbcf354ea6d" providerId="ADAL" clId="{752FF0DA-AFA7-4E9F-A57F-33E2AE29198C}" dt="2021-02-05T19:38:52.696" v="7177" actId="478"/>
          <ac:spMkLst>
            <pc:docMk/>
            <pc:sldMk cId="1240982453" sldId="4739"/>
            <ac:spMk id="25" creationId="{FF16CA51-B316-49C4-B12A-57D7B0431EE1}"/>
          </ac:spMkLst>
        </pc:spChg>
        <pc:spChg chg="add del mod">
          <ac:chgData name="Coraluppi, Stefano" userId="949cbe1f-f638-4d8b-8890-7bbcf354ea6d" providerId="ADAL" clId="{752FF0DA-AFA7-4E9F-A57F-33E2AE29198C}" dt="2021-02-05T19:38:52.696" v="7177" actId="478"/>
          <ac:spMkLst>
            <pc:docMk/>
            <pc:sldMk cId="1240982453" sldId="4739"/>
            <ac:spMk id="26" creationId="{34BB19F6-BDE7-4D6D-99E0-D53200C6E7DF}"/>
          </ac:spMkLst>
        </pc:spChg>
        <pc:spChg chg="add del mod">
          <ac:chgData name="Coraluppi, Stefano" userId="949cbe1f-f638-4d8b-8890-7bbcf354ea6d" providerId="ADAL" clId="{752FF0DA-AFA7-4E9F-A57F-33E2AE29198C}" dt="2021-02-05T19:36:05.924" v="7136" actId="21"/>
          <ac:spMkLst>
            <pc:docMk/>
            <pc:sldMk cId="1240982453" sldId="4739"/>
            <ac:spMk id="29" creationId="{E7DB7B01-1D94-4B2F-B77F-0A0CD7B28339}"/>
          </ac:spMkLst>
        </pc:spChg>
        <pc:spChg chg="add del mod">
          <ac:chgData name="Coraluppi, Stefano" userId="949cbe1f-f638-4d8b-8890-7bbcf354ea6d" providerId="ADAL" clId="{752FF0DA-AFA7-4E9F-A57F-33E2AE29198C}" dt="2021-02-05T19:36:05.924" v="7136" actId="21"/>
          <ac:spMkLst>
            <pc:docMk/>
            <pc:sldMk cId="1240982453" sldId="4739"/>
            <ac:spMk id="30" creationId="{34A376AD-2A26-46F9-AEA3-3E24EC07CFC3}"/>
          </ac:spMkLst>
        </pc:spChg>
        <pc:spChg chg="add del mod">
          <ac:chgData name="Coraluppi, Stefano" userId="949cbe1f-f638-4d8b-8890-7bbcf354ea6d" providerId="ADAL" clId="{752FF0DA-AFA7-4E9F-A57F-33E2AE29198C}" dt="2021-02-05T19:36:05.924" v="7136" actId="21"/>
          <ac:spMkLst>
            <pc:docMk/>
            <pc:sldMk cId="1240982453" sldId="4739"/>
            <ac:spMk id="31" creationId="{ED6C282D-D480-4E71-893D-8B61849DD665}"/>
          </ac:spMkLst>
        </pc:spChg>
        <pc:spChg chg="add mod">
          <ac:chgData name="Coraluppi, Stefano" userId="949cbe1f-f638-4d8b-8890-7bbcf354ea6d" providerId="ADAL" clId="{752FF0DA-AFA7-4E9F-A57F-33E2AE29198C}" dt="2021-02-05T19:40:03.604" v="7297" actId="1037"/>
          <ac:spMkLst>
            <pc:docMk/>
            <pc:sldMk cId="1240982453" sldId="4739"/>
            <ac:spMk id="34" creationId="{53CAE7FD-9951-4B98-939C-26A9D34D55EF}"/>
          </ac:spMkLst>
        </pc:spChg>
        <pc:spChg chg="add mod">
          <ac:chgData name="Coraluppi, Stefano" userId="949cbe1f-f638-4d8b-8890-7bbcf354ea6d" providerId="ADAL" clId="{752FF0DA-AFA7-4E9F-A57F-33E2AE29198C}" dt="2021-02-05T19:39:56.150" v="7261" actId="1038"/>
          <ac:spMkLst>
            <pc:docMk/>
            <pc:sldMk cId="1240982453" sldId="4739"/>
            <ac:spMk id="37" creationId="{9DFC68B0-589E-44E1-B2A7-07A9E6B1BB75}"/>
          </ac:spMkLst>
        </pc:spChg>
        <pc:spChg chg="add mod">
          <ac:chgData name="Coraluppi, Stefano" userId="949cbe1f-f638-4d8b-8890-7bbcf354ea6d" providerId="ADAL" clId="{752FF0DA-AFA7-4E9F-A57F-33E2AE29198C}" dt="2021-02-05T19:39:56.150" v="7261" actId="1038"/>
          <ac:spMkLst>
            <pc:docMk/>
            <pc:sldMk cId="1240982453" sldId="4739"/>
            <ac:spMk id="38" creationId="{300652D5-5C1B-4B74-909B-AA9E84F1CBB7}"/>
          </ac:spMkLst>
        </pc:spChg>
        <pc:spChg chg="add mod">
          <ac:chgData name="Coraluppi, Stefano" userId="949cbe1f-f638-4d8b-8890-7bbcf354ea6d" providerId="ADAL" clId="{752FF0DA-AFA7-4E9F-A57F-33E2AE29198C}" dt="2021-02-05T19:40:25.299" v="7388" actId="1038"/>
          <ac:spMkLst>
            <pc:docMk/>
            <pc:sldMk cId="1240982453" sldId="4739"/>
            <ac:spMk id="43" creationId="{47BC7C5D-5B70-4DCA-85F6-16BB620046F5}"/>
          </ac:spMkLst>
        </pc:spChg>
        <pc:spChg chg="add mod">
          <ac:chgData name="Coraluppi, Stefano" userId="949cbe1f-f638-4d8b-8890-7bbcf354ea6d" providerId="ADAL" clId="{752FF0DA-AFA7-4E9F-A57F-33E2AE29198C}" dt="2021-02-05T19:40:25.299" v="7388" actId="1038"/>
          <ac:spMkLst>
            <pc:docMk/>
            <pc:sldMk cId="1240982453" sldId="4739"/>
            <ac:spMk id="44" creationId="{7098DDF0-9ED5-4952-8CFB-DEE7E6246F2E}"/>
          </ac:spMkLst>
        </pc:spChg>
        <pc:spChg chg="add mod">
          <ac:chgData name="Coraluppi, Stefano" userId="949cbe1f-f638-4d8b-8890-7bbcf354ea6d" providerId="ADAL" clId="{752FF0DA-AFA7-4E9F-A57F-33E2AE29198C}" dt="2021-02-05T19:40:25.299" v="7388" actId="1038"/>
          <ac:spMkLst>
            <pc:docMk/>
            <pc:sldMk cId="1240982453" sldId="4739"/>
            <ac:spMk id="49" creationId="{57810A4D-47CB-4CE6-BA92-B591E29DD431}"/>
          </ac:spMkLst>
        </pc:spChg>
        <pc:spChg chg="add mod">
          <ac:chgData name="Coraluppi, Stefano" userId="949cbe1f-f638-4d8b-8890-7bbcf354ea6d" providerId="ADAL" clId="{752FF0DA-AFA7-4E9F-A57F-33E2AE29198C}" dt="2021-02-05T19:40:25.299" v="7388" actId="1038"/>
          <ac:spMkLst>
            <pc:docMk/>
            <pc:sldMk cId="1240982453" sldId="4739"/>
            <ac:spMk id="51" creationId="{BD7CCA82-C93E-4C89-917F-235750986A70}"/>
          </ac:spMkLst>
        </pc:spChg>
        <pc:spChg chg="add mod">
          <ac:chgData name="Coraluppi, Stefano" userId="949cbe1f-f638-4d8b-8890-7bbcf354ea6d" providerId="ADAL" clId="{752FF0DA-AFA7-4E9F-A57F-33E2AE29198C}" dt="2021-02-05T19:40:25.299" v="7388" actId="1038"/>
          <ac:spMkLst>
            <pc:docMk/>
            <pc:sldMk cId="1240982453" sldId="4739"/>
            <ac:spMk id="53" creationId="{EC02E981-2C40-479C-88D0-4DED9349F5ED}"/>
          </ac:spMkLst>
        </pc:spChg>
        <pc:spChg chg="add mod">
          <ac:chgData name="Coraluppi, Stefano" userId="949cbe1f-f638-4d8b-8890-7bbcf354ea6d" providerId="ADAL" clId="{752FF0DA-AFA7-4E9F-A57F-33E2AE29198C}" dt="2021-02-05T19:40:25.299" v="7388" actId="1038"/>
          <ac:spMkLst>
            <pc:docMk/>
            <pc:sldMk cId="1240982453" sldId="4739"/>
            <ac:spMk id="54" creationId="{10DE1B6B-8B7E-4DF2-B5FE-19B8F78F7A64}"/>
          </ac:spMkLst>
        </pc:spChg>
        <pc:spChg chg="add mod">
          <ac:chgData name="Coraluppi, Stefano" userId="949cbe1f-f638-4d8b-8890-7bbcf354ea6d" providerId="ADAL" clId="{752FF0DA-AFA7-4E9F-A57F-33E2AE29198C}" dt="2021-02-05T19:40:25.299" v="7388" actId="1038"/>
          <ac:spMkLst>
            <pc:docMk/>
            <pc:sldMk cId="1240982453" sldId="4739"/>
            <ac:spMk id="55" creationId="{7FFC008C-F241-4AD8-A853-643C7F1AD656}"/>
          </ac:spMkLst>
        </pc:spChg>
        <pc:spChg chg="add mod">
          <ac:chgData name="Coraluppi, Stefano" userId="949cbe1f-f638-4d8b-8890-7bbcf354ea6d" providerId="ADAL" clId="{752FF0DA-AFA7-4E9F-A57F-33E2AE29198C}" dt="2021-02-05T19:40:03.604" v="7297" actId="1037"/>
          <ac:spMkLst>
            <pc:docMk/>
            <pc:sldMk cId="1240982453" sldId="4739"/>
            <ac:spMk id="56" creationId="{3FE3ED7A-83AE-4060-97E7-521E3454AB35}"/>
          </ac:spMkLst>
        </pc:spChg>
        <pc:spChg chg="add mod">
          <ac:chgData name="Coraluppi, Stefano" userId="949cbe1f-f638-4d8b-8890-7bbcf354ea6d" providerId="ADAL" clId="{752FF0DA-AFA7-4E9F-A57F-33E2AE29198C}" dt="2021-02-05T19:40:09.684" v="7324" actId="1038"/>
          <ac:spMkLst>
            <pc:docMk/>
            <pc:sldMk cId="1240982453" sldId="4739"/>
            <ac:spMk id="57" creationId="{0DA35318-C412-49B9-9E1F-4E3942BE2B1A}"/>
          </ac:spMkLst>
        </pc:spChg>
        <pc:spChg chg="add mod">
          <ac:chgData name="Coraluppi, Stefano" userId="949cbe1f-f638-4d8b-8890-7bbcf354ea6d" providerId="ADAL" clId="{752FF0DA-AFA7-4E9F-A57F-33E2AE29198C}" dt="2021-02-05T19:40:25.299" v="7388" actId="1038"/>
          <ac:spMkLst>
            <pc:docMk/>
            <pc:sldMk cId="1240982453" sldId="4739"/>
            <ac:spMk id="58" creationId="{9AA3821F-6C50-46BB-A5E1-9ECC725FD941}"/>
          </ac:spMkLst>
        </pc:spChg>
        <pc:picChg chg="add del mod">
          <ac:chgData name="Coraluppi, Stefano" userId="949cbe1f-f638-4d8b-8890-7bbcf354ea6d" providerId="ADAL" clId="{752FF0DA-AFA7-4E9F-A57F-33E2AE29198C}" dt="2021-02-05T19:36:05.924" v="7136" actId="21"/>
          <ac:picMkLst>
            <pc:docMk/>
            <pc:sldMk cId="1240982453" sldId="4739"/>
            <ac:picMk id="27" creationId="{C9B7B463-2EBE-473C-8F01-C2221A4BEC04}"/>
          </ac:picMkLst>
        </pc:picChg>
        <pc:cxnChg chg="add del mod">
          <ac:chgData name="Coraluppi, Stefano" userId="949cbe1f-f638-4d8b-8890-7bbcf354ea6d" providerId="ADAL" clId="{752FF0DA-AFA7-4E9F-A57F-33E2AE29198C}" dt="2021-02-05T19:34:53.810" v="7128" actId="478"/>
          <ac:cxnSpMkLst>
            <pc:docMk/>
            <pc:sldMk cId="1240982453" sldId="4739"/>
            <ac:cxnSpMk id="6" creationId="{C8D95769-254D-4924-B638-3A802957182E}"/>
          </ac:cxnSpMkLst>
        </pc:cxnChg>
        <pc:cxnChg chg="add del mod">
          <ac:chgData name="Coraluppi, Stefano" userId="949cbe1f-f638-4d8b-8890-7bbcf354ea6d" providerId="ADAL" clId="{752FF0DA-AFA7-4E9F-A57F-33E2AE29198C}" dt="2021-02-05T19:34:53.810" v="7128" actId="478"/>
          <ac:cxnSpMkLst>
            <pc:docMk/>
            <pc:sldMk cId="1240982453" sldId="4739"/>
            <ac:cxnSpMk id="7" creationId="{41E3ED52-61B2-46E0-9DE9-DBC006EFC43E}"/>
          </ac:cxnSpMkLst>
        </pc:cxnChg>
        <pc:cxnChg chg="add del mod">
          <ac:chgData name="Coraluppi, Stefano" userId="949cbe1f-f638-4d8b-8890-7bbcf354ea6d" providerId="ADAL" clId="{752FF0DA-AFA7-4E9F-A57F-33E2AE29198C}" dt="2021-02-05T19:34:53.810" v="7128" actId="478"/>
          <ac:cxnSpMkLst>
            <pc:docMk/>
            <pc:sldMk cId="1240982453" sldId="4739"/>
            <ac:cxnSpMk id="10" creationId="{9136EFD9-5323-4AED-9C1C-DCF8B4253C42}"/>
          </ac:cxnSpMkLst>
        </pc:cxnChg>
        <pc:cxnChg chg="add del mod">
          <ac:chgData name="Coraluppi, Stefano" userId="949cbe1f-f638-4d8b-8890-7bbcf354ea6d" providerId="ADAL" clId="{752FF0DA-AFA7-4E9F-A57F-33E2AE29198C}" dt="2021-02-05T19:34:53.810" v="7128" actId="478"/>
          <ac:cxnSpMkLst>
            <pc:docMk/>
            <pc:sldMk cId="1240982453" sldId="4739"/>
            <ac:cxnSpMk id="11" creationId="{278A0497-5DA6-44EE-A6EB-F76AD193CBE2}"/>
          </ac:cxnSpMkLst>
        </pc:cxnChg>
        <pc:cxnChg chg="add del mod">
          <ac:chgData name="Coraluppi, Stefano" userId="949cbe1f-f638-4d8b-8890-7bbcf354ea6d" providerId="ADAL" clId="{752FF0DA-AFA7-4E9F-A57F-33E2AE29198C}" dt="2021-02-05T19:34:53.810" v="7128" actId="478"/>
          <ac:cxnSpMkLst>
            <pc:docMk/>
            <pc:sldMk cId="1240982453" sldId="4739"/>
            <ac:cxnSpMk id="12" creationId="{30212043-B867-4884-92DC-EC130CCA4A62}"/>
          </ac:cxnSpMkLst>
        </pc:cxnChg>
        <pc:cxnChg chg="add del mod">
          <ac:chgData name="Coraluppi, Stefano" userId="949cbe1f-f638-4d8b-8890-7bbcf354ea6d" providerId="ADAL" clId="{752FF0DA-AFA7-4E9F-A57F-33E2AE29198C}" dt="2021-02-05T19:34:53.810" v="7128" actId="478"/>
          <ac:cxnSpMkLst>
            <pc:docMk/>
            <pc:sldMk cId="1240982453" sldId="4739"/>
            <ac:cxnSpMk id="13" creationId="{D3B99E5A-3FAB-40EA-A927-356DE9F3F200}"/>
          </ac:cxnSpMkLst>
        </pc:cxnChg>
        <pc:cxnChg chg="add del mod">
          <ac:chgData name="Coraluppi, Stefano" userId="949cbe1f-f638-4d8b-8890-7bbcf354ea6d" providerId="ADAL" clId="{752FF0DA-AFA7-4E9F-A57F-33E2AE29198C}" dt="2021-02-05T19:38:52.696" v="7177" actId="478"/>
          <ac:cxnSpMkLst>
            <pc:docMk/>
            <pc:sldMk cId="1240982453" sldId="4739"/>
            <ac:cxnSpMk id="16" creationId="{16999C56-D9A6-414D-9A3C-47555304CC50}"/>
          </ac:cxnSpMkLst>
        </pc:cxnChg>
        <pc:cxnChg chg="add del mod">
          <ac:chgData name="Coraluppi, Stefano" userId="949cbe1f-f638-4d8b-8890-7bbcf354ea6d" providerId="ADAL" clId="{752FF0DA-AFA7-4E9F-A57F-33E2AE29198C}" dt="2021-02-05T19:38:52.696" v="7177" actId="478"/>
          <ac:cxnSpMkLst>
            <pc:docMk/>
            <pc:sldMk cId="1240982453" sldId="4739"/>
            <ac:cxnSpMk id="17" creationId="{ACA1160E-6796-452D-A572-B5D60581A2B2}"/>
          </ac:cxnSpMkLst>
        </pc:cxnChg>
        <pc:cxnChg chg="add del mod">
          <ac:chgData name="Coraluppi, Stefano" userId="949cbe1f-f638-4d8b-8890-7bbcf354ea6d" providerId="ADAL" clId="{752FF0DA-AFA7-4E9F-A57F-33E2AE29198C}" dt="2021-02-05T19:38:52.696" v="7177" actId="478"/>
          <ac:cxnSpMkLst>
            <pc:docMk/>
            <pc:sldMk cId="1240982453" sldId="4739"/>
            <ac:cxnSpMk id="18" creationId="{565166CE-821B-457F-9240-799DD1E69B60}"/>
          </ac:cxnSpMkLst>
        </pc:cxnChg>
        <pc:cxnChg chg="add del mod">
          <ac:chgData name="Coraluppi, Stefano" userId="949cbe1f-f638-4d8b-8890-7bbcf354ea6d" providerId="ADAL" clId="{752FF0DA-AFA7-4E9F-A57F-33E2AE29198C}" dt="2021-02-05T19:38:52.696" v="7177" actId="478"/>
          <ac:cxnSpMkLst>
            <pc:docMk/>
            <pc:sldMk cId="1240982453" sldId="4739"/>
            <ac:cxnSpMk id="19" creationId="{C7F67993-880F-4F7B-AC1C-E2EE147D9217}"/>
          </ac:cxnSpMkLst>
        </pc:cxnChg>
        <pc:cxnChg chg="add del mod">
          <ac:chgData name="Coraluppi, Stefano" userId="949cbe1f-f638-4d8b-8890-7bbcf354ea6d" providerId="ADAL" clId="{752FF0DA-AFA7-4E9F-A57F-33E2AE29198C}" dt="2021-02-05T19:38:52.696" v="7177" actId="478"/>
          <ac:cxnSpMkLst>
            <pc:docMk/>
            <pc:sldMk cId="1240982453" sldId="4739"/>
            <ac:cxnSpMk id="21" creationId="{E970E815-1D91-45DA-87DB-466F0517937B}"/>
          </ac:cxnSpMkLst>
        </pc:cxnChg>
        <pc:cxnChg chg="add del mod">
          <ac:chgData name="Coraluppi, Stefano" userId="949cbe1f-f638-4d8b-8890-7bbcf354ea6d" providerId="ADAL" clId="{752FF0DA-AFA7-4E9F-A57F-33E2AE29198C}" dt="2021-02-05T19:38:52.696" v="7177" actId="478"/>
          <ac:cxnSpMkLst>
            <pc:docMk/>
            <pc:sldMk cId="1240982453" sldId="4739"/>
            <ac:cxnSpMk id="23" creationId="{8FDDCF8D-F257-4C71-A48C-D037D9C556BD}"/>
          </ac:cxnSpMkLst>
        </pc:cxnChg>
        <pc:cxnChg chg="add del mod">
          <ac:chgData name="Coraluppi, Stefano" userId="949cbe1f-f638-4d8b-8890-7bbcf354ea6d" providerId="ADAL" clId="{752FF0DA-AFA7-4E9F-A57F-33E2AE29198C}" dt="2021-02-05T19:36:05.924" v="7136" actId="21"/>
          <ac:cxnSpMkLst>
            <pc:docMk/>
            <pc:sldMk cId="1240982453" sldId="4739"/>
            <ac:cxnSpMk id="28" creationId="{CE36AAA7-6336-4CFC-9301-0D56B101AD60}"/>
          </ac:cxnSpMkLst>
        </pc:cxnChg>
        <pc:cxnChg chg="add del mod">
          <ac:chgData name="Coraluppi, Stefano" userId="949cbe1f-f638-4d8b-8890-7bbcf354ea6d" providerId="ADAL" clId="{752FF0DA-AFA7-4E9F-A57F-33E2AE29198C}" dt="2021-02-05T19:36:05.924" v="7136" actId="21"/>
          <ac:cxnSpMkLst>
            <pc:docMk/>
            <pc:sldMk cId="1240982453" sldId="4739"/>
            <ac:cxnSpMk id="32" creationId="{6A928374-3A90-40DE-BEA9-A03433E71161}"/>
          </ac:cxnSpMkLst>
        </pc:cxnChg>
        <pc:cxnChg chg="add del mod">
          <ac:chgData name="Coraluppi, Stefano" userId="949cbe1f-f638-4d8b-8890-7bbcf354ea6d" providerId="ADAL" clId="{752FF0DA-AFA7-4E9F-A57F-33E2AE29198C}" dt="2021-02-05T19:36:05.924" v="7136" actId="21"/>
          <ac:cxnSpMkLst>
            <pc:docMk/>
            <pc:sldMk cId="1240982453" sldId="4739"/>
            <ac:cxnSpMk id="33" creationId="{04B3AD4D-E907-4B5C-AEC7-69EB5C206424}"/>
          </ac:cxnSpMkLst>
        </pc:cxnChg>
        <pc:cxnChg chg="add mod">
          <ac:chgData name="Coraluppi, Stefano" userId="949cbe1f-f638-4d8b-8890-7bbcf354ea6d" providerId="ADAL" clId="{752FF0DA-AFA7-4E9F-A57F-33E2AE29198C}" dt="2021-02-05T19:40:03.604" v="7297" actId="1037"/>
          <ac:cxnSpMkLst>
            <pc:docMk/>
            <pc:sldMk cId="1240982453" sldId="4739"/>
            <ac:cxnSpMk id="35" creationId="{426E8A86-96B6-4E2D-8D95-656D62C3741D}"/>
          </ac:cxnSpMkLst>
        </pc:cxnChg>
        <pc:cxnChg chg="add mod">
          <ac:chgData name="Coraluppi, Stefano" userId="949cbe1f-f638-4d8b-8890-7bbcf354ea6d" providerId="ADAL" clId="{752FF0DA-AFA7-4E9F-A57F-33E2AE29198C}" dt="2021-02-05T19:40:03.604" v="7297" actId="1037"/>
          <ac:cxnSpMkLst>
            <pc:docMk/>
            <pc:sldMk cId="1240982453" sldId="4739"/>
            <ac:cxnSpMk id="36" creationId="{9FC8CEDB-AA3D-4B97-B342-62396590C2D7}"/>
          </ac:cxnSpMkLst>
        </pc:cxnChg>
        <pc:cxnChg chg="add mod">
          <ac:chgData name="Coraluppi, Stefano" userId="949cbe1f-f638-4d8b-8890-7bbcf354ea6d" providerId="ADAL" clId="{752FF0DA-AFA7-4E9F-A57F-33E2AE29198C}" dt="2021-02-05T19:39:56.150" v="7261" actId="1038"/>
          <ac:cxnSpMkLst>
            <pc:docMk/>
            <pc:sldMk cId="1240982453" sldId="4739"/>
            <ac:cxnSpMk id="39" creationId="{9904945A-CEA2-4BF1-BD60-E1850FDFFD83}"/>
          </ac:cxnSpMkLst>
        </pc:cxnChg>
        <pc:cxnChg chg="add mod">
          <ac:chgData name="Coraluppi, Stefano" userId="949cbe1f-f638-4d8b-8890-7bbcf354ea6d" providerId="ADAL" clId="{752FF0DA-AFA7-4E9F-A57F-33E2AE29198C}" dt="2021-02-05T19:39:56.150" v="7261" actId="1038"/>
          <ac:cxnSpMkLst>
            <pc:docMk/>
            <pc:sldMk cId="1240982453" sldId="4739"/>
            <ac:cxnSpMk id="40" creationId="{FB340FA2-B728-4595-A41B-D2AC8DC3E5D3}"/>
          </ac:cxnSpMkLst>
        </pc:cxnChg>
        <pc:cxnChg chg="add mod">
          <ac:chgData name="Coraluppi, Stefano" userId="949cbe1f-f638-4d8b-8890-7bbcf354ea6d" providerId="ADAL" clId="{752FF0DA-AFA7-4E9F-A57F-33E2AE29198C}" dt="2021-02-05T19:39:56.150" v="7261" actId="1038"/>
          <ac:cxnSpMkLst>
            <pc:docMk/>
            <pc:sldMk cId="1240982453" sldId="4739"/>
            <ac:cxnSpMk id="41" creationId="{08549F6F-FE65-436A-8704-B8EE1312B7CA}"/>
          </ac:cxnSpMkLst>
        </pc:cxnChg>
        <pc:cxnChg chg="add mod">
          <ac:chgData name="Coraluppi, Stefano" userId="949cbe1f-f638-4d8b-8890-7bbcf354ea6d" providerId="ADAL" clId="{752FF0DA-AFA7-4E9F-A57F-33E2AE29198C}" dt="2021-02-05T19:39:56.150" v="7261" actId="1038"/>
          <ac:cxnSpMkLst>
            <pc:docMk/>
            <pc:sldMk cId="1240982453" sldId="4739"/>
            <ac:cxnSpMk id="42" creationId="{5F9412F2-7787-422B-9E56-5369B4473A30}"/>
          </ac:cxnSpMkLst>
        </pc:cxnChg>
        <pc:cxnChg chg="add mod">
          <ac:chgData name="Coraluppi, Stefano" userId="949cbe1f-f638-4d8b-8890-7bbcf354ea6d" providerId="ADAL" clId="{752FF0DA-AFA7-4E9F-A57F-33E2AE29198C}" dt="2021-02-05T19:40:25.299" v="7388" actId="1038"/>
          <ac:cxnSpMkLst>
            <pc:docMk/>
            <pc:sldMk cId="1240982453" sldId="4739"/>
            <ac:cxnSpMk id="45" creationId="{8E9C7971-07CD-436F-87A6-45D29A173664}"/>
          </ac:cxnSpMkLst>
        </pc:cxnChg>
        <pc:cxnChg chg="add mod">
          <ac:chgData name="Coraluppi, Stefano" userId="949cbe1f-f638-4d8b-8890-7bbcf354ea6d" providerId="ADAL" clId="{752FF0DA-AFA7-4E9F-A57F-33E2AE29198C}" dt="2021-02-05T19:40:25.299" v="7388" actId="1038"/>
          <ac:cxnSpMkLst>
            <pc:docMk/>
            <pc:sldMk cId="1240982453" sldId="4739"/>
            <ac:cxnSpMk id="46" creationId="{46F73BD7-4131-4782-B16C-1525F41FC3E5}"/>
          </ac:cxnSpMkLst>
        </pc:cxnChg>
        <pc:cxnChg chg="add mod">
          <ac:chgData name="Coraluppi, Stefano" userId="949cbe1f-f638-4d8b-8890-7bbcf354ea6d" providerId="ADAL" clId="{752FF0DA-AFA7-4E9F-A57F-33E2AE29198C}" dt="2021-02-05T19:40:25.299" v="7388" actId="1038"/>
          <ac:cxnSpMkLst>
            <pc:docMk/>
            <pc:sldMk cId="1240982453" sldId="4739"/>
            <ac:cxnSpMk id="47" creationId="{096B0CD6-544F-4CD3-9DC0-0C6F90EAAF97}"/>
          </ac:cxnSpMkLst>
        </pc:cxnChg>
        <pc:cxnChg chg="add mod">
          <ac:chgData name="Coraluppi, Stefano" userId="949cbe1f-f638-4d8b-8890-7bbcf354ea6d" providerId="ADAL" clId="{752FF0DA-AFA7-4E9F-A57F-33E2AE29198C}" dt="2021-02-05T19:40:25.299" v="7388" actId="1038"/>
          <ac:cxnSpMkLst>
            <pc:docMk/>
            <pc:sldMk cId="1240982453" sldId="4739"/>
            <ac:cxnSpMk id="48" creationId="{7F6F9B9B-CAB3-49FB-B286-EE4EE7E0CA77}"/>
          </ac:cxnSpMkLst>
        </pc:cxnChg>
        <pc:cxnChg chg="add mod">
          <ac:chgData name="Coraluppi, Stefano" userId="949cbe1f-f638-4d8b-8890-7bbcf354ea6d" providerId="ADAL" clId="{752FF0DA-AFA7-4E9F-A57F-33E2AE29198C}" dt="2021-02-05T19:40:25.299" v="7388" actId="1038"/>
          <ac:cxnSpMkLst>
            <pc:docMk/>
            <pc:sldMk cId="1240982453" sldId="4739"/>
            <ac:cxnSpMk id="50" creationId="{ACFF3373-02B6-4719-A1B7-9C7E5D9D8FBA}"/>
          </ac:cxnSpMkLst>
        </pc:cxnChg>
        <pc:cxnChg chg="add mod">
          <ac:chgData name="Coraluppi, Stefano" userId="949cbe1f-f638-4d8b-8890-7bbcf354ea6d" providerId="ADAL" clId="{752FF0DA-AFA7-4E9F-A57F-33E2AE29198C}" dt="2021-02-05T19:40:25.299" v="7388" actId="1038"/>
          <ac:cxnSpMkLst>
            <pc:docMk/>
            <pc:sldMk cId="1240982453" sldId="4739"/>
            <ac:cxnSpMk id="52" creationId="{BF38B887-E6A4-45C6-B46B-60BB120F2C88}"/>
          </ac:cxnSpMkLst>
        </pc:cxnChg>
      </pc:sldChg>
      <pc:sldChg chg="addSp delSp modSp new mod">
        <pc:chgData name="Coraluppi, Stefano" userId="949cbe1f-f638-4d8b-8890-7bbcf354ea6d" providerId="ADAL" clId="{752FF0DA-AFA7-4E9F-A57F-33E2AE29198C}" dt="2021-02-09T13:49:32.866" v="11883" actId="114"/>
        <pc:sldMkLst>
          <pc:docMk/>
          <pc:sldMk cId="1116849231" sldId="4740"/>
        </pc:sldMkLst>
        <pc:spChg chg="mod">
          <ac:chgData name="Coraluppi, Stefano" userId="949cbe1f-f638-4d8b-8890-7bbcf354ea6d" providerId="ADAL" clId="{752FF0DA-AFA7-4E9F-A57F-33E2AE29198C}" dt="2021-02-07T19:54:52.636" v="8469" actId="20577"/>
          <ac:spMkLst>
            <pc:docMk/>
            <pc:sldMk cId="1116849231" sldId="4740"/>
            <ac:spMk id="2" creationId="{954D2B1C-FBDA-48C2-B624-B7B5F61E21C9}"/>
          </ac:spMkLst>
        </pc:spChg>
        <pc:spChg chg="mod">
          <ac:chgData name="Coraluppi, Stefano" userId="949cbe1f-f638-4d8b-8890-7bbcf354ea6d" providerId="ADAL" clId="{752FF0DA-AFA7-4E9F-A57F-33E2AE29198C}" dt="2021-02-09T13:49:32.866" v="11883" actId="114"/>
          <ac:spMkLst>
            <pc:docMk/>
            <pc:sldMk cId="1116849231" sldId="4740"/>
            <ac:spMk id="3" creationId="{678A5076-1473-4FD7-86E3-6F10503B880B}"/>
          </ac:spMkLst>
        </pc:spChg>
        <pc:spChg chg="add del mod">
          <ac:chgData name="Coraluppi, Stefano" userId="949cbe1f-f638-4d8b-8890-7bbcf354ea6d" providerId="ADAL" clId="{752FF0DA-AFA7-4E9F-A57F-33E2AE29198C}" dt="2021-02-07T20:02:47.731" v="9032" actId="478"/>
          <ac:spMkLst>
            <pc:docMk/>
            <pc:sldMk cId="1116849231" sldId="4740"/>
            <ac:spMk id="5" creationId="{8C375621-9D99-41D1-AF58-D08E6A3913AE}"/>
          </ac:spMkLst>
        </pc:spChg>
        <pc:spChg chg="mod">
          <ac:chgData name="Coraluppi, Stefano" userId="949cbe1f-f638-4d8b-8890-7bbcf354ea6d" providerId="ADAL" clId="{752FF0DA-AFA7-4E9F-A57F-33E2AE29198C}" dt="2021-02-07T20:04:22.007" v="9036" actId="1076"/>
          <ac:spMkLst>
            <pc:docMk/>
            <pc:sldMk cId="1116849231" sldId="4740"/>
            <ac:spMk id="7" creationId="{D2AD70B0-487C-4B90-B075-8FE7371B73D5}"/>
          </ac:spMkLst>
        </pc:spChg>
        <pc:spChg chg="mod">
          <ac:chgData name="Coraluppi, Stefano" userId="949cbe1f-f638-4d8b-8890-7bbcf354ea6d" providerId="ADAL" clId="{752FF0DA-AFA7-4E9F-A57F-33E2AE29198C}" dt="2021-02-07T20:04:14.766" v="9034"/>
          <ac:spMkLst>
            <pc:docMk/>
            <pc:sldMk cId="1116849231" sldId="4740"/>
            <ac:spMk id="8" creationId="{12BAF227-F41D-4E37-983C-F0205B107406}"/>
          </ac:spMkLst>
        </pc:spChg>
        <pc:spChg chg="mod">
          <ac:chgData name="Coraluppi, Stefano" userId="949cbe1f-f638-4d8b-8890-7bbcf354ea6d" providerId="ADAL" clId="{752FF0DA-AFA7-4E9F-A57F-33E2AE29198C}" dt="2021-02-07T20:04:14.766" v="9034"/>
          <ac:spMkLst>
            <pc:docMk/>
            <pc:sldMk cId="1116849231" sldId="4740"/>
            <ac:spMk id="9" creationId="{5E529AE3-272C-49A5-8BA6-FA99D5C2DBD0}"/>
          </ac:spMkLst>
        </pc:spChg>
        <pc:spChg chg="mod">
          <ac:chgData name="Coraluppi, Stefano" userId="949cbe1f-f638-4d8b-8890-7bbcf354ea6d" providerId="ADAL" clId="{752FF0DA-AFA7-4E9F-A57F-33E2AE29198C}" dt="2021-02-07T20:04:14.766" v="9034"/>
          <ac:spMkLst>
            <pc:docMk/>
            <pc:sldMk cId="1116849231" sldId="4740"/>
            <ac:spMk id="11" creationId="{10A1F2B6-D47A-4EC6-8C1D-1CA7760B44D2}"/>
          </ac:spMkLst>
        </pc:spChg>
        <pc:spChg chg="mod">
          <ac:chgData name="Coraluppi, Stefano" userId="949cbe1f-f638-4d8b-8890-7bbcf354ea6d" providerId="ADAL" clId="{752FF0DA-AFA7-4E9F-A57F-33E2AE29198C}" dt="2021-02-07T20:04:14.766" v="9034"/>
          <ac:spMkLst>
            <pc:docMk/>
            <pc:sldMk cId="1116849231" sldId="4740"/>
            <ac:spMk id="16" creationId="{B1DC5B1E-0735-4804-8260-45038AB4B532}"/>
          </ac:spMkLst>
        </pc:spChg>
        <pc:grpChg chg="add mod">
          <ac:chgData name="Coraluppi, Stefano" userId="949cbe1f-f638-4d8b-8890-7bbcf354ea6d" providerId="ADAL" clId="{752FF0DA-AFA7-4E9F-A57F-33E2AE29198C}" dt="2021-02-07T22:38:26.095" v="11712" actId="1035"/>
          <ac:grpSpMkLst>
            <pc:docMk/>
            <pc:sldMk cId="1116849231" sldId="4740"/>
            <ac:grpSpMk id="6" creationId="{F2289F1B-B6CC-4876-BE90-D45C48ED3401}"/>
          </ac:grpSpMkLst>
        </pc:grpChg>
        <pc:picChg chg="add mod">
          <ac:chgData name="Coraluppi, Stefano" userId="949cbe1f-f638-4d8b-8890-7bbcf354ea6d" providerId="ADAL" clId="{752FF0DA-AFA7-4E9F-A57F-33E2AE29198C}" dt="2021-02-07T22:38:32.940" v="11741" actId="1035"/>
          <ac:picMkLst>
            <pc:docMk/>
            <pc:sldMk cId="1116849231" sldId="4740"/>
            <ac:picMk id="18" creationId="{91DD9D59-83F1-4574-9B53-AED603585596}"/>
          </ac:picMkLst>
        </pc:picChg>
        <pc:cxnChg chg="mod">
          <ac:chgData name="Coraluppi, Stefano" userId="949cbe1f-f638-4d8b-8890-7bbcf354ea6d" providerId="ADAL" clId="{752FF0DA-AFA7-4E9F-A57F-33E2AE29198C}" dt="2021-02-07T20:04:14.766" v="9034"/>
          <ac:cxnSpMkLst>
            <pc:docMk/>
            <pc:sldMk cId="1116849231" sldId="4740"/>
            <ac:cxnSpMk id="10" creationId="{8FAF2D1D-4DDF-4167-9291-FD63B3FDB972}"/>
          </ac:cxnSpMkLst>
        </pc:cxnChg>
        <pc:cxnChg chg="mod">
          <ac:chgData name="Coraluppi, Stefano" userId="949cbe1f-f638-4d8b-8890-7bbcf354ea6d" providerId="ADAL" clId="{752FF0DA-AFA7-4E9F-A57F-33E2AE29198C}" dt="2021-02-07T20:04:14.766" v="9034"/>
          <ac:cxnSpMkLst>
            <pc:docMk/>
            <pc:sldMk cId="1116849231" sldId="4740"/>
            <ac:cxnSpMk id="12" creationId="{5D11C2BD-631D-4F13-A5FE-14A32206E7FD}"/>
          </ac:cxnSpMkLst>
        </pc:cxnChg>
        <pc:cxnChg chg="mod">
          <ac:chgData name="Coraluppi, Stefano" userId="949cbe1f-f638-4d8b-8890-7bbcf354ea6d" providerId="ADAL" clId="{752FF0DA-AFA7-4E9F-A57F-33E2AE29198C}" dt="2021-02-07T20:04:14.766" v="9034"/>
          <ac:cxnSpMkLst>
            <pc:docMk/>
            <pc:sldMk cId="1116849231" sldId="4740"/>
            <ac:cxnSpMk id="13" creationId="{2CC33C17-14A6-4B06-82CE-6AD1E6CF2EB2}"/>
          </ac:cxnSpMkLst>
        </pc:cxnChg>
        <pc:cxnChg chg="mod">
          <ac:chgData name="Coraluppi, Stefano" userId="949cbe1f-f638-4d8b-8890-7bbcf354ea6d" providerId="ADAL" clId="{752FF0DA-AFA7-4E9F-A57F-33E2AE29198C}" dt="2021-02-07T20:04:14.766" v="9034"/>
          <ac:cxnSpMkLst>
            <pc:docMk/>
            <pc:sldMk cId="1116849231" sldId="4740"/>
            <ac:cxnSpMk id="14" creationId="{EFC4FB8F-91A9-49B4-9B63-25F1BA459CE4}"/>
          </ac:cxnSpMkLst>
        </pc:cxnChg>
        <pc:cxnChg chg="mod">
          <ac:chgData name="Coraluppi, Stefano" userId="949cbe1f-f638-4d8b-8890-7bbcf354ea6d" providerId="ADAL" clId="{752FF0DA-AFA7-4E9F-A57F-33E2AE29198C}" dt="2021-02-07T20:04:14.766" v="9034"/>
          <ac:cxnSpMkLst>
            <pc:docMk/>
            <pc:sldMk cId="1116849231" sldId="4740"/>
            <ac:cxnSpMk id="15" creationId="{77029285-C72E-44C5-AE51-5A7A095E2A00}"/>
          </ac:cxnSpMkLst>
        </pc:cxnChg>
        <pc:cxnChg chg="mod">
          <ac:chgData name="Coraluppi, Stefano" userId="949cbe1f-f638-4d8b-8890-7bbcf354ea6d" providerId="ADAL" clId="{752FF0DA-AFA7-4E9F-A57F-33E2AE29198C}" dt="2021-02-07T20:04:14.766" v="9034"/>
          <ac:cxnSpMkLst>
            <pc:docMk/>
            <pc:sldMk cId="1116849231" sldId="4740"/>
            <ac:cxnSpMk id="17" creationId="{C2BAFB07-CDA1-463D-8EE7-18B8EB7C75DB}"/>
          </ac:cxnSpMkLst>
        </pc:cxnChg>
      </pc:sldChg>
      <pc:sldChg chg="modSp new mod ord">
        <pc:chgData name="Coraluppi, Stefano" userId="949cbe1f-f638-4d8b-8890-7bbcf354ea6d" providerId="ADAL" clId="{752FF0DA-AFA7-4E9F-A57F-33E2AE29198C}" dt="2021-02-05T16:25:04.387" v="6502" actId="20577"/>
        <pc:sldMkLst>
          <pc:docMk/>
          <pc:sldMk cId="3514755218" sldId="4741"/>
        </pc:sldMkLst>
        <pc:spChg chg="mod">
          <ac:chgData name="Coraluppi, Stefano" userId="949cbe1f-f638-4d8b-8890-7bbcf354ea6d" providerId="ADAL" clId="{752FF0DA-AFA7-4E9F-A57F-33E2AE29198C}" dt="2021-02-05T16:25:04.387" v="6502" actId="20577"/>
          <ac:spMkLst>
            <pc:docMk/>
            <pc:sldMk cId="3514755218" sldId="4741"/>
            <ac:spMk id="2" creationId="{40DC86DB-FDBC-4112-9125-9884E10FB13E}"/>
          </ac:spMkLst>
        </pc:spChg>
        <pc:spChg chg="mod">
          <ac:chgData name="Coraluppi, Stefano" userId="949cbe1f-f638-4d8b-8890-7bbcf354ea6d" providerId="ADAL" clId="{752FF0DA-AFA7-4E9F-A57F-33E2AE29198C}" dt="2021-02-05T16:06:05.617" v="5913" actId="20577"/>
          <ac:spMkLst>
            <pc:docMk/>
            <pc:sldMk cId="3514755218" sldId="4741"/>
            <ac:spMk id="3" creationId="{4638D41A-8BC6-4C48-A8AE-511FDC4B591A}"/>
          </ac:spMkLst>
        </pc:spChg>
      </pc:sldChg>
      <pc:sldChg chg="modSp add mod ord">
        <pc:chgData name="Coraluppi, Stefano" userId="949cbe1f-f638-4d8b-8890-7bbcf354ea6d" providerId="ADAL" clId="{752FF0DA-AFA7-4E9F-A57F-33E2AE29198C}" dt="2021-02-06T21:21:33.747" v="8430"/>
        <pc:sldMkLst>
          <pc:docMk/>
          <pc:sldMk cId="4019710701" sldId="4742"/>
        </pc:sldMkLst>
        <pc:spChg chg="mod">
          <ac:chgData name="Coraluppi, Stefano" userId="949cbe1f-f638-4d8b-8890-7bbcf354ea6d" providerId="ADAL" clId="{752FF0DA-AFA7-4E9F-A57F-33E2AE29198C}" dt="2021-02-05T16:08:46.751" v="6001" actId="1035"/>
          <ac:spMkLst>
            <pc:docMk/>
            <pc:sldMk cId="4019710701" sldId="4742"/>
            <ac:spMk id="5" creationId="{E97EFD64-96E5-45B8-A7A7-496D5177EC17}"/>
          </ac:spMkLst>
        </pc:spChg>
      </pc:sldChg>
      <pc:sldChg chg="modSp add mod">
        <pc:chgData name="Coraluppi, Stefano" userId="949cbe1f-f638-4d8b-8890-7bbcf354ea6d" providerId="ADAL" clId="{752FF0DA-AFA7-4E9F-A57F-33E2AE29198C}" dt="2021-02-05T16:09:09.142" v="6039" actId="1036"/>
        <pc:sldMkLst>
          <pc:docMk/>
          <pc:sldMk cId="890331905" sldId="4743"/>
        </pc:sldMkLst>
        <pc:spChg chg="mod">
          <ac:chgData name="Coraluppi, Stefano" userId="949cbe1f-f638-4d8b-8890-7bbcf354ea6d" providerId="ADAL" clId="{752FF0DA-AFA7-4E9F-A57F-33E2AE29198C}" dt="2021-02-05T16:09:09.142" v="6039" actId="1036"/>
          <ac:spMkLst>
            <pc:docMk/>
            <pc:sldMk cId="890331905" sldId="4743"/>
            <ac:spMk id="5" creationId="{E97EFD64-96E5-45B8-A7A7-496D5177EC17}"/>
          </ac:spMkLst>
        </pc:spChg>
      </pc:sldChg>
      <pc:sldChg chg="modSp add del mod">
        <pc:chgData name="Coraluppi, Stefano" userId="949cbe1f-f638-4d8b-8890-7bbcf354ea6d" providerId="ADAL" clId="{752FF0DA-AFA7-4E9F-A57F-33E2AE29198C}" dt="2021-02-05T19:46:10.162" v="7510" actId="47"/>
        <pc:sldMkLst>
          <pc:docMk/>
          <pc:sldMk cId="1876952550" sldId="4744"/>
        </pc:sldMkLst>
        <pc:spChg chg="mod">
          <ac:chgData name="Coraluppi, Stefano" userId="949cbe1f-f638-4d8b-8890-7bbcf354ea6d" providerId="ADAL" clId="{752FF0DA-AFA7-4E9F-A57F-33E2AE29198C}" dt="2021-02-05T16:11:44.108" v="6162" actId="1036"/>
          <ac:spMkLst>
            <pc:docMk/>
            <pc:sldMk cId="1876952550" sldId="4744"/>
            <ac:spMk id="5" creationId="{E97EFD64-96E5-45B8-A7A7-496D5177EC17}"/>
          </ac:spMkLst>
        </pc:spChg>
      </pc:sldChg>
      <pc:sldChg chg="addSp modSp new mod">
        <pc:chgData name="Coraluppi, Stefano" userId="949cbe1f-f638-4d8b-8890-7bbcf354ea6d" providerId="ADAL" clId="{752FF0DA-AFA7-4E9F-A57F-33E2AE29198C}" dt="2021-02-05T19:29:28.532" v="6921" actId="114"/>
        <pc:sldMkLst>
          <pc:docMk/>
          <pc:sldMk cId="2192779267" sldId="4745"/>
        </pc:sldMkLst>
        <pc:spChg chg="mod">
          <ac:chgData name="Coraluppi, Stefano" userId="949cbe1f-f638-4d8b-8890-7bbcf354ea6d" providerId="ADAL" clId="{752FF0DA-AFA7-4E9F-A57F-33E2AE29198C}" dt="2021-02-05T16:17:47.503" v="6188" actId="20577"/>
          <ac:spMkLst>
            <pc:docMk/>
            <pc:sldMk cId="2192779267" sldId="4745"/>
            <ac:spMk id="2" creationId="{8879D72A-54C2-47AA-BA31-B99F2A9D322B}"/>
          </ac:spMkLst>
        </pc:spChg>
        <pc:spChg chg="mod">
          <ac:chgData name="Coraluppi, Stefano" userId="949cbe1f-f638-4d8b-8890-7bbcf354ea6d" providerId="ADAL" clId="{752FF0DA-AFA7-4E9F-A57F-33E2AE29198C}" dt="2021-02-05T19:29:28.532" v="6921" actId="114"/>
          <ac:spMkLst>
            <pc:docMk/>
            <pc:sldMk cId="2192779267" sldId="4745"/>
            <ac:spMk id="3" creationId="{16BFB00F-F696-4569-9E11-A95BB2AC8DB8}"/>
          </ac:spMkLst>
        </pc:spChg>
        <pc:spChg chg="add mod">
          <ac:chgData name="Coraluppi, Stefano" userId="949cbe1f-f638-4d8b-8890-7bbcf354ea6d" providerId="ADAL" clId="{752FF0DA-AFA7-4E9F-A57F-33E2AE29198C}" dt="2021-02-05T19:28:44.562" v="6905" actId="20577"/>
          <ac:spMkLst>
            <pc:docMk/>
            <pc:sldMk cId="2192779267" sldId="4745"/>
            <ac:spMk id="6" creationId="{DE4B8113-5729-4FB3-AB0C-64DFF45D0FC5}"/>
          </ac:spMkLst>
        </pc:spChg>
        <pc:picChg chg="add mod">
          <ac:chgData name="Coraluppi, Stefano" userId="949cbe1f-f638-4d8b-8890-7bbcf354ea6d" providerId="ADAL" clId="{752FF0DA-AFA7-4E9F-A57F-33E2AE29198C}" dt="2021-02-05T19:28:48.082" v="6906" actId="1076"/>
          <ac:picMkLst>
            <pc:docMk/>
            <pc:sldMk cId="2192779267" sldId="4745"/>
            <ac:picMk id="5" creationId="{E900C3FF-CD69-4E31-A99F-4EC61BC70249}"/>
          </ac:picMkLst>
        </pc:picChg>
      </pc:sldChg>
      <pc:sldChg chg="addSp delSp modSp new mod">
        <pc:chgData name="Coraluppi, Stefano" userId="949cbe1f-f638-4d8b-8890-7bbcf354ea6d" providerId="ADAL" clId="{752FF0DA-AFA7-4E9F-A57F-33E2AE29198C}" dt="2021-02-05T19:41:16.319" v="7393" actId="20577"/>
        <pc:sldMkLst>
          <pc:docMk/>
          <pc:sldMk cId="1500422772" sldId="4746"/>
        </pc:sldMkLst>
        <pc:spChg chg="mod">
          <ac:chgData name="Coraluppi, Stefano" userId="949cbe1f-f638-4d8b-8890-7bbcf354ea6d" providerId="ADAL" clId="{752FF0DA-AFA7-4E9F-A57F-33E2AE29198C}" dt="2021-02-05T19:38:10.121" v="7155" actId="20577"/>
          <ac:spMkLst>
            <pc:docMk/>
            <pc:sldMk cId="1500422772" sldId="4746"/>
            <ac:spMk id="2" creationId="{BE8131E4-7FAC-4BA7-88AB-FCBAE5A05298}"/>
          </ac:spMkLst>
        </pc:spChg>
        <pc:spChg chg="del">
          <ac:chgData name="Coraluppi, Stefano" userId="949cbe1f-f638-4d8b-8890-7bbcf354ea6d" providerId="ADAL" clId="{752FF0DA-AFA7-4E9F-A57F-33E2AE29198C}" dt="2021-02-05T19:35:55.283" v="7134" actId="478"/>
          <ac:spMkLst>
            <pc:docMk/>
            <pc:sldMk cId="1500422772" sldId="4746"/>
            <ac:spMk id="3" creationId="{42B50C17-E991-44C5-8CC2-BC90151221DE}"/>
          </ac:spMkLst>
        </pc:spChg>
        <pc:spChg chg="add mod">
          <ac:chgData name="Coraluppi, Stefano" userId="949cbe1f-f638-4d8b-8890-7bbcf354ea6d" providerId="ADAL" clId="{752FF0DA-AFA7-4E9F-A57F-33E2AE29198C}" dt="2021-02-05T19:37:50.643" v="7149" actId="1076"/>
          <ac:spMkLst>
            <pc:docMk/>
            <pc:sldMk cId="1500422772" sldId="4746"/>
            <ac:spMk id="9" creationId="{EA747B34-838E-43AE-9C7C-42EF8527EBDC}"/>
          </ac:spMkLst>
        </pc:spChg>
        <pc:spChg chg="add mod">
          <ac:chgData name="Coraluppi, Stefano" userId="949cbe1f-f638-4d8b-8890-7bbcf354ea6d" providerId="ADAL" clId="{752FF0DA-AFA7-4E9F-A57F-33E2AE29198C}" dt="2021-02-05T19:37:50.643" v="7149" actId="1076"/>
          <ac:spMkLst>
            <pc:docMk/>
            <pc:sldMk cId="1500422772" sldId="4746"/>
            <ac:spMk id="10" creationId="{2010672A-D5B3-43E8-AF92-3C6372737777}"/>
          </ac:spMkLst>
        </pc:spChg>
        <pc:spChg chg="add mod">
          <ac:chgData name="Coraluppi, Stefano" userId="949cbe1f-f638-4d8b-8890-7bbcf354ea6d" providerId="ADAL" clId="{752FF0DA-AFA7-4E9F-A57F-33E2AE29198C}" dt="2021-02-05T19:37:50.643" v="7149" actId="1076"/>
          <ac:spMkLst>
            <pc:docMk/>
            <pc:sldMk cId="1500422772" sldId="4746"/>
            <ac:spMk id="11" creationId="{865E834F-81F3-4C84-B8D6-DD807A78BABC}"/>
          </ac:spMkLst>
        </pc:spChg>
        <pc:spChg chg="add mod">
          <ac:chgData name="Coraluppi, Stefano" userId="949cbe1f-f638-4d8b-8890-7bbcf354ea6d" providerId="ADAL" clId="{752FF0DA-AFA7-4E9F-A57F-33E2AE29198C}" dt="2021-02-05T19:38:17.642" v="7175" actId="1035"/>
          <ac:spMkLst>
            <pc:docMk/>
            <pc:sldMk cId="1500422772" sldId="4746"/>
            <ac:spMk id="16" creationId="{C8DFE9E0-71BE-4759-950E-10978BF20DF2}"/>
          </ac:spMkLst>
        </pc:spChg>
        <pc:spChg chg="add mod">
          <ac:chgData name="Coraluppi, Stefano" userId="949cbe1f-f638-4d8b-8890-7bbcf354ea6d" providerId="ADAL" clId="{752FF0DA-AFA7-4E9F-A57F-33E2AE29198C}" dt="2021-02-05T19:38:17.642" v="7175" actId="1035"/>
          <ac:spMkLst>
            <pc:docMk/>
            <pc:sldMk cId="1500422772" sldId="4746"/>
            <ac:spMk id="17" creationId="{4DA6E948-8B60-4C84-9708-E11142993ACA}"/>
          </ac:spMkLst>
        </pc:spChg>
        <pc:spChg chg="add mod">
          <ac:chgData name="Coraluppi, Stefano" userId="949cbe1f-f638-4d8b-8890-7bbcf354ea6d" providerId="ADAL" clId="{752FF0DA-AFA7-4E9F-A57F-33E2AE29198C}" dt="2021-02-05T19:41:16.319" v="7393" actId="20577"/>
          <ac:spMkLst>
            <pc:docMk/>
            <pc:sldMk cId="1500422772" sldId="4746"/>
            <ac:spMk id="18" creationId="{50325D90-314E-417B-BF44-C45409A74B89}"/>
          </ac:spMkLst>
        </pc:spChg>
        <pc:picChg chg="add del mod">
          <ac:chgData name="Coraluppi, Stefano" userId="949cbe1f-f638-4d8b-8890-7bbcf354ea6d" providerId="ADAL" clId="{752FF0DA-AFA7-4E9F-A57F-33E2AE29198C}" dt="2021-02-05T19:36:35.718" v="7139" actId="478"/>
          <ac:picMkLst>
            <pc:docMk/>
            <pc:sldMk cId="1500422772" sldId="4746"/>
            <ac:picMk id="5" creationId="{CD3885CA-E657-4870-9BFA-06040074DA0B}"/>
          </ac:picMkLst>
        </pc:picChg>
        <pc:picChg chg="add del mod">
          <ac:chgData name="Coraluppi, Stefano" userId="949cbe1f-f638-4d8b-8890-7bbcf354ea6d" providerId="ADAL" clId="{752FF0DA-AFA7-4E9F-A57F-33E2AE29198C}" dt="2021-02-05T19:36:35.718" v="7139" actId="478"/>
          <ac:picMkLst>
            <pc:docMk/>
            <pc:sldMk cId="1500422772" sldId="4746"/>
            <ac:picMk id="6" creationId="{34D234D4-F06E-4B9C-97B7-147748AEB7B6}"/>
          </ac:picMkLst>
        </pc:picChg>
        <pc:picChg chg="add mod">
          <ac:chgData name="Coraluppi, Stefano" userId="949cbe1f-f638-4d8b-8890-7bbcf354ea6d" providerId="ADAL" clId="{752FF0DA-AFA7-4E9F-A57F-33E2AE29198C}" dt="2021-02-05T19:37:50.643" v="7149" actId="1076"/>
          <ac:picMkLst>
            <pc:docMk/>
            <pc:sldMk cId="1500422772" sldId="4746"/>
            <ac:picMk id="7" creationId="{1C9CB1A8-6BE9-40E6-B88B-1C83D0F3B7D7}"/>
          </ac:picMkLst>
        </pc:picChg>
        <pc:picChg chg="add mod">
          <ac:chgData name="Coraluppi, Stefano" userId="949cbe1f-f638-4d8b-8890-7bbcf354ea6d" providerId="ADAL" clId="{752FF0DA-AFA7-4E9F-A57F-33E2AE29198C}" dt="2021-02-05T19:38:17.642" v="7175" actId="1035"/>
          <ac:picMkLst>
            <pc:docMk/>
            <pc:sldMk cId="1500422772" sldId="4746"/>
            <ac:picMk id="14" creationId="{087BF74D-37DF-41F4-94B6-73C624769E87}"/>
          </ac:picMkLst>
        </pc:picChg>
        <pc:picChg chg="add mod">
          <ac:chgData name="Coraluppi, Stefano" userId="949cbe1f-f638-4d8b-8890-7bbcf354ea6d" providerId="ADAL" clId="{752FF0DA-AFA7-4E9F-A57F-33E2AE29198C}" dt="2021-02-05T19:38:17.642" v="7175" actId="1035"/>
          <ac:picMkLst>
            <pc:docMk/>
            <pc:sldMk cId="1500422772" sldId="4746"/>
            <ac:picMk id="15" creationId="{0769D5A8-2CC1-4896-8984-94B452E7A266}"/>
          </ac:picMkLst>
        </pc:picChg>
        <pc:cxnChg chg="add mod">
          <ac:chgData name="Coraluppi, Stefano" userId="949cbe1f-f638-4d8b-8890-7bbcf354ea6d" providerId="ADAL" clId="{752FF0DA-AFA7-4E9F-A57F-33E2AE29198C}" dt="2021-02-05T19:37:50.643" v="7149" actId="1076"/>
          <ac:cxnSpMkLst>
            <pc:docMk/>
            <pc:sldMk cId="1500422772" sldId="4746"/>
            <ac:cxnSpMk id="8" creationId="{F3E8D773-8C56-4E3F-B425-B02499880823}"/>
          </ac:cxnSpMkLst>
        </pc:cxnChg>
        <pc:cxnChg chg="add mod">
          <ac:chgData name="Coraluppi, Stefano" userId="949cbe1f-f638-4d8b-8890-7bbcf354ea6d" providerId="ADAL" clId="{752FF0DA-AFA7-4E9F-A57F-33E2AE29198C}" dt="2021-02-05T19:37:50.643" v="7149" actId="1076"/>
          <ac:cxnSpMkLst>
            <pc:docMk/>
            <pc:sldMk cId="1500422772" sldId="4746"/>
            <ac:cxnSpMk id="12" creationId="{ECF0BF01-58E9-4867-BDB3-D9288E3AB264}"/>
          </ac:cxnSpMkLst>
        </pc:cxnChg>
        <pc:cxnChg chg="add mod">
          <ac:chgData name="Coraluppi, Stefano" userId="949cbe1f-f638-4d8b-8890-7bbcf354ea6d" providerId="ADAL" clId="{752FF0DA-AFA7-4E9F-A57F-33E2AE29198C}" dt="2021-02-05T19:37:50.643" v="7149" actId="1076"/>
          <ac:cxnSpMkLst>
            <pc:docMk/>
            <pc:sldMk cId="1500422772" sldId="4746"/>
            <ac:cxnSpMk id="13" creationId="{9DB57AE1-E4DC-49D4-97C9-2C2B76C08658}"/>
          </ac:cxnSpMkLst>
        </pc:cxnChg>
      </pc:sldChg>
      <pc:sldChg chg="modSp add mod">
        <pc:chgData name="Coraluppi, Stefano" userId="949cbe1f-f638-4d8b-8890-7bbcf354ea6d" providerId="ADAL" clId="{752FF0DA-AFA7-4E9F-A57F-33E2AE29198C}" dt="2021-02-05T19:44:56.008" v="7439" actId="1036"/>
        <pc:sldMkLst>
          <pc:docMk/>
          <pc:sldMk cId="679542034" sldId="4747"/>
        </pc:sldMkLst>
        <pc:spChg chg="mod">
          <ac:chgData name="Coraluppi, Stefano" userId="949cbe1f-f638-4d8b-8890-7bbcf354ea6d" providerId="ADAL" clId="{752FF0DA-AFA7-4E9F-A57F-33E2AE29198C}" dt="2021-02-05T19:44:56.008" v="7439" actId="1036"/>
          <ac:spMkLst>
            <pc:docMk/>
            <pc:sldMk cId="679542034" sldId="4747"/>
            <ac:spMk id="5" creationId="{E97EFD64-96E5-45B8-A7A7-496D5177EC17}"/>
          </ac:spMkLst>
        </pc:spChg>
      </pc:sldChg>
      <pc:sldChg chg="modSp add mod">
        <pc:chgData name="Coraluppi, Stefano" userId="949cbe1f-f638-4d8b-8890-7bbcf354ea6d" providerId="ADAL" clId="{752FF0DA-AFA7-4E9F-A57F-33E2AE29198C}" dt="2021-02-05T19:46:22.937" v="7540" actId="1036"/>
        <pc:sldMkLst>
          <pc:docMk/>
          <pc:sldMk cId="1394312418" sldId="4748"/>
        </pc:sldMkLst>
        <pc:spChg chg="mod">
          <ac:chgData name="Coraluppi, Stefano" userId="949cbe1f-f638-4d8b-8890-7bbcf354ea6d" providerId="ADAL" clId="{752FF0DA-AFA7-4E9F-A57F-33E2AE29198C}" dt="2021-02-05T19:46:22.937" v="7540" actId="1036"/>
          <ac:spMkLst>
            <pc:docMk/>
            <pc:sldMk cId="1394312418" sldId="4748"/>
            <ac:spMk id="5" creationId="{E97EFD64-96E5-45B8-A7A7-496D5177EC17}"/>
          </ac:spMkLst>
        </pc:spChg>
      </pc:sldChg>
      <pc:sldChg chg="modSp add mod">
        <pc:chgData name="Coraluppi, Stefano" userId="949cbe1f-f638-4d8b-8890-7bbcf354ea6d" providerId="ADAL" clId="{752FF0DA-AFA7-4E9F-A57F-33E2AE29198C}" dt="2021-02-07T22:05:41.911" v="11647" actId="114"/>
        <pc:sldMkLst>
          <pc:docMk/>
          <pc:sldMk cId="1086490226" sldId="4749"/>
        </pc:sldMkLst>
        <pc:spChg chg="mod">
          <ac:chgData name="Coraluppi, Stefano" userId="949cbe1f-f638-4d8b-8890-7bbcf354ea6d" providerId="ADAL" clId="{752FF0DA-AFA7-4E9F-A57F-33E2AE29198C}" dt="2021-02-05T19:47:41.560" v="7559" actId="20577"/>
          <ac:spMkLst>
            <pc:docMk/>
            <pc:sldMk cId="1086490226" sldId="4749"/>
            <ac:spMk id="2" creationId="{C23ACD0D-E4B3-4A24-BA54-29D87A2497DF}"/>
          </ac:spMkLst>
        </pc:spChg>
        <pc:spChg chg="mod">
          <ac:chgData name="Coraluppi, Stefano" userId="949cbe1f-f638-4d8b-8890-7bbcf354ea6d" providerId="ADAL" clId="{752FF0DA-AFA7-4E9F-A57F-33E2AE29198C}" dt="2021-02-07T22:05:41.911" v="11647" actId="114"/>
          <ac:spMkLst>
            <pc:docMk/>
            <pc:sldMk cId="1086490226" sldId="4749"/>
            <ac:spMk id="3" creationId="{93C81289-9E67-48D6-981B-07B978273645}"/>
          </ac:spMkLst>
        </pc:spChg>
      </pc:sldChg>
      <pc:sldChg chg="addSp delSp modSp new mod">
        <pc:chgData name="Coraluppi, Stefano" userId="949cbe1f-f638-4d8b-8890-7bbcf354ea6d" providerId="ADAL" clId="{752FF0DA-AFA7-4E9F-A57F-33E2AE29198C}" dt="2021-02-09T13:15:20.164" v="11743" actId="20577"/>
        <pc:sldMkLst>
          <pc:docMk/>
          <pc:sldMk cId="324511935" sldId="4750"/>
        </pc:sldMkLst>
        <pc:spChg chg="mod">
          <ac:chgData name="Coraluppi, Stefano" userId="949cbe1f-f638-4d8b-8890-7bbcf354ea6d" providerId="ADAL" clId="{752FF0DA-AFA7-4E9F-A57F-33E2AE29198C}" dt="2021-02-06T15:19:34.893" v="7902" actId="20577"/>
          <ac:spMkLst>
            <pc:docMk/>
            <pc:sldMk cId="324511935" sldId="4750"/>
            <ac:spMk id="2" creationId="{CD6B30DB-A471-45F9-AA31-32082CEAF371}"/>
          </ac:spMkLst>
        </pc:spChg>
        <pc:spChg chg="mod">
          <ac:chgData name="Coraluppi, Stefano" userId="949cbe1f-f638-4d8b-8890-7bbcf354ea6d" providerId="ADAL" clId="{752FF0DA-AFA7-4E9F-A57F-33E2AE29198C}" dt="2021-02-09T13:15:20.164" v="11743" actId="20577"/>
          <ac:spMkLst>
            <pc:docMk/>
            <pc:sldMk cId="324511935" sldId="4750"/>
            <ac:spMk id="3" creationId="{00B9F6CE-BAAD-430B-A508-8B21D3278BBD}"/>
          </ac:spMkLst>
        </pc:spChg>
        <pc:spChg chg="add mod">
          <ac:chgData name="Coraluppi, Stefano" userId="949cbe1f-f638-4d8b-8890-7bbcf354ea6d" providerId="ADAL" clId="{752FF0DA-AFA7-4E9F-A57F-33E2AE29198C}" dt="2021-02-06T15:34:02.209" v="8316" actId="1035"/>
          <ac:spMkLst>
            <pc:docMk/>
            <pc:sldMk cId="324511935" sldId="4750"/>
            <ac:spMk id="8" creationId="{153E2D42-14E5-4471-A171-169D27326194}"/>
          </ac:spMkLst>
        </pc:spChg>
        <pc:spChg chg="add mod">
          <ac:chgData name="Coraluppi, Stefano" userId="949cbe1f-f638-4d8b-8890-7bbcf354ea6d" providerId="ADAL" clId="{752FF0DA-AFA7-4E9F-A57F-33E2AE29198C}" dt="2021-02-06T15:33:56.528" v="8311" actId="1035"/>
          <ac:spMkLst>
            <pc:docMk/>
            <pc:sldMk cId="324511935" sldId="4750"/>
            <ac:spMk id="9" creationId="{721062B7-02FF-414A-895F-C32A8D492576}"/>
          </ac:spMkLst>
        </pc:spChg>
        <pc:spChg chg="add mod">
          <ac:chgData name="Coraluppi, Stefano" userId="949cbe1f-f638-4d8b-8890-7bbcf354ea6d" providerId="ADAL" clId="{752FF0DA-AFA7-4E9F-A57F-33E2AE29198C}" dt="2021-02-06T15:33:45.220" v="8307" actId="1038"/>
          <ac:spMkLst>
            <pc:docMk/>
            <pc:sldMk cId="324511935" sldId="4750"/>
            <ac:spMk id="10" creationId="{AECE4B1E-68D4-47A9-9252-E8A51A0D1BC6}"/>
          </ac:spMkLst>
        </pc:spChg>
        <pc:picChg chg="add del mod">
          <ac:chgData name="Coraluppi, Stefano" userId="949cbe1f-f638-4d8b-8890-7bbcf354ea6d" providerId="ADAL" clId="{752FF0DA-AFA7-4E9F-A57F-33E2AE29198C}" dt="2021-02-06T15:17:02.556" v="7803" actId="478"/>
          <ac:picMkLst>
            <pc:docMk/>
            <pc:sldMk cId="324511935" sldId="4750"/>
            <ac:picMk id="5" creationId="{71F54194-54B6-481D-8EDC-64E4C27AFE91}"/>
          </ac:picMkLst>
        </pc:picChg>
        <pc:picChg chg="add mod">
          <ac:chgData name="Coraluppi, Stefano" userId="949cbe1f-f638-4d8b-8890-7bbcf354ea6d" providerId="ADAL" clId="{752FF0DA-AFA7-4E9F-A57F-33E2AE29198C}" dt="2021-02-06T15:31:40.803" v="8223" actId="1036"/>
          <ac:picMkLst>
            <pc:docMk/>
            <pc:sldMk cId="324511935" sldId="4750"/>
            <ac:picMk id="6" creationId="{3624EA40-57DB-4DD6-B8A7-6389C76758F5}"/>
          </ac:picMkLst>
        </pc:picChg>
        <pc:picChg chg="add del mod">
          <ac:chgData name="Coraluppi, Stefano" userId="949cbe1f-f638-4d8b-8890-7bbcf354ea6d" providerId="ADAL" clId="{752FF0DA-AFA7-4E9F-A57F-33E2AE29198C}" dt="2021-02-06T15:20:01.102" v="7909" actId="21"/>
          <ac:picMkLst>
            <pc:docMk/>
            <pc:sldMk cId="324511935" sldId="4750"/>
            <ac:picMk id="7" creationId="{B13451E4-8313-4F29-9112-C731CF624970}"/>
          </ac:picMkLst>
        </pc:picChg>
      </pc:sldChg>
      <pc:sldChg chg="addSp modSp new mod">
        <pc:chgData name="Coraluppi, Stefano" userId="949cbe1f-f638-4d8b-8890-7bbcf354ea6d" providerId="ADAL" clId="{752FF0DA-AFA7-4E9F-A57F-33E2AE29198C}" dt="2021-02-09T13:48:46.260" v="11880" actId="114"/>
        <pc:sldMkLst>
          <pc:docMk/>
          <pc:sldMk cId="1332326437" sldId="4751"/>
        </pc:sldMkLst>
        <pc:spChg chg="mod">
          <ac:chgData name="Coraluppi, Stefano" userId="949cbe1f-f638-4d8b-8890-7bbcf354ea6d" providerId="ADAL" clId="{752FF0DA-AFA7-4E9F-A57F-33E2AE29198C}" dt="2021-02-06T15:19:56.643" v="7908" actId="20577"/>
          <ac:spMkLst>
            <pc:docMk/>
            <pc:sldMk cId="1332326437" sldId="4751"/>
            <ac:spMk id="2" creationId="{A406AA01-6AAC-4B94-B2A0-1A08B520B9AF}"/>
          </ac:spMkLst>
        </pc:spChg>
        <pc:spChg chg="mod">
          <ac:chgData name="Coraluppi, Stefano" userId="949cbe1f-f638-4d8b-8890-7bbcf354ea6d" providerId="ADAL" clId="{752FF0DA-AFA7-4E9F-A57F-33E2AE29198C}" dt="2021-02-09T13:48:46.260" v="11880" actId="114"/>
          <ac:spMkLst>
            <pc:docMk/>
            <pc:sldMk cId="1332326437" sldId="4751"/>
            <ac:spMk id="3" creationId="{6DFC5A1C-F8DF-443C-B3AE-78C78211784F}"/>
          </ac:spMkLst>
        </pc:spChg>
        <pc:picChg chg="add mod">
          <ac:chgData name="Coraluppi, Stefano" userId="949cbe1f-f638-4d8b-8890-7bbcf354ea6d" providerId="ADAL" clId="{752FF0DA-AFA7-4E9F-A57F-33E2AE29198C}" dt="2021-02-06T16:01:22.282" v="8423" actId="1076"/>
          <ac:picMkLst>
            <pc:docMk/>
            <pc:sldMk cId="1332326437" sldId="4751"/>
            <ac:picMk id="5" creationId="{3DA5D9B3-D4B9-4C93-8A7C-6A92D9223450}"/>
          </ac:picMkLst>
        </pc:picChg>
        <pc:picChg chg="add mod ord">
          <ac:chgData name="Coraluppi, Stefano" userId="949cbe1f-f638-4d8b-8890-7bbcf354ea6d" providerId="ADAL" clId="{752FF0DA-AFA7-4E9F-A57F-33E2AE29198C}" dt="2021-02-09T13:48:09.888" v="11844" actId="14100"/>
          <ac:picMkLst>
            <pc:docMk/>
            <pc:sldMk cId="1332326437" sldId="4751"/>
            <ac:picMk id="6" creationId="{E4EF440A-844F-4626-BA87-DB6A8C2B2413}"/>
          </ac:picMkLst>
        </pc:picChg>
      </pc:sldChg>
      <pc:sldChg chg="addSp modSp new mod">
        <pc:chgData name="Coraluppi, Stefano" userId="949cbe1f-f638-4d8b-8890-7bbcf354ea6d" providerId="ADAL" clId="{752FF0DA-AFA7-4E9F-A57F-33E2AE29198C}" dt="2021-02-07T20:08:19.542" v="9204" actId="1038"/>
        <pc:sldMkLst>
          <pc:docMk/>
          <pc:sldMk cId="3794679741" sldId="4752"/>
        </pc:sldMkLst>
        <pc:spChg chg="mod">
          <ac:chgData name="Coraluppi, Stefano" userId="949cbe1f-f638-4d8b-8890-7bbcf354ea6d" providerId="ADAL" clId="{752FF0DA-AFA7-4E9F-A57F-33E2AE29198C}" dt="2021-02-07T20:05:15.845" v="9072" actId="20577"/>
          <ac:spMkLst>
            <pc:docMk/>
            <pc:sldMk cId="3794679741" sldId="4752"/>
            <ac:spMk id="2" creationId="{97610F26-57DE-43E5-A9A4-95A20AABA678}"/>
          </ac:spMkLst>
        </pc:spChg>
        <pc:spChg chg="mod">
          <ac:chgData name="Coraluppi, Stefano" userId="949cbe1f-f638-4d8b-8890-7bbcf354ea6d" providerId="ADAL" clId="{752FF0DA-AFA7-4E9F-A57F-33E2AE29198C}" dt="2021-02-07T20:08:09.126" v="9128" actId="20577"/>
          <ac:spMkLst>
            <pc:docMk/>
            <pc:sldMk cId="3794679741" sldId="4752"/>
            <ac:spMk id="3" creationId="{4D50B6A5-9AA0-45BE-9098-FB18AC561088}"/>
          </ac:spMkLst>
        </pc:spChg>
        <pc:spChg chg="mod">
          <ac:chgData name="Coraluppi, Stefano" userId="949cbe1f-f638-4d8b-8890-7bbcf354ea6d" providerId="ADAL" clId="{752FF0DA-AFA7-4E9F-A57F-33E2AE29198C}" dt="2021-02-07T20:07:42.286" v="9112"/>
          <ac:spMkLst>
            <pc:docMk/>
            <pc:sldMk cId="3794679741" sldId="4752"/>
            <ac:spMk id="6" creationId="{A7DEE1F9-B10C-4979-811F-05542EAF621F}"/>
          </ac:spMkLst>
        </pc:spChg>
        <pc:spChg chg="mod">
          <ac:chgData name="Coraluppi, Stefano" userId="949cbe1f-f638-4d8b-8890-7bbcf354ea6d" providerId="ADAL" clId="{752FF0DA-AFA7-4E9F-A57F-33E2AE29198C}" dt="2021-02-07T20:07:42.286" v="9112"/>
          <ac:spMkLst>
            <pc:docMk/>
            <pc:sldMk cId="3794679741" sldId="4752"/>
            <ac:spMk id="7" creationId="{09146674-3C57-40DB-819C-B933CA2AB991}"/>
          </ac:spMkLst>
        </pc:spChg>
        <pc:spChg chg="mod">
          <ac:chgData name="Coraluppi, Stefano" userId="949cbe1f-f638-4d8b-8890-7bbcf354ea6d" providerId="ADAL" clId="{752FF0DA-AFA7-4E9F-A57F-33E2AE29198C}" dt="2021-02-07T20:07:42.286" v="9112"/>
          <ac:spMkLst>
            <pc:docMk/>
            <pc:sldMk cId="3794679741" sldId="4752"/>
            <ac:spMk id="9" creationId="{2FB14A8D-0F38-4A01-9AC4-071D47819367}"/>
          </ac:spMkLst>
        </pc:spChg>
        <pc:spChg chg="mod">
          <ac:chgData name="Coraluppi, Stefano" userId="949cbe1f-f638-4d8b-8890-7bbcf354ea6d" providerId="ADAL" clId="{752FF0DA-AFA7-4E9F-A57F-33E2AE29198C}" dt="2021-02-07T20:07:42.286" v="9112"/>
          <ac:spMkLst>
            <pc:docMk/>
            <pc:sldMk cId="3794679741" sldId="4752"/>
            <ac:spMk id="11" creationId="{488D7F3D-40C8-407F-AB8A-564BF05637C7}"/>
          </ac:spMkLst>
        </pc:spChg>
        <pc:spChg chg="mod">
          <ac:chgData name="Coraluppi, Stefano" userId="949cbe1f-f638-4d8b-8890-7bbcf354ea6d" providerId="ADAL" clId="{752FF0DA-AFA7-4E9F-A57F-33E2AE29198C}" dt="2021-02-07T20:07:42.286" v="9112"/>
          <ac:spMkLst>
            <pc:docMk/>
            <pc:sldMk cId="3794679741" sldId="4752"/>
            <ac:spMk id="15" creationId="{F3AEC490-9A13-46B6-BF81-B7CB4759D8BF}"/>
          </ac:spMkLst>
        </pc:spChg>
        <pc:spChg chg="mod">
          <ac:chgData name="Coraluppi, Stefano" userId="949cbe1f-f638-4d8b-8890-7bbcf354ea6d" providerId="ADAL" clId="{752FF0DA-AFA7-4E9F-A57F-33E2AE29198C}" dt="2021-02-07T20:07:42.286" v="9112"/>
          <ac:spMkLst>
            <pc:docMk/>
            <pc:sldMk cId="3794679741" sldId="4752"/>
            <ac:spMk id="16" creationId="{CF84EE04-E7DF-4E64-9B7C-D29402D22099}"/>
          </ac:spMkLst>
        </pc:spChg>
        <pc:grpChg chg="add mod">
          <ac:chgData name="Coraluppi, Stefano" userId="949cbe1f-f638-4d8b-8890-7bbcf354ea6d" providerId="ADAL" clId="{752FF0DA-AFA7-4E9F-A57F-33E2AE29198C}" dt="2021-02-07T20:08:19.542" v="9204" actId="1038"/>
          <ac:grpSpMkLst>
            <pc:docMk/>
            <pc:sldMk cId="3794679741" sldId="4752"/>
            <ac:grpSpMk id="5" creationId="{1DC9319E-EEB0-42A0-9E10-F598E494078F}"/>
          </ac:grpSpMkLst>
        </pc:grpChg>
        <pc:cxnChg chg="mod">
          <ac:chgData name="Coraluppi, Stefano" userId="949cbe1f-f638-4d8b-8890-7bbcf354ea6d" providerId="ADAL" clId="{752FF0DA-AFA7-4E9F-A57F-33E2AE29198C}" dt="2021-02-07T20:07:42.286" v="9112"/>
          <ac:cxnSpMkLst>
            <pc:docMk/>
            <pc:sldMk cId="3794679741" sldId="4752"/>
            <ac:cxnSpMk id="8" creationId="{E18F2277-FBBB-4648-9323-3704C5D637DC}"/>
          </ac:cxnSpMkLst>
        </pc:cxnChg>
        <pc:cxnChg chg="mod">
          <ac:chgData name="Coraluppi, Stefano" userId="949cbe1f-f638-4d8b-8890-7bbcf354ea6d" providerId="ADAL" clId="{752FF0DA-AFA7-4E9F-A57F-33E2AE29198C}" dt="2021-02-07T20:07:42.286" v="9112"/>
          <ac:cxnSpMkLst>
            <pc:docMk/>
            <pc:sldMk cId="3794679741" sldId="4752"/>
            <ac:cxnSpMk id="10" creationId="{5EB0507E-A0AE-4015-9BC5-6DA5F15DFFF5}"/>
          </ac:cxnSpMkLst>
        </pc:cxnChg>
        <pc:cxnChg chg="mod">
          <ac:chgData name="Coraluppi, Stefano" userId="949cbe1f-f638-4d8b-8890-7bbcf354ea6d" providerId="ADAL" clId="{752FF0DA-AFA7-4E9F-A57F-33E2AE29198C}" dt="2021-02-07T20:07:42.286" v="9112"/>
          <ac:cxnSpMkLst>
            <pc:docMk/>
            <pc:sldMk cId="3794679741" sldId="4752"/>
            <ac:cxnSpMk id="12" creationId="{FDC669C3-9B1E-4146-9200-16A279BF9238}"/>
          </ac:cxnSpMkLst>
        </pc:cxnChg>
        <pc:cxnChg chg="mod">
          <ac:chgData name="Coraluppi, Stefano" userId="949cbe1f-f638-4d8b-8890-7bbcf354ea6d" providerId="ADAL" clId="{752FF0DA-AFA7-4E9F-A57F-33E2AE29198C}" dt="2021-02-07T20:07:42.286" v="9112"/>
          <ac:cxnSpMkLst>
            <pc:docMk/>
            <pc:sldMk cId="3794679741" sldId="4752"/>
            <ac:cxnSpMk id="13" creationId="{32B5349E-07FD-4273-957B-DEDD296B2D73}"/>
          </ac:cxnSpMkLst>
        </pc:cxnChg>
        <pc:cxnChg chg="mod">
          <ac:chgData name="Coraluppi, Stefano" userId="949cbe1f-f638-4d8b-8890-7bbcf354ea6d" providerId="ADAL" clId="{752FF0DA-AFA7-4E9F-A57F-33E2AE29198C}" dt="2021-02-07T20:07:42.286" v="9112"/>
          <ac:cxnSpMkLst>
            <pc:docMk/>
            <pc:sldMk cId="3794679741" sldId="4752"/>
            <ac:cxnSpMk id="14" creationId="{1EC1EA19-DC69-49F1-9009-A26897699740}"/>
          </ac:cxnSpMkLst>
        </pc:cxnChg>
        <pc:cxnChg chg="mod">
          <ac:chgData name="Coraluppi, Stefano" userId="949cbe1f-f638-4d8b-8890-7bbcf354ea6d" providerId="ADAL" clId="{752FF0DA-AFA7-4E9F-A57F-33E2AE29198C}" dt="2021-02-07T20:07:42.286" v="9112"/>
          <ac:cxnSpMkLst>
            <pc:docMk/>
            <pc:sldMk cId="3794679741" sldId="4752"/>
            <ac:cxnSpMk id="17" creationId="{47499DBC-5F68-4A75-A13A-A15DE12C19FF}"/>
          </ac:cxnSpMkLst>
        </pc:cxnChg>
      </pc:sldChg>
      <pc:sldChg chg="modSp new del mod">
        <pc:chgData name="Coraluppi, Stefano" userId="949cbe1f-f638-4d8b-8890-7bbcf354ea6d" providerId="ADAL" clId="{752FF0DA-AFA7-4E9F-A57F-33E2AE29198C}" dt="2021-02-07T21:32:03.474" v="11173" actId="47"/>
        <pc:sldMkLst>
          <pc:docMk/>
          <pc:sldMk cId="3740113787" sldId="4753"/>
        </pc:sldMkLst>
        <pc:spChg chg="mod">
          <ac:chgData name="Coraluppi, Stefano" userId="949cbe1f-f638-4d8b-8890-7bbcf354ea6d" providerId="ADAL" clId="{752FF0DA-AFA7-4E9F-A57F-33E2AE29198C}" dt="2021-02-07T20:13:45.489" v="9227" actId="20577"/>
          <ac:spMkLst>
            <pc:docMk/>
            <pc:sldMk cId="3740113787" sldId="4753"/>
            <ac:spMk id="2" creationId="{8C31A4F9-0E31-40DD-AA45-C535C4D9FDCF}"/>
          </ac:spMkLst>
        </pc:spChg>
      </pc:sldChg>
      <pc:sldChg chg="addSp modSp new del">
        <pc:chgData name="Coraluppi, Stefano" userId="949cbe1f-f638-4d8b-8890-7bbcf354ea6d" providerId="ADAL" clId="{752FF0DA-AFA7-4E9F-A57F-33E2AE29198C}" dt="2021-02-07T20:24:10.163" v="9771" actId="47"/>
        <pc:sldMkLst>
          <pc:docMk/>
          <pc:sldMk cId="1540769113" sldId="4754"/>
        </pc:sldMkLst>
        <pc:picChg chg="add mod">
          <ac:chgData name="Coraluppi, Stefano" userId="949cbe1f-f638-4d8b-8890-7bbcf354ea6d" providerId="ADAL" clId="{752FF0DA-AFA7-4E9F-A57F-33E2AE29198C}" dt="2021-02-07T20:15:35.256" v="9230"/>
          <ac:picMkLst>
            <pc:docMk/>
            <pc:sldMk cId="1540769113" sldId="4754"/>
            <ac:picMk id="5" creationId="{F6251A96-F59E-4403-9E59-B62B8A360300}"/>
          </ac:picMkLst>
        </pc:picChg>
      </pc:sldChg>
      <pc:sldChg chg="addSp modSp new mod">
        <pc:chgData name="Coraluppi, Stefano" userId="949cbe1f-f638-4d8b-8890-7bbcf354ea6d" providerId="ADAL" clId="{752FF0DA-AFA7-4E9F-A57F-33E2AE29198C}" dt="2021-02-07T20:52:03.013" v="9802" actId="20577"/>
        <pc:sldMkLst>
          <pc:docMk/>
          <pc:sldMk cId="2943090946" sldId="4754"/>
        </pc:sldMkLst>
        <pc:spChg chg="mod">
          <ac:chgData name="Coraluppi, Stefano" userId="949cbe1f-f638-4d8b-8890-7bbcf354ea6d" providerId="ADAL" clId="{752FF0DA-AFA7-4E9F-A57F-33E2AE29198C}" dt="2021-02-07T20:48:47.431" v="9773"/>
          <ac:spMkLst>
            <pc:docMk/>
            <pc:sldMk cId="2943090946" sldId="4754"/>
            <ac:spMk id="2" creationId="{5FA7479B-B766-4C40-97C3-8A14EC63C4A1}"/>
          </ac:spMkLst>
        </pc:spChg>
        <pc:spChg chg="mod">
          <ac:chgData name="Coraluppi, Stefano" userId="949cbe1f-f638-4d8b-8890-7bbcf354ea6d" providerId="ADAL" clId="{752FF0DA-AFA7-4E9F-A57F-33E2AE29198C}" dt="2021-02-07T20:52:03.013" v="9802" actId="20577"/>
          <ac:spMkLst>
            <pc:docMk/>
            <pc:sldMk cId="2943090946" sldId="4754"/>
            <ac:spMk id="3" creationId="{A8E1E091-B483-4D89-B020-EE19011A8550}"/>
          </ac:spMkLst>
        </pc:spChg>
        <pc:spChg chg="mod">
          <ac:chgData name="Coraluppi, Stefano" userId="949cbe1f-f638-4d8b-8890-7bbcf354ea6d" providerId="ADAL" clId="{752FF0DA-AFA7-4E9F-A57F-33E2AE29198C}" dt="2021-02-07T20:49:54.313" v="9787"/>
          <ac:spMkLst>
            <pc:docMk/>
            <pc:sldMk cId="2943090946" sldId="4754"/>
            <ac:spMk id="7" creationId="{B0435BCC-8405-4879-A18F-340F78CFB121}"/>
          </ac:spMkLst>
        </pc:spChg>
        <pc:spChg chg="mod">
          <ac:chgData name="Coraluppi, Stefano" userId="949cbe1f-f638-4d8b-8890-7bbcf354ea6d" providerId="ADAL" clId="{752FF0DA-AFA7-4E9F-A57F-33E2AE29198C}" dt="2021-02-07T20:49:54.313" v="9787"/>
          <ac:spMkLst>
            <pc:docMk/>
            <pc:sldMk cId="2943090946" sldId="4754"/>
            <ac:spMk id="10" creationId="{8188AC50-CDF6-4783-B326-655A6C69CB7F}"/>
          </ac:spMkLst>
        </pc:spChg>
        <pc:grpChg chg="add mod">
          <ac:chgData name="Coraluppi, Stefano" userId="949cbe1f-f638-4d8b-8890-7bbcf354ea6d" providerId="ADAL" clId="{752FF0DA-AFA7-4E9F-A57F-33E2AE29198C}" dt="2021-02-07T20:50:24.616" v="9789" actId="1076"/>
          <ac:grpSpMkLst>
            <pc:docMk/>
            <pc:sldMk cId="2943090946" sldId="4754"/>
            <ac:grpSpMk id="6" creationId="{BC6F6862-585E-40CA-AF9D-F7671DEAED6F}"/>
          </ac:grpSpMkLst>
        </pc:grpChg>
        <pc:picChg chg="add mod">
          <ac:chgData name="Coraluppi, Stefano" userId="949cbe1f-f638-4d8b-8890-7bbcf354ea6d" providerId="ADAL" clId="{752FF0DA-AFA7-4E9F-A57F-33E2AE29198C}" dt="2021-02-07T20:50:24.616" v="9789" actId="1076"/>
          <ac:picMkLst>
            <pc:docMk/>
            <pc:sldMk cId="2943090946" sldId="4754"/>
            <ac:picMk id="5" creationId="{677487DA-C1F8-4538-B1CA-9161DB2865B0}"/>
          </ac:picMkLst>
        </pc:picChg>
        <pc:picChg chg="mod">
          <ac:chgData name="Coraluppi, Stefano" userId="949cbe1f-f638-4d8b-8890-7bbcf354ea6d" providerId="ADAL" clId="{752FF0DA-AFA7-4E9F-A57F-33E2AE29198C}" dt="2021-02-07T20:49:54.313" v="9787"/>
          <ac:picMkLst>
            <pc:docMk/>
            <pc:sldMk cId="2943090946" sldId="4754"/>
            <ac:picMk id="8" creationId="{DAD04E77-0401-4A44-BD05-A2F74A3A5EB6}"/>
          </ac:picMkLst>
        </pc:picChg>
        <pc:picChg chg="mod">
          <ac:chgData name="Coraluppi, Stefano" userId="949cbe1f-f638-4d8b-8890-7bbcf354ea6d" providerId="ADAL" clId="{752FF0DA-AFA7-4E9F-A57F-33E2AE29198C}" dt="2021-02-07T20:49:54.313" v="9787"/>
          <ac:picMkLst>
            <pc:docMk/>
            <pc:sldMk cId="2943090946" sldId="4754"/>
            <ac:picMk id="9" creationId="{526D78A9-90ED-41BC-B182-943AA4F06376}"/>
          </ac:picMkLst>
        </pc:picChg>
        <pc:cxnChg chg="mod">
          <ac:chgData name="Coraluppi, Stefano" userId="949cbe1f-f638-4d8b-8890-7bbcf354ea6d" providerId="ADAL" clId="{752FF0DA-AFA7-4E9F-A57F-33E2AE29198C}" dt="2021-02-07T20:49:54.313" v="9787"/>
          <ac:cxnSpMkLst>
            <pc:docMk/>
            <pc:sldMk cId="2943090946" sldId="4754"/>
            <ac:cxnSpMk id="11" creationId="{9DF7B8DF-CF87-4499-B7C5-5EAE398DDE74}"/>
          </ac:cxnSpMkLst>
        </pc:cxnChg>
        <pc:cxnChg chg="mod">
          <ac:chgData name="Coraluppi, Stefano" userId="949cbe1f-f638-4d8b-8890-7bbcf354ea6d" providerId="ADAL" clId="{752FF0DA-AFA7-4E9F-A57F-33E2AE29198C}" dt="2021-02-07T20:49:54.313" v="9787"/>
          <ac:cxnSpMkLst>
            <pc:docMk/>
            <pc:sldMk cId="2943090946" sldId="4754"/>
            <ac:cxnSpMk id="12" creationId="{7C8498DB-6D5D-49AE-89BA-11A49458D9BE}"/>
          </ac:cxnSpMkLst>
        </pc:cxnChg>
      </pc:sldChg>
      <pc:sldChg chg="addSp modSp new mod">
        <pc:chgData name="Coraluppi, Stefano" userId="949cbe1f-f638-4d8b-8890-7bbcf354ea6d" providerId="ADAL" clId="{752FF0DA-AFA7-4E9F-A57F-33E2AE29198C}" dt="2021-02-07T21:10:18.877" v="10529" actId="1076"/>
        <pc:sldMkLst>
          <pc:docMk/>
          <pc:sldMk cId="3960021353" sldId="4755"/>
        </pc:sldMkLst>
        <pc:spChg chg="mod">
          <ac:chgData name="Coraluppi, Stefano" userId="949cbe1f-f638-4d8b-8890-7bbcf354ea6d" providerId="ADAL" clId="{752FF0DA-AFA7-4E9F-A57F-33E2AE29198C}" dt="2021-02-07T20:48:53.320" v="9777" actId="20577"/>
          <ac:spMkLst>
            <pc:docMk/>
            <pc:sldMk cId="3960021353" sldId="4755"/>
            <ac:spMk id="2" creationId="{C31F43F0-9A2A-4F8F-B018-31F57C12CD11}"/>
          </ac:spMkLst>
        </pc:spChg>
        <pc:spChg chg="mod">
          <ac:chgData name="Coraluppi, Stefano" userId="949cbe1f-f638-4d8b-8890-7bbcf354ea6d" providerId="ADAL" clId="{752FF0DA-AFA7-4E9F-A57F-33E2AE29198C}" dt="2021-02-07T20:53:47.949" v="9952" actId="20577"/>
          <ac:spMkLst>
            <pc:docMk/>
            <pc:sldMk cId="3960021353" sldId="4755"/>
            <ac:spMk id="3" creationId="{E7C2735F-3EAD-43DC-9408-3D7735659402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7" creationId="{70418A96-11C7-419A-92D3-10FFF17E7473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10" creationId="{0660E824-199F-4EA8-B442-42EC12C59356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11" creationId="{68740C58-ACFA-4A2F-B873-968E36F2CF4B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12" creationId="{559B747B-8744-45F8-BB63-5463A826D88B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13" creationId="{E595C17F-CD64-46E9-96EC-43357E7D3639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14" creationId="{D25F72D8-2D56-438C-90F8-DA18EBF93F48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15" creationId="{9006AC98-867D-4AD5-8A23-C919D2EB3BD5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16" creationId="{6372D7B1-F7C1-4E31-BF58-AF0781753F83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17" creationId="{DA2C1679-842A-4E53-9642-9E0141B337F4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18" creationId="{6690F1BA-8C5B-4D42-A913-0F56199C736E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19" creationId="{5BAC4CF5-488C-4628-BDA4-EC58956656B7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20" creationId="{72DDB518-B81A-409C-AC3E-FB5031560A04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21" creationId="{D1C03321-DD1C-4614-8C18-C36393417147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22" creationId="{3FAD281F-AB4E-42DC-9EFE-B4D75096D8AA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23" creationId="{A414CBF5-9D58-40AC-A568-177C3739425A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24" creationId="{AF4B6E86-6F1B-4541-9EB6-5919795B0CCC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25" creationId="{60812E35-5EF1-4676-9479-5B12B9521011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26" creationId="{4333F067-C572-484F-ACA7-A4AAB9217303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27" creationId="{B069E72A-F854-4990-83CC-E08BD5EE6E54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28" creationId="{137F0E09-198C-47BF-98BE-D1C4DA8CD7DE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29" creationId="{281CE431-ED60-4655-96C9-A4B60CB4E57E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30" creationId="{5CC24E99-2550-4B7E-8AE1-DA6DE0D5454B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31" creationId="{3EF273EB-3BD7-4C93-A3FA-45A022383200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32" creationId="{2A5B688B-A0A5-4BFF-B577-6B7785D973DB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33" creationId="{86903975-B8A6-403B-A851-80264AA451D3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34" creationId="{622ABCBC-BEBF-4DC1-9118-CD095F1E8109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35" creationId="{FCDEF968-15C7-4BB4-8FFE-F537F61357D4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36" creationId="{0565F640-ADB9-45A6-9FA9-F688A1692C75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37" creationId="{29D695E6-A457-47F6-A9CA-89FCC1C8F4D0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38" creationId="{34F83C6F-673B-4977-8F1F-3F7D4FD7BEDC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39" creationId="{5F25468D-A9B6-4A42-9BF5-1D08618AD07F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40" creationId="{AFF9B578-84F6-4BEE-BCCB-26090F362370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41" creationId="{8EF8D135-E9A1-45B2-AABA-A7ACB8ABA28D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43" creationId="{6AF639F8-7AB8-4223-9EBC-9139DCAB3954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48" creationId="{07E23F83-DF83-4F18-BA08-CFF1C0144061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49" creationId="{E164F042-169C-4235-B9F2-1653BED11D66}"/>
          </ac:spMkLst>
        </pc:spChg>
        <pc:spChg chg="mod">
          <ac:chgData name="Coraluppi, Stefano" userId="949cbe1f-f638-4d8b-8890-7bbcf354ea6d" providerId="ADAL" clId="{752FF0DA-AFA7-4E9F-A57F-33E2AE29198C}" dt="2021-02-07T20:53:16.044" v="9896" actId="1036"/>
          <ac:spMkLst>
            <pc:docMk/>
            <pc:sldMk cId="3960021353" sldId="4755"/>
            <ac:spMk id="51" creationId="{63B74E25-1590-4029-AF3B-B73B473EA915}"/>
          </ac:spMkLst>
        </pc:spChg>
        <pc:spChg chg="add mod">
          <ac:chgData name="Coraluppi, Stefano" userId="949cbe1f-f638-4d8b-8890-7bbcf354ea6d" providerId="ADAL" clId="{752FF0DA-AFA7-4E9F-A57F-33E2AE29198C}" dt="2021-02-07T21:10:18.877" v="10529" actId="1076"/>
          <ac:spMkLst>
            <pc:docMk/>
            <pc:sldMk cId="3960021353" sldId="4755"/>
            <ac:spMk id="52" creationId="{407BA103-FC9C-4C93-A878-F37D53AA0525}"/>
          </ac:spMkLst>
        </pc:spChg>
        <pc:grpChg chg="add mod">
          <ac:chgData name="Coraluppi, Stefano" userId="949cbe1f-f638-4d8b-8890-7bbcf354ea6d" providerId="ADAL" clId="{752FF0DA-AFA7-4E9F-A57F-33E2AE29198C}" dt="2021-02-07T20:53:16.044" v="9896" actId="1036"/>
          <ac:grpSpMkLst>
            <pc:docMk/>
            <pc:sldMk cId="3960021353" sldId="4755"/>
            <ac:grpSpMk id="6" creationId="{D1443FA9-B9E0-4243-B396-4AAC80EDF6D9}"/>
          </ac:grpSpMkLst>
        </pc:grpChg>
        <pc:grpChg chg="mod">
          <ac:chgData name="Coraluppi, Stefano" userId="949cbe1f-f638-4d8b-8890-7bbcf354ea6d" providerId="ADAL" clId="{752FF0DA-AFA7-4E9F-A57F-33E2AE29198C}" dt="2021-02-07T20:53:16.044" v="9896" actId="1036"/>
          <ac:grpSpMkLst>
            <pc:docMk/>
            <pc:sldMk cId="3960021353" sldId="4755"/>
            <ac:grpSpMk id="45" creationId="{28D517C1-F494-40C3-9B64-0DDF2F94A238}"/>
          </ac:grpSpMkLst>
        </pc:grpChg>
        <pc:picChg chg="add mod">
          <ac:chgData name="Coraluppi, Stefano" userId="949cbe1f-f638-4d8b-8890-7bbcf354ea6d" providerId="ADAL" clId="{752FF0DA-AFA7-4E9F-A57F-33E2AE29198C}" dt="2021-02-07T20:53:54.672" v="9953" actId="1076"/>
          <ac:picMkLst>
            <pc:docMk/>
            <pc:sldMk cId="3960021353" sldId="4755"/>
            <ac:picMk id="5" creationId="{2B417328-47BB-4ABD-854F-968CAD96525E}"/>
          </ac:picMkLst>
        </pc:picChg>
        <pc:picChg chg="mod">
          <ac:chgData name="Coraluppi, Stefano" userId="949cbe1f-f638-4d8b-8890-7bbcf354ea6d" providerId="ADAL" clId="{752FF0DA-AFA7-4E9F-A57F-33E2AE29198C}" dt="2021-02-07T20:53:16.044" v="9896" actId="1036"/>
          <ac:picMkLst>
            <pc:docMk/>
            <pc:sldMk cId="3960021353" sldId="4755"/>
            <ac:picMk id="8" creationId="{74B5E3E9-9056-405C-AB72-AA87F47DEF5F}"/>
          </ac:picMkLst>
        </pc:picChg>
        <pc:picChg chg="mod">
          <ac:chgData name="Coraluppi, Stefano" userId="949cbe1f-f638-4d8b-8890-7bbcf354ea6d" providerId="ADAL" clId="{752FF0DA-AFA7-4E9F-A57F-33E2AE29198C}" dt="2021-02-07T20:53:16.044" v="9896" actId="1036"/>
          <ac:picMkLst>
            <pc:docMk/>
            <pc:sldMk cId="3960021353" sldId="4755"/>
            <ac:picMk id="9" creationId="{976072C5-670E-48A7-9837-5F876D674BE3}"/>
          </ac:picMkLst>
        </pc:picChg>
        <pc:picChg chg="mod">
          <ac:chgData name="Coraluppi, Stefano" userId="949cbe1f-f638-4d8b-8890-7bbcf354ea6d" providerId="ADAL" clId="{752FF0DA-AFA7-4E9F-A57F-33E2AE29198C}" dt="2021-02-07T20:53:16.044" v="9896" actId="1036"/>
          <ac:picMkLst>
            <pc:docMk/>
            <pc:sldMk cId="3960021353" sldId="4755"/>
            <ac:picMk id="42" creationId="{6EEA6708-3FD4-49BA-8AB7-77340C275105}"/>
          </ac:picMkLst>
        </pc:picChg>
        <pc:picChg chg="mod">
          <ac:chgData name="Coraluppi, Stefano" userId="949cbe1f-f638-4d8b-8890-7bbcf354ea6d" providerId="ADAL" clId="{752FF0DA-AFA7-4E9F-A57F-33E2AE29198C}" dt="2021-02-07T20:53:16.044" v="9896" actId="1036"/>
          <ac:picMkLst>
            <pc:docMk/>
            <pc:sldMk cId="3960021353" sldId="4755"/>
            <ac:picMk id="44" creationId="{E1D92410-4872-4774-B1A7-D2FD9ECB7A94}"/>
          </ac:picMkLst>
        </pc:picChg>
        <pc:picChg chg="mod">
          <ac:chgData name="Coraluppi, Stefano" userId="949cbe1f-f638-4d8b-8890-7bbcf354ea6d" providerId="ADAL" clId="{752FF0DA-AFA7-4E9F-A57F-33E2AE29198C}" dt="2021-02-07T20:53:16.044" v="9896" actId="1036"/>
          <ac:picMkLst>
            <pc:docMk/>
            <pc:sldMk cId="3960021353" sldId="4755"/>
            <ac:picMk id="47" creationId="{9381E79D-17E0-4CF5-A3E1-A6AE1BECE4E0}"/>
          </ac:picMkLst>
        </pc:picChg>
        <pc:picChg chg="mod">
          <ac:chgData name="Coraluppi, Stefano" userId="949cbe1f-f638-4d8b-8890-7bbcf354ea6d" providerId="ADAL" clId="{752FF0DA-AFA7-4E9F-A57F-33E2AE29198C}" dt="2021-02-07T20:53:16.044" v="9896" actId="1036"/>
          <ac:picMkLst>
            <pc:docMk/>
            <pc:sldMk cId="3960021353" sldId="4755"/>
            <ac:picMk id="50" creationId="{156D10D2-DF2B-4820-BB0C-8BCE5BD47AD9}"/>
          </ac:picMkLst>
        </pc:picChg>
        <pc:cxnChg chg="mod">
          <ac:chgData name="Coraluppi, Stefano" userId="949cbe1f-f638-4d8b-8890-7bbcf354ea6d" providerId="ADAL" clId="{752FF0DA-AFA7-4E9F-A57F-33E2AE29198C}" dt="2021-02-07T20:53:16.044" v="9896" actId="1036"/>
          <ac:cxnSpMkLst>
            <pc:docMk/>
            <pc:sldMk cId="3960021353" sldId="4755"/>
            <ac:cxnSpMk id="46" creationId="{633F84DA-8875-4925-8219-08F3CFFDBD3D}"/>
          </ac:cxnSpMkLst>
        </pc:cxnChg>
      </pc:sldChg>
      <pc:sldChg chg="addSp delSp modSp new mod">
        <pc:chgData name="Coraluppi, Stefano" userId="949cbe1f-f638-4d8b-8890-7bbcf354ea6d" providerId="ADAL" clId="{752FF0DA-AFA7-4E9F-A57F-33E2AE29198C}" dt="2021-02-07T21:12:12.995" v="10579" actId="1038"/>
        <pc:sldMkLst>
          <pc:docMk/>
          <pc:sldMk cId="1466729470" sldId="4756"/>
        </pc:sldMkLst>
        <pc:spChg chg="mod">
          <ac:chgData name="Coraluppi, Stefano" userId="949cbe1f-f638-4d8b-8890-7bbcf354ea6d" providerId="ADAL" clId="{752FF0DA-AFA7-4E9F-A57F-33E2AE29198C}" dt="2021-02-07T20:54:40.965" v="9968" actId="20577"/>
          <ac:spMkLst>
            <pc:docMk/>
            <pc:sldMk cId="1466729470" sldId="4756"/>
            <ac:spMk id="2" creationId="{BEEC3F79-41F9-4B00-89A1-4246BC9E96BF}"/>
          </ac:spMkLst>
        </pc:spChg>
        <pc:spChg chg="mod">
          <ac:chgData name="Coraluppi, Stefano" userId="949cbe1f-f638-4d8b-8890-7bbcf354ea6d" providerId="ADAL" clId="{752FF0DA-AFA7-4E9F-A57F-33E2AE29198C}" dt="2021-02-07T20:59:35.132" v="10227" actId="20577"/>
          <ac:spMkLst>
            <pc:docMk/>
            <pc:sldMk cId="1466729470" sldId="4756"/>
            <ac:spMk id="3" creationId="{A1E13186-F042-4C95-80A9-F8F17E264216}"/>
          </ac:spMkLst>
        </pc:spChg>
        <pc:spChg chg="mod topLvl">
          <ac:chgData name="Coraluppi, Stefano" userId="949cbe1f-f638-4d8b-8890-7bbcf354ea6d" providerId="ADAL" clId="{752FF0DA-AFA7-4E9F-A57F-33E2AE29198C}" dt="2021-02-07T20:58:12.045" v="10119" actId="164"/>
          <ac:spMkLst>
            <pc:docMk/>
            <pc:sldMk cId="1466729470" sldId="4756"/>
            <ac:spMk id="6" creationId="{4B72F2F3-685E-4453-9B55-16D331B771E7}"/>
          </ac:spMkLst>
        </pc:spChg>
        <pc:spChg chg="mod topLvl">
          <ac:chgData name="Coraluppi, Stefano" userId="949cbe1f-f638-4d8b-8890-7bbcf354ea6d" providerId="ADAL" clId="{752FF0DA-AFA7-4E9F-A57F-33E2AE29198C}" dt="2021-02-07T20:58:12.045" v="10119" actId="164"/>
          <ac:spMkLst>
            <pc:docMk/>
            <pc:sldMk cId="1466729470" sldId="4756"/>
            <ac:spMk id="12" creationId="{ED8B2B2A-D435-455E-A0C0-72B920A7EAB7}"/>
          </ac:spMkLst>
        </pc:spChg>
        <pc:spChg chg="mod topLvl">
          <ac:chgData name="Coraluppi, Stefano" userId="949cbe1f-f638-4d8b-8890-7bbcf354ea6d" providerId="ADAL" clId="{752FF0DA-AFA7-4E9F-A57F-33E2AE29198C}" dt="2021-02-07T20:58:12.045" v="10119" actId="164"/>
          <ac:spMkLst>
            <pc:docMk/>
            <pc:sldMk cId="1466729470" sldId="4756"/>
            <ac:spMk id="15" creationId="{98F2E704-4D09-49C1-8696-D0C39A053CF9}"/>
          </ac:spMkLst>
        </pc:spChg>
        <pc:spChg chg="mod topLvl">
          <ac:chgData name="Coraluppi, Stefano" userId="949cbe1f-f638-4d8b-8890-7bbcf354ea6d" providerId="ADAL" clId="{752FF0DA-AFA7-4E9F-A57F-33E2AE29198C}" dt="2021-02-07T20:58:12.045" v="10119" actId="164"/>
          <ac:spMkLst>
            <pc:docMk/>
            <pc:sldMk cId="1466729470" sldId="4756"/>
            <ac:spMk id="18" creationId="{A6DC60D5-5336-410B-835B-26D25D99D71D}"/>
          </ac:spMkLst>
        </pc:spChg>
        <pc:spChg chg="mod topLvl">
          <ac:chgData name="Coraluppi, Stefano" userId="949cbe1f-f638-4d8b-8890-7bbcf354ea6d" providerId="ADAL" clId="{752FF0DA-AFA7-4E9F-A57F-33E2AE29198C}" dt="2021-02-07T20:58:12.045" v="10119" actId="164"/>
          <ac:spMkLst>
            <pc:docMk/>
            <pc:sldMk cId="1466729470" sldId="4756"/>
            <ac:spMk id="19" creationId="{9A54FFD2-6038-4777-866C-18DE0908C9E5}"/>
          </ac:spMkLst>
        </pc:spChg>
        <pc:spChg chg="mod topLvl">
          <ac:chgData name="Coraluppi, Stefano" userId="949cbe1f-f638-4d8b-8890-7bbcf354ea6d" providerId="ADAL" clId="{752FF0DA-AFA7-4E9F-A57F-33E2AE29198C}" dt="2021-02-07T20:58:12.045" v="10119" actId="164"/>
          <ac:spMkLst>
            <pc:docMk/>
            <pc:sldMk cId="1466729470" sldId="4756"/>
            <ac:spMk id="20" creationId="{3C33C6C4-A1E4-4F20-BA04-1CD4CAB461EC}"/>
          </ac:spMkLst>
        </pc:spChg>
        <pc:spChg chg="add mod">
          <ac:chgData name="Coraluppi, Stefano" userId="949cbe1f-f638-4d8b-8890-7bbcf354ea6d" providerId="ADAL" clId="{752FF0DA-AFA7-4E9F-A57F-33E2AE29198C}" dt="2021-02-07T21:12:12.995" v="10579" actId="1038"/>
          <ac:spMkLst>
            <pc:docMk/>
            <pc:sldMk cId="1466729470" sldId="4756"/>
            <ac:spMk id="24" creationId="{05A522B7-62E6-4B93-B3D6-FEC817E88FAB}"/>
          </ac:spMkLst>
        </pc:spChg>
        <pc:grpChg chg="add del mod">
          <ac:chgData name="Coraluppi, Stefano" userId="949cbe1f-f638-4d8b-8890-7bbcf354ea6d" providerId="ADAL" clId="{752FF0DA-AFA7-4E9F-A57F-33E2AE29198C}" dt="2021-02-07T20:57:53.523" v="10109" actId="165"/>
          <ac:grpSpMkLst>
            <pc:docMk/>
            <pc:sldMk cId="1466729470" sldId="4756"/>
            <ac:grpSpMk id="5" creationId="{B584A63A-8558-4732-A87F-90E1A2B0F0D1}"/>
          </ac:grpSpMkLst>
        </pc:grpChg>
        <pc:grpChg chg="add mod">
          <ac:chgData name="Coraluppi, Stefano" userId="949cbe1f-f638-4d8b-8890-7bbcf354ea6d" providerId="ADAL" clId="{752FF0DA-AFA7-4E9F-A57F-33E2AE29198C}" dt="2021-02-07T21:12:04.786" v="10574" actId="1037"/>
          <ac:grpSpMkLst>
            <pc:docMk/>
            <pc:sldMk cId="1466729470" sldId="4756"/>
            <ac:grpSpMk id="23" creationId="{5617E41E-4F82-4CFC-AB75-E023DA92C564}"/>
          </ac:grpSpMkLst>
        </pc:grpChg>
        <pc:picChg chg="mod topLvl">
          <ac:chgData name="Coraluppi, Stefano" userId="949cbe1f-f638-4d8b-8890-7bbcf354ea6d" providerId="ADAL" clId="{752FF0DA-AFA7-4E9F-A57F-33E2AE29198C}" dt="2021-02-07T20:58:12.045" v="10119" actId="164"/>
          <ac:picMkLst>
            <pc:docMk/>
            <pc:sldMk cId="1466729470" sldId="4756"/>
            <ac:picMk id="7" creationId="{EE6E8EC5-4E6C-4E0E-8E45-0AA17EA8022A}"/>
          </ac:picMkLst>
        </pc:picChg>
        <pc:picChg chg="mod topLvl">
          <ac:chgData name="Coraluppi, Stefano" userId="949cbe1f-f638-4d8b-8890-7bbcf354ea6d" providerId="ADAL" clId="{752FF0DA-AFA7-4E9F-A57F-33E2AE29198C}" dt="2021-02-07T20:58:12.045" v="10119" actId="164"/>
          <ac:picMkLst>
            <pc:docMk/>
            <pc:sldMk cId="1466729470" sldId="4756"/>
            <ac:picMk id="8" creationId="{60087BA7-8B18-4CDD-BE64-D8D656980E89}"/>
          </ac:picMkLst>
        </pc:picChg>
        <pc:picChg chg="mod topLvl">
          <ac:chgData name="Coraluppi, Stefano" userId="949cbe1f-f638-4d8b-8890-7bbcf354ea6d" providerId="ADAL" clId="{752FF0DA-AFA7-4E9F-A57F-33E2AE29198C}" dt="2021-02-07T20:58:12.045" v="10119" actId="164"/>
          <ac:picMkLst>
            <pc:docMk/>
            <pc:sldMk cId="1466729470" sldId="4756"/>
            <ac:picMk id="9" creationId="{55C49282-64A4-4205-8E00-040ED350FDDE}"/>
          </ac:picMkLst>
        </pc:picChg>
        <pc:picChg chg="mod topLvl">
          <ac:chgData name="Coraluppi, Stefano" userId="949cbe1f-f638-4d8b-8890-7bbcf354ea6d" providerId="ADAL" clId="{752FF0DA-AFA7-4E9F-A57F-33E2AE29198C}" dt="2021-02-07T20:58:12.045" v="10119" actId="164"/>
          <ac:picMkLst>
            <pc:docMk/>
            <pc:sldMk cId="1466729470" sldId="4756"/>
            <ac:picMk id="10" creationId="{ADEC539C-31C0-43F5-8474-72B5B2D56AF2}"/>
          </ac:picMkLst>
        </pc:picChg>
        <pc:picChg chg="mod topLvl">
          <ac:chgData name="Coraluppi, Stefano" userId="949cbe1f-f638-4d8b-8890-7bbcf354ea6d" providerId="ADAL" clId="{752FF0DA-AFA7-4E9F-A57F-33E2AE29198C}" dt="2021-02-07T20:58:12.045" v="10119" actId="164"/>
          <ac:picMkLst>
            <pc:docMk/>
            <pc:sldMk cId="1466729470" sldId="4756"/>
            <ac:picMk id="11" creationId="{29CE9C49-9725-417D-B64A-2B669FEA097D}"/>
          </ac:picMkLst>
        </pc:picChg>
        <pc:cxnChg chg="mod topLvl">
          <ac:chgData name="Coraluppi, Stefano" userId="949cbe1f-f638-4d8b-8890-7bbcf354ea6d" providerId="ADAL" clId="{752FF0DA-AFA7-4E9F-A57F-33E2AE29198C}" dt="2021-02-07T20:58:12.045" v="10119" actId="164"/>
          <ac:cxnSpMkLst>
            <pc:docMk/>
            <pc:sldMk cId="1466729470" sldId="4756"/>
            <ac:cxnSpMk id="13" creationId="{390B3CFB-7483-4907-9939-ED6F993FD9D4}"/>
          </ac:cxnSpMkLst>
        </pc:cxnChg>
        <pc:cxnChg chg="mod topLvl">
          <ac:chgData name="Coraluppi, Stefano" userId="949cbe1f-f638-4d8b-8890-7bbcf354ea6d" providerId="ADAL" clId="{752FF0DA-AFA7-4E9F-A57F-33E2AE29198C}" dt="2021-02-07T20:58:12.045" v="10119" actId="164"/>
          <ac:cxnSpMkLst>
            <pc:docMk/>
            <pc:sldMk cId="1466729470" sldId="4756"/>
            <ac:cxnSpMk id="14" creationId="{0A92808A-F0F9-4C04-B51F-5FA22F1787F6}"/>
          </ac:cxnSpMkLst>
        </pc:cxnChg>
        <pc:cxnChg chg="mod topLvl">
          <ac:chgData name="Coraluppi, Stefano" userId="949cbe1f-f638-4d8b-8890-7bbcf354ea6d" providerId="ADAL" clId="{752FF0DA-AFA7-4E9F-A57F-33E2AE29198C}" dt="2021-02-07T20:58:12.045" v="10119" actId="164"/>
          <ac:cxnSpMkLst>
            <pc:docMk/>
            <pc:sldMk cId="1466729470" sldId="4756"/>
            <ac:cxnSpMk id="16" creationId="{DEE400AB-4364-4157-81DA-9306C26D53CC}"/>
          </ac:cxnSpMkLst>
        </pc:cxnChg>
        <pc:cxnChg chg="mod topLvl">
          <ac:chgData name="Coraluppi, Stefano" userId="949cbe1f-f638-4d8b-8890-7bbcf354ea6d" providerId="ADAL" clId="{752FF0DA-AFA7-4E9F-A57F-33E2AE29198C}" dt="2021-02-07T20:58:12.045" v="10119" actId="164"/>
          <ac:cxnSpMkLst>
            <pc:docMk/>
            <pc:sldMk cId="1466729470" sldId="4756"/>
            <ac:cxnSpMk id="17" creationId="{E867A844-9591-4872-BEE5-13CF0AB4F919}"/>
          </ac:cxnSpMkLst>
        </pc:cxnChg>
        <pc:cxnChg chg="mod topLvl">
          <ac:chgData name="Coraluppi, Stefano" userId="949cbe1f-f638-4d8b-8890-7bbcf354ea6d" providerId="ADAL" clId="{752FF0DA-AFA7-4E9F-A57F-33E2AE29198C}" dt="2021-02-07T20:58:12.045" v="10119" actId="164"/>
          <ac:cxnSpMkLst>
            <pc:docMk/>
            <pc:sldMk cId="1466729470" sldId="4756"/>
            <ac:cxnSpMk id="21" creationId="{A67332A7-C080-406E-937D-06B80D64C3E8}"/>
          </ac:cxnSpMkLst>
        </pc:cxnChg>
        <pc:cxnChg chg="mod topLvl">
          <ac:chgData name="Coraluppi, Stefano" userId="949cbe1f-f638-4d8b-8890-7bbcf354ea6d" providerId="ADAL" clId="{752FF0DA-AFA7-4E9F-A57F-33E2AE29198C}" dt="2021-02-07T20:58:12.045" v="10119" actId="164"/>
          <ac:cxnSpMkLst>
            <pc:docMk/>
            <pc:sldMk cId="1466729470" sldId="4756"/>
            <ac:cxnSpMk id="22" creationId="{FDC21B62-3454-4812-8B07-2207F8CA1B4E}"/>
          </ac:cxnSpMkLst>
        </pc:cxnChg>
      </pc:sldChg>
      <pc:sldChg chg="addSp modSp new mod">
        <pc:chgData name="Coraluppi, Stefano" userId="949cbe1f-f638-4d8b-8890-7bbcf354ea6d" providerId="ADAL" clId="{752FF0DA-AFA7-4E9F-A57F-33E2AE29198C}" dt="2021-02-09T13:52:43.744" v="11982" actId="21"/>
        <pc:sldMkLst>
          <pc:docMk/>
          <pc:sldMk cId="434455225" sldId="4757"/>
        </pc:sldMkLst>
        <pc:spChg chg="mod">
          <ac:chgData name="Coraluppi, Stefano" userId="949cbe1f-f638-4d8b-8890-7bbcf354ea6d" providerId="ADAL" clId="{752FF0DA-AFA7-4E9F-A57F-33E2AE29198C}" dt="2021-02-07T21:22:55.921" v="10684" actId="20577"/>
          <ac:spMkLst>
            <pc:docMk/>
            <pc:sldMk cId="434455225" sldId="4757"/>
            <ac:spMk id="2" creationId="{ACDE595F-54D8-4B54-A78B-3D5E3F014550}"/>
          </ac:spMkLst>
        </pc:spChg>
        <pc:spChg chg="mod">
          <ac:chgData name="Coraluppi, Stefano" userId="949cbe1f-f638-4d8b-8890-7bbcf354ea6d" providerId="ADAL" clId="{752FF0DA-AFA7-4E9F-A57F-33E2AE29198C}" dt="2021-02-09T13:52:43.744" v="11982" actId="21"/>
          <ac:spMkLst>
            <pc:docMk/>
            <pc:sldMk cId="434455225" sldId="4757"/>
            <ac:spMk id="3" creationId="{5E1F269F-2D31-494C-9E31-1AA83868B0C9}"/>
          </ac:spMkLst>
        </pc:spChg>
        <pc:spChg chg="add mod">
          <ac:chgData name="Coraluppi, Stefano" userId="949cbe1f-f638-4d8b-8890-7bbcf354ea6d" providerId="ADAL" clId="{752FF0DA-AFA7-4E9F-A57F-33E2AE29198C}" dt="2021-02-07T21:18:21.731" v="10632" actId="1076"/>
          <ac:spMkLst>
            <pc:docMk/>
            <pc:sldMk cId="434455225" sldId="4757"/>
            <ac:spMk id="7" creationId="{6DB45107-A963-4329-B242-0D11FC4903A2}"/>
          </ac:spMkLst>
        </pc:spChg>
        <pc:picChg chg="add mod">
          <ac:chgData name="Coraluppi, Stefano" userId="949cbe1f-f638-4d8b-8890-7bbcf354ea6d" providerId="ADAL" clId="{752FF0DA-AFA7-4E9F-A57F-33E2AE29198C}" dt="2021-02-07T21:18:23.867" v="10633" actId="1076"/>
          <ac:picMkLst>
            <pc:docMk/>
            <pc:sldMk cId="434455225" sldId="4757"/>
            <ac:picMk id="5" creationId="{E8D71888-0FBC-42FD-A2A4-B60D1C705487}"/>
          </ac:picMkLst>
        </pc:picChg>
        <pc:picChg chg="add mod">
          <ac:chgData name="Coraluppi, Stefano" userId="949cbe1f-f638-4d8b-8890-7bbcf354ea6d" providerId="ADAL" clId="{752FF0DA-AFA7-4E9F-A57F-33E2AE29198C}" dt="2021-02-07T21:18:25.595" v="10634" actId="1076"/>
          <ac:picMkLst>
            <pc:docMk/>
            <pc:sldMk cId="434455225" sldId="4757"/>
            <ac:picMk id="6" creationId="{F0B8F01E-5016-46B5-9063-5FBAFEDA5126}"/>
          </ac:picMkLst>
        </pc:picChg>
        <pc:picChg chg="add mod">
          <ac:chgData name="Coraluppi, Stefano" userId="949cbe1f-f638-4d8b-8890-7bbcf354ea6d" providerId="ADAL" clId="{752FF0DA-AFA7-4E9F-A57F-33E2AE29198C}" dt="2021-02-07T21:18:27.956" v="10635" actId="1076"/>
          <ac:picMkLst>
            <pc:docMk/>
            <pc:sldMk cId="434455225" sldId="4757"/>
            <ac:picMk id="8" creationId="{7E416124-A0DF-457A-9953-048638EA2806}"/>
          </ac:picMkLst>
        </pc:picChg>
        <pc:picChg chg="add mod">
          <ac:chgData name="Coraluppi, Stefano" userId="949cbe1f-f638-4d8b-8890-7bbcf354ea6d" providerId="ADAL" clId="{752FF0DA-AFA7-4E9F-A57F-33E2AE29198C}" dt="2021-02-09T13:52:42.187" v="11981" actId="1036"/>
          <ac:picMkLst>
            <pc:docMk/>
            <pc:sldMk cId="434455225" sldId="4757"/>
            <ac:picMk id="9" creationId="{0C1F07D2-9D01-4DC0-B864-6C8A80CB9042}"/>
          </ac:picMkLst>
        </pc:picChg>
      </pc:sldChg>
      <pc:sldChg chg="addSp modSp new mod">
        <pc:chgData name="Coraluppi, Stefano" userId="949cbe1f-f638-4d8b-8890-7bbcf354ea6d" providerId="ADAL" clId="{752FF0DA-AFA7-4E9F-A57F-33E2AE29198C}" dt="2021-02-07T21:30:11.848" v="11152" actId="1037"/>
        <pc:sldMkLst>
          <pc:docMk/>
          <pc:sldMk cId="2451196620" sldId="4758"/>
        </pc:sldMkLst>
        <pc:spChg chg="mod">
          <ac:chgData name="Coraluppi, Stefano" userId="949cbe1f-f638-4d8b-8890-7bbcf354ea6d" providerId="ADAL" clId="{752FF0DA-AFA7-4E9F-A57F-33E2AE29198C}" dt="2021-02-07T21:23:08.946" v="10688" actId="20577"/>
          <ac:spMkLst>
            <pc:docMk/>
            <pc:sldMk cId="2451196620" sldId="4758"/>
            <ac:spMk id="2" creationId="{E9AF3195-3130-4D4B-9B71-BBA8C839FC3A}"/>
          </ac:spMkLst>
        </pc:spChg>
        <pc:spChg chg="mod">
          <ac:chgData name="Coraluppi, Stefano" userId="949cbe1f-f638-4d8b-8890-7bbcf354ea6d" providerId="ADAL" clId="{752FF0DA-AFA7-4E9F-A57F-33E2AE29198C}" dt="2021-02-07T21:28:57.794" v="10959" actId="20577"/>
          <ac:spMkLst>
            <pc:docMk/>
            <pc:sldMk cId="2451196620" sldId="4758"/>
            <ac:spMk id="3" creationId="{521EE9E0-706C-4333-9B49-A925028557B0}"/>
          </ac:spMkLst>
        </pc:spChg>
        <pc:spChg chg="add mod">
          <ac:chgData name="Coraluppi, Stefano" userId="949cbe1f-f638-4d8b-8890-7bbcf354ea6d" providerId="ADAL" clId="{752FF0DA-AFA7-4E9F-A57F-33E2AE29198C}" dt="2021-02-07T21:29:19.828" v="10989" actId="1036"/>
          <ac:spMkLst>
            <pc:docMk/>
            <pc:sldMk cId="2451196620" sldId="4758"/>
            <ac:spMk id="9" creationId="{12AAE8CD-82F7-43F9-B6C1-C7641EDF9105}"/>
          </ac:spMkLst>
        </pc:spChg>
        <pc:spChg chg="add mod">
          <ac:chgData name="Coraluppi, Stefano" userId="949cbe1f-f638-4d8b-8890-7bbcf354ea6d" providerId="ADAL" clId="{752FF0DA-AFA7-4E9F-A57F-33E2AE29198C}" dt="2021-02-07T21:29:26.690" v="11004" actId="1036"/>
          <ac:spMkLst>
            <pc:docMk/>
            <pc:sldMk cId="2451196620" sldId="4758"/>
            <ac:spMk id="10" creationId="{49B9857F-5DC7-47E7-9E00-40287E4F9EA1}"/>
          </ac:spMkLst>
        </pc:spChg>
        <pc:picChg chg="add mod">
          <ac:chgData name="Coraluppi, Stefano" userId="949cbe1f-f638-4d8b-8890-7bbcf354ea6d" providerId="ADAL" clId="{752FF0DA-AFA7-4E9F-A57F-33E2AE29198C}" dt="2021-02-07T21:29:14.019" v="10982" actId="1036"/>
          <ac:picMkLst>
            <pc:docMk/>
            <pc:sldMk cId="2451196620" sldId="4758"/>
            <ac:picMk id="5" creationId="{A314EC45-F7A0-42FA-9E7D-0AEB12E1EF54}"/>
          </ac:picMkLst>
        </pc:picChg>
        <pc:picChg chg="add mod">
          <ac:chgData name="Coraluppi, Stefano" userId="949cbe1f-f638-4d8b-8890-7bbcf354ea6d" providerId="ADAL" clId="{752FF0DA-AFA7-4E9F-A57F-33E2AE29198C}" dt="2021-02-07T21:29:09.939" v="10973" actId="1035"/>
          <ac:picMkLst>
            <pc:docMk/>
            <pc:sldMk cId="2451196620" sldId="4758"/>
            <ac:picMk id="6" creationId="{D9418B4A-9A57-4F27-AB0F-163FD327EDE5}"/>
          </ac:picMkLst>
        </pc:picChg>
        <pc:picChg chg="add mod">
          <ac:chgData name="Coraluppi, Stefano" userId="949cbe1f-f638-4d8b-8890-7bbcf354ea6d" providerId="ADAL" clId="{752FF0DA-AFA7-4E9F-A57F-33E2AE29198C}" dt="2021-02-07T21:30:11.848" v="11152" actId="1037"/>
          <ac:picMkLst>
            <pc:docMk/>
            <pc:sldMk cId="2451196620" sldId="4758"/>
            <ac:picMk id="7" creationId="{6DBBA4EA-67BB-40AE-871C-077EDE61E1CF}"/>
          </ac:picMkLst>
        </pc:picChg>
        <pc:picChg chg="add mod">
          <ac:chgData name="Coraluppi, Stefano" userId="949cbe1f-f638-4d8b-8890-7bbcf354ea6d" providerId="ADAL" clId="{752FF0DA-AFA7-4E9F-A57F-33E2AE29198C}" dt="2021-02-07T21:30:11.848" v="11152" actId="1037"/>
          <ac:picMkLst>
            <pc:docMk/>
            <pc:sldMk cId="2451196620" sldId="4758"/>
            <ac:picMk id="8" creationId="{7E19478E-6D11-464B-807A-2AD16FCDC486}"/>
          </ac:picMkLst>
        </pc:picChg>
      </pc:sldChg>
      <pc:sldChg chg="addSp modSp new mod">
        <pc:chgData name="Coraluppi, Stefano" userId="949cbe1f-f638-4d8b-8890-7bbcf354ea6d" providerId="ADAL" clId="{752FF0DA-AFA7-4E9F-A57F-33E2AE29198C}" dt="2021-02-09T14:18:59.692" v="12740" actId="1035"/>
        <pc:sldMkLst>
          <pc:docMk/>
          <pc:sldMk cId="2850427435" sldId="4759"/>
        </pc:sldMkLst>
        <pc:spChg chg="mod">
          <ac:chgData name="Coraluppi, Stefano" userId="949cbe1f-f638-4d8b-8890-7bbcf354ea6d" providerId="ADAL" clId="{752FF0DA-AFA7-4E9F-A57F-33E2AE29198C}" dt="2021-02-07T21:52:34.905" v="11401" actId="20577"/>
          <ac:spMkLst>
            <pc:docMk/>
            <pc:sldMk cId="2850427435" sldId="4759"/>
            <ac:spMk id="2" creationId="{6EF5EFDC-FB6E-4FF5-ADCB-44F0B1768A25}"/>
          </ac:spMkLst>
        </pc:spChg>
        <pc:spChg chg="mod">
          <ac:chgData name="Coraluppi, Stefano" userId="949cbe1f-f638-4d8b-8890-7bbcf354ea6d" providerId="ADAL" clId="{752FF0DA-AFA7-4E9F-A57F-33E2AE29198C}" dt="2021-02-09T14:18:44.646" v="12714" actId="20577"/>
          <ac:spMkLst>
            <pc:docMk/>
            <pc:sldMk cId="2850427435" sldId="4759"/>
            <ac:spMk id="3" creationId="{D25C940A-5756-40F8-AD24-741F48D648E3}"/>
          </ac:spMkLst>
        </pc:spChg>
        <pc:spChg chg="add mod">
          <ac:chgData name="Coraluppi, Stefano" userId="949cbe1f-f638-4d8b-8890-7bbcf354ea6d" providerId="ADAL" clId="{752FF0DA-AFA7-4E9F-A57F-33E2AE29198C}" dt="2021-02-09T14:18:59.692" v="12740" actId="1035"/>
          <ac:spMkLst>
            <pc:docMk/>
            <pc:sldMk cId="2850427435" sldId="4759"/>
            <ac:spMk id="6" creationId="{F5846136-98E7-4118-A99D-2CFAF8EED434}"/>
          </ac:spMkLst>
        </pc:spChg>
        <pc:graphicFrameChg chg="add mod modGraphic">
          <ac:chgData name="Coraluppi, Stefano" userId="949cbe1f-f638-4d8b-8890-7bbcf354ea6d" providerId="ADAL" clId="{752FF0DA-AFA7-4E9F-A57F-33E2AE29198C}" dt="2021-02-09T14:18:59.692" v="12740" actId="1035"/>
          <ac:graphicFrameMkLst>
            <pc:docMk/>
            <pc:sldMk cId="2850427435" sldId="4759"/>
            <ac:graphicFrameMk id="5" creationId="{7E20891E-A498-42CE-80F3-EA1DCE3DD679}"/>
          </ac:graphicFrameMkLst>
        </pc:graphicFrameChg>
        <pc:picChg chg="add mod">
          <ac:chgData name="Coraluppi, Stefano" userId="949cbe1f-f638-4d8b-8890-7bbcf354ea6d" providerId="ADAL" clId="{752FF0DA-AFA7-4E9F-A57F-33E2AE29198C}" dt="2021-02-09T14:18:51.695" v="12727" actId="1035"/>
          <ac:picMkLst>
            <pc:docMk/>
            <pc:sldMk cId="2850427435" sldId="4759"/>
            <ac:picMk id="7" creationId="{254EFAAE-602E-483A-9C9D-C0513C008887}"/>
          </ac:picMkLst>
        </pc:picChg>
      </pc:sldChg>
      <pc:sldChg chg="addSp modSp new mod">
        <pc:chgData name="Coraluppi, Stefano" userId="949cbe1f-f638-4d8b-8890-7bbcf354ea6d" providerId="ADAL" clId="{752FF0DA-AFA7-4E9F-A57F-33E2AE29198C}" dt="2021-02-09T14:12:55.813" v="12523" actId="1076"/>
        <pc:sldMkLst>
          <pc:docMk/>
          <pc:sldMk cId="4113682236" sldId="4760"/>
        </pc:sldMkLst>
        <pc:spChg chg="mod">
          <ac:chgData name="Coraluppi, Stefano" userId="949cbe1f-f638-4d8b-8890-7bbcf354ea6d" providerId="ADAL" clId="{752FF0DA-AFA7-4E9F-A57F-33E2AE29198C}" dt="2021-02-09T14:12:02.650" v="12461" actId="20577"/>
          <ac:spMkLst>
            <pc:docMk/>
            <pc:sldMk cId="4113682236" sldId="4760"/>
            <ac:spMk id="2" creationId="{5A16B3C8-4AFB-4271-BDDD-C8341219F3FE}"/>
          </ac:spMkLst>
        </pc:spChg>
        <pc:spChg chg="mod">
          <ac:chgData name="Coraluppi, Stefano" userId="949cbe1f-f638-4d8b-8890-7bbcf354ea6d" providerId="ADAL" clId="{752FF0DA-AFA7-4E9F-A57F-33E2AE29198C}" dt="2021-02-09T14:12:37.541" v="12487" actId="14100"/>
          <ac:spMkLst>
            <pc:docMk/>
            <pc:sldMk cId="4113682236" sldId="4760"/>
            <ac:spMk id="3" creationId="{07A0A6D5-3A03-42EB-9B3A-56BFE82FD5E9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6" creationId="{4751D5F9-9AFB-4D34-86C7-99373CCAA7C5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7" creationId="{BF02157D-AF85-44D1-894B-7509785D79AF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8" creationId="{C4B08D21-9823-401E-A687-A7D589EAE271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9" creationId="{FF7520C9-1013-4139-8C5C-7C5C132AB938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0" creationId="{57CA2D9E-5ABD-4F6C-B031-2B0A75EFAB04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1" creationId="{B470E2CE-AA4A-42B1-B84F-647F49831F43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2" creationId="{49DC5A64-E6AE-434D-8527-DAB7CB857491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3" creationId="{C8241350-E2C8-40E2-AEF7-5AA9DCCA7983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4" creationId="{79570879-7025-46A0-94FC-40E5B96B0F47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5" creationId="{BFB1560D-F22B-4B0F-AEBD-0FC3F6E762C0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6" creationId="{3D474319-830C-458C-A3E1-6F1125E25A0F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7" creationId="{13B0AFB8-6E08-4224-847E-33F83BBB7DD0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8" creationId="{A375F126-050E-4FC4-A0A3-BC1D24BBB6AA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9" creationId="{E626B87E-D7B4-40D4-8748-F0562CB73259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20" creationId="{4D82F7A4-9E4F-47F8-883F-1653CA8C826E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35" creationId="{1FF98574-F86F-4A4F-8C44-B48350786A02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36" creationId="{9C1895D2-F01D-4E78-A640-65B2E358B4B8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37" creationId="{879E07EB-03F0-4E1D-B3DB-4FA8C471314D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38" creationId="{B87E575D-B4FA-4F80-AE72-29F0C8C86FC2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39" creationId="{0B7C6786-2380-40FB-9017-9DC1CA2D297A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40" creationId="{83D6E045-0A3F-4C5F-AFB9-3E56EA10D0FA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47" creationId="{24137290-0EF1-4A03-8A02-27087EC3C168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49" creationId="{F7503D32-081F-4006-92F0-BD74E071D813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50" creationId="{E303F8EC-C554-47E6-B27C-63CFE5F29327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51" creationId="{E2026001-4D42-41F0-8C95-E8D397A2A657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52" creationId="{6B1E3356-BE94-4C41-A979-8136F0540289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53" creationId="{3E9FC52C-B504-4D70-804B-7886D7B0D1A5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54" creationId="{4EDA949F-00E4-409B-9DE0-4CD140A399AB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55" creationId="{8326C3EC-4B78-4568-8F99-7C3A33CBC5D8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56" creationId="{D0ADE81B-1DB9-425B-A87C-0898DD728875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57" creationId="{331F4F30-D532-4EE7-B0B3-1B622722C435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58" creationId="{9440F8FF-1534-4CD2-9ED0-0F4CE90A928C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59" creationId="{6F85A3DD-CA61-4657-9F67-B54FF0AF5DD5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70" creationId="{68D32E3F-09D7-4B1B-B832-80DD0AFF3BDE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71" creationId="{E9D7246E-C744-48C6-97F4-F9758817C343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72" creationId="{DFAFBCBC-ABB5-4B14-A066-D4F9D6A160E5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73" creationId="{10AC4487-E7C4-4BEA-A98C-3F5C4BF40555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78" creationId="{C8BFF34F-97E7-48DA-88C0-849E7CA9F045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80" creationId="{C3B43559-E2B0-4C9C-A63E-AFF7BEE190EE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81" creationId="{6F731B34-0F97-44FB-ABB2-B6028EE14783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82" creationId="{6B687DFF-ACCC-4BEF-90D2-C2D2BC1C1848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83" creationId="{208EBAE0-A477-4885-8E29-07CF02361535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84" creationId="{6C943478-DA12-40E0-A45F-77FB42D7E1D1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89" creationId="{CF339BD0-9BE0-4CFE-AAA4-D4C1BA316353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91" creationId="{DB92AFD7-36AC-4591-867F-72528BBAD1A7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92" creationId="{0874ECB6-896C-47BB-8529-A0F253A4E205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93" creationId="{007741DA-38B6-491A-864D-645584C0A714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94" creationId="{35065B70-2875-4FE5-BDCD-D791053DFF69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97" creationId="{E062E87A-16BD-4F07-B6A2-3E0E640031C0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99" creationId="{0FC111DA-39A8-4F17-8C7D-0A61E2C951D5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00" creationId="{5B53A4FF-E3E9-4034-A859-2CF5914596BE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01" creationId="{9EED67CA-C52F-46D0-9F9B-55B95E456DBE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02" creationId="{9BBCFD88-080B-4075-9B77-0A9936A24BB9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03" creationId="{862819CB-05B2-4CD6-AB5B-B92A6A0072F6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08" creationId="{AC200D2E-B96E-463D-872D-C8B37E2CAA6C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10" creationId="{63B189F1-D08A-41C5-948E-DA0EB3BE4653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12" creationId="{CB3AF0D2-40BD-4BEE-8121-97B749139C1D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14" creationId="{277689D1-1F55-4166-B7DA-83D16CC19535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15" creationId="{6E2E0CE1-51BC-43D8-B418-984E3220D852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17" creationId="{0C8D7BBA-6A9D-4C78-9667-5E21642BDB12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19" creationId="{AC3C879D-50A4-4145-A6BF-51D2DA60E26A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20" creationId="{13A08625-F24B-4BD4-A814-490D7348D2C1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23" creationId="{A47E466B-4340-485A-AEF9-0A27D475DED4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24" creationId="{056B8071-2CC0-4253-90B2-AC5E0A117D98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25" creationId="{74C0EE1E-F581-4BFE-A8F6-6781D2EBC798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26" creationId="{E31B0E79-3CCB-45B0-AB78-7081C31BB5D3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27" creationId="{EA74E815-C74E-43BC-B497-9BA911C5EFCF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28" creationId="{64307393-7105-4553-A2D9-6058F0554B98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35" creationId="{674809AB-2019-4F55-A231-D118054F34E3}"/>
          </ac:spMkLst>
        </pc:spChg>
        <pc:spChg chg="mod">
          <ac:chgData name="Coraluppi, Stefano" userId="949cbe1f-f638-4d8b-8890-7bbcf354ea6d" providerId="ADAL" clId="{752FF0DA-AFA7-4E9F-A57F-33E2AE29198C}" dt="2021-02-07T21:53:42.090" v="11408"/>
          <ac:spMkLst>
            <pc:docMk/>
            <pc:sldMk cId="4113682236" sldId="4760"/>
            <ac:spMk id="137" creationId="{50E1AF6D-DAA4-4306-A857-A412F22E860E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40" creationId="{481BC317-352F-43BE-8B64-E0DDA4A00BA1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41" creationId="{F38E4473-CA4D-44EE-8FA6-E7EF4F188973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42" creationId="{409897AB-C2DA-46F1-8F08-6F6931C6FC30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43" creationId="{95BB37CB-321C-41E7-85BC-61852F56DBEF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44" creationId="{AC5FEF92-9137-4A04-9BBD-B1F4CED072F0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45" creationId="{90CE0685-C12F-42AB-9ABC-085316CCF0E9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46" creationId="{95F20DBF-6A5B-459F-B2C7-9843DC2D1D10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47" creationId="{077101CA-5C1D-4D8F-B003-5AB4BBBE2607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54" creationId="{42CDEA35-13CE-404B-95E3-84538DED78AD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55" creationId="{19372B4D-ED94-41F0-A6FD-A5A586D152DB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56" creationId="{6D22E8D5-00D5-48B2-B7F5-BBEE8A90753D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57" creationId="{1986416E-03A9-4577-9216-6DEEAA85588B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68" creationId="{0670D8F0-3B17-493A-8F5C-C47DD93D4A76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69" creationId="{B05AD12A-FDDA-465B-830A-12CFA2C8A5A0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70" creationId="{DA6F6480-DEDE-4846-85E5-F8BDB16C9218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71" creationId="{680F6ABA-7B4A-4784-BFF3-6BBF12EE0655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80" creationId="{28003148-4600-465F-8A4D-EA92C8DEA72C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81" creationId="{654C5BDA-A5B0-46D5-8296-59F69F0C281D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82" creationId="{1080B56B-DD7A-4723-946D-4790B8F5A344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83" creationId="{9F44718B-95B7-4DEF-BD37-95F39FED7E68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94" creationId="{73C908FF-C6E3-49D2-9B6E-1C6ACAC40413}"/>
          </ac:spMkLst>
        </pc:spChg>
        <pc:spChg chg="mod">
          <ac:chgData name="Coraluppi, Stefano" userId="949cbe1f-f638-4d8b-8890-7bbcf354ea6d" providerId="ADAL" clId="{752FF0DA-AFA7-4E9F-A57F-33E2AE29198C}" dt="2021-02-07T21:53:46.863" v="11410"/>
          <ac:spMkLst>
            <pc:docMk/>
            <pc:sldMk cId="4113682236" sldId="4760"/>
            <ac:spMk id="195" creationId="{43A50C1B-DB20-405A-AB6B-366BFE1A9A23}"/>
          </ac:spMkLst>
        </pc:spChg>
        <pc:spChg chg="mod">
          <ac:chgData name="Coraluppi, Stefano" userId="949cbe1f-f638-4d8b-8890-7bbcf354ea6d" providerId="ADAL" clId="{752FF0DA-AFA7-4E9F-A57F-33E2AE29198C}" dt="2021-02-07T21:56:35.390" v="11415"/>
          <ac:spMkLst>
            <pc:docMk/>
            <pc:sldMk cId="4113682236" sldId="4760"/>
            <ac:spMk id="204" creationId="{542B76C8-3340-4831-A428-52297BBD290C}"/>
          </ac:spMkLst>
        </pc:spChg>
        <pc:spChg chg="mod">
          <ac:chgData name="Coraluppi, Stefano" userId="949cbe1f-f638-4d8b-8890-7bbcf354ea6d" providerId="ADAL" clId="{752FF0DA-AFA7-4E9F-A57F-33E2AE29198C}" dt="2021-02-07T21:56:35.390" v="11415"/>
          <ac:spMkLst>
            <pc:docMk/>
            <pc:sldMk cId="4113682236" sldId="4760"/>
            <ac:spMk id="205" creationId="{F6DA6611-4E85-4FBF-9780-53A0EC758668}"/>
          </ac:spMkLst>
        </pc:spChg>
        <pc:spChg chg="mod">
          <ac:chgData name="Coraluppi, Stefano" userId="949cbe1f-f638-4d8b-8890-7bbcf354ea6d" providerId="ADAL" clId="{752FF0DA-AFA7-4E9F-A57F-33E2AE29198C}" dt="2021-02-07T21:56:35.390" v="11415"/>
          <ac:spMkLst>
            <pc:docMk/>
            <pc:sldMk cId="4113682236" sldId="4760"/>
            <ac:spMk id="206" creationId="{1800A74E-4F90-4A38-BDC4-2A5B739AA83B}"/>
          </ac:spMkLst>
        </pc:spChg>
        <pc:spChg chg="mod">
          <ac:chgData name="Coraluppi, Stefano" userId="949cbe1f-f638-4d8b-8890-7bbcf354ea6d" providerId="ADAL" clId="{752FF0DA-AFA7-4E9F-A57F-33E2AE29198C}" dt="2021-02-07T21:56:35.390" v="11415"/>
          <ac:spMkLst>
            <pc:docMk/>
            <pc:sldMk cId="4113682236" sldId="4760"/>
            <ac:spMk id="207" creationId="{A4CFDDD0-0482-41C3-8DA5-48280F67E6EF}"/>
          </ac:spMkLst>
        </pc:spChg>
        <pc:spChg chg="mod">
          <ac:chgData name="Coraluppi, Stefano" userId="949cbe1f-f638-4d8b-8890-7bbcf354ea6d" providerId="ADAL" clId="{752FF0DA-AFA7-4E9F-A57F-33E2AE29198C}" dt="2021-02-07T21:56:35.390" v="11415"/>
          <ac:spMkLst>
            <pc:docMk/>
            <pc:sldMk cId="4113682236" sldId="4760"/>
            <ac:spMk id="208" creationId="{02ACAF45-E8FB-4EDC-B60B-65CB0832B058}"/>
          </ac:spMkLst>
        </pc:spChg>
        <pc:spChg chg="mod">
          <ac:chgData name="Coraluppi, Stefano" userId="949cbe1f-f638-4d8b-8890-7bbcf354ea6d" providerId="ADAL" clId="{752FF0DA-AFA7-4E9F-A57F-33E2AE29198C}" dt="2021-02-07T21:56:35.390" v="11415"/>
          <ac:spMkLst>
            <pc:docMk/>
            <pc:sldMk cId="4113682236" sldId="4760"/>
            <ac:spMk id="209" creationId="{ADFDE464-9D3C-4915-A158-6DCC294A35AE}"/>
          </ac:spMkLst>
        </pc:spChg>
        <pc:spChg chg="mod">
          <ac:chgData name="Coraluppi, Stefano" userId="949cbe1f-f638-4d8b-8890-7bbcf354ea6d" providerId="ADAL" clId="{752FF0DA-AFA7-4E9F-A57F-33E2AE29198C}" dt="2021-02-07T21:56:35.390" v="11415"/>
          <ac:spMkLst>
            <pc:docMk/>
            <pc:sldMk cId="4113682236" sldId="4760"/>
            <ac:spMk id="210" creationId="{8E67863F-8A59-42DC-BA4C-669D50B4B33C}"/>
          </ac:spMkLst>
        </pc:spChg>
        <pc:spChg chg="mod">
          <ac:chgData name="Coraluppi, Stefano" userId="949cbe1f-f638-4d8b-8890-7bbcf354ea6d" providerId="ADAL" clId="{752FF0DA-AFA7-4E9F-A57F-33E2AE29198C}" dt="2021-02-07T21:56:35.390" v="11415"/>
          <ac:spMkLst>
            <pc:docMk/>
            <pc:sldMk cId="4113682236" sldId="4760"/>
            <ac:spMk id="213" creationId="{75B27DED-75DA-4988-AD66-05D0D6C49662}"/>
          </ac:spMkLst>
        </pc:spChg>
        <pc:spChg chg="mod">
          <ac:chgData name="Coraluppi, Stefano" userId="949cbe1f-f638-4d8b-8890-7bbcf354ea6d" providerId="ADAL" clId="{752FF0DA-AFA7-4E9F-A57F-33E2AE29198C}" dt="2021-02-07T21:56:35.390" v="11415"/>
          <ac:spMkLst>
            <pc:docMk/>
            <pc:sldMk cId="4113682236" sldId="4760"/>
            <ac:spMk id="214" creationId="{458F820B-F4D7-4429-A31D-DEF960568A13}"/>
          </ac:spMkLst>
        </pc:spChg>
        <pc:spChg chg="mod">
          <ac:chgData name="Coraluppi, Stefano" userId="949cbe1f-f638-4d8b-8890-7bbcf354ea6d" providerId="ADAL" clId="{752FF0DA-AFA7-4E9F-A57F-33E2AE29198C}" dt="2021-02-07T21:56:35.390" v="11415"/>
          <ac:spMkLst>
            <pc:docMk/>
            <pc:sldMk cId="4113682236" sldId="4760"/>
            <ac:spMk id="215" creationId="{CDC3EDB5-8C35-41CD-B731-3612EEC7C4C9}"/>
          </ac:spMkLst>
        </pc:spChg>
        <pc:spChg chg="mod">
          <ac:chgData name="Coraluppi, Stefano" userId="949cbe1f-f638-4d8b-8890-7bbcf354ea6d" providerId="ADAL" clId="{752FF0DA-AFA7-4E9F-A57F-33E2AE29198C}" dt="2021-02-07T21:56:35.390" v="11415"/>
          <ac:spMkLst>
            <pc:docMk/>
            <pc:sldMk cId="4113682236" sldId="4760"/>
            <ac:spMk id="216" creationId="{99B8DC4C-A54B-4383-A25A-21EA6725D4AA}"/>
          </ac:spMkLst>
        </pc:spChg>
        <pc:spChg chg="mod">
          <ac:chgData name="Coraluppi, Stefano" userId="949cbe1f-f638-4d8b-8890-7bbcf354ea6d" providerId="ADAL" clId="{752FF0DA-AFA7-4E9F-A57F-33E2AE29198C}" dt="2021-02-07T21:56:35.390" v="11415"/>
          <ac:spMkLst>
            <pc:docMk/>
            <pc:sldMk cId="4113682236" sldId="4760"/>
            <ac:spMk id="217" creationId="{29468866-A40D-40DE-A561-EEB85E7DC0FE}"/>
          </ac:spMkLst>
        </pc:spChg>
        <pc:spChg chg="add mod">
          <ac:chgData name="Coraluppi, Stefano" userId="949cbe1f-f638-4d8b-8890-7bbcf354ea6d" providerId="ADAL" clId="{752FF0DA-AFA7-4E9F-A57F-33E2AE29198C}" dt="2021-02-09T14:12:14.804" v="12482" actId="1038"/>
          <ac:spMkLst>
            <pc:docMk/>
            <pc:sldMk cId="4113682236" sldId="4760"/>
            <ac:spMk id="218" creationId="{B8367356-4DCB-46B4-8261-EDC59D1EDCF9}"/>
          </ac:spMkLst>
        </pc:spChg>
        <pc:spChg chg="add mod">
          <ac:chgData name="Coraluppi, Stefano" userId="949cbe1f-f638-4d8b-8890-7bbcf354ea6d" providerId="ADAL" clId="{752FF0DA-AFA7-4E9F-A57F-33E2AE29198C}" dt="2021-02-09T14:12:55.813" v="12523" actId="1076"/>
          <ac:spMkLst>
            <pc:docMk/>
            <pc:sldMk cId="4113682236" sldId="4760"/>
            <ac:spMk id="219" creationId="{310CD2B0-33B2-410B-BDA8-9521C00CEA1B}"/>
          </ac:spMkLst>
        </pc:spChg>
        <pc:grpChg chg="add mod">
          <ac:chgData name="Coraluppi, Stefano" userId="949cbe1f-f638-4d8b-8890-7bbcf354ea6d" providerId="ADAL" clId="{752FF0DA-AFA7-4E9F-A57F-33E2AE29198C}" dt="2021-02-09T14:12:50.111" v="12522" actId="1036"/>
          <ac:grpSpMkLst>
            <pc:docMk/>
            <pc:sldMk cId="4113682236" sldId="4760"/>
            <ac:grpSpMk id="5" creationId="{F9151473-3AD6-486D-9566-D3026DDBA800}"/>
          </ac:grpSpMkLst>
        </pc:grpChg>
        <pc:grpChg chg="add mod">
          <ac:chgData name="Coraluppi, Stefano" userId="949cbe1f-f638-4d8b-8890-7bbcf354ea6d" providerId="ADAL" clId="{752FF0DA-AFA7-4E9F-A57F-33E2AE29198C}" dt="2021-02-07T21:57:57.601" v="11531" actId="1076"/>
          <ac:grpSpMkLst>
            <pc:docMk/>
            <pc:sldMk cId="4113682236" sldId="4760"/>
            <ac:grpSpMk id="139" creationId="{F95D1CB5-16A0-420C-B25C-BD0177C4CCA9}"/>
          </ac:grpSpMkLst>
        </pc:grpChg>
        <pc:grpChg chg="add mod">
          <ac:chgData name="Coraluppi, Stefano" userId="949cbe1f-f638-4d8b-8890-7bbcf354ea6d" providerId="ADAL" clId="{752FF0DA-AFA7-4E9F-A57F-33E2AE29198C}" dt="2021-02-09T14:12:44.249" v="12510" actId="1036"/>
          <ac:grpSpMkLst>
            <pc:docMk/>
            <pc:sldMk cId="4113682236" sldId="4760"/>
            <ac:grpSpMk id="199" creationId="{178C4B06-8FCB-4CA1-AEC0-C9B853896AD0}"/>
          </ac:grpSpMkLst>
        </pc:grp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21" creationId="{52AA989E-0C59-463B-9943-6F1282AFC92C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22" creationId="{CFF6433B-9194-45FE-A3CB-828B2F63BB9C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23" creationId="{F159654D-1601-4C5A-BE69-B4C139C8EAC6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24" creationId="{3FE547CF-B1F1-43AC-9DB3-3632BA301ECE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25" creationId="{B6112192-BC45-48A4-B3C7-A5EA062FA282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26" creationId="{2ED0758D-3B6C-4305-A380-662C3106D564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27" creationId="{7A7B08E1-D5B5-4BF4-BB34-3FD93278C68C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28" creationId="{D2C9FD2E-64EC-4F06-B784-77AEEB1F779F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29" creationId="{4DA1674E-E374-4485-8596-11A21CBE8C97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30" creationId="{0C94588F-A4B9-45B1-B8E6-CABFCC5AADFE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31" creationId="{5090203C-3C55-42C9-8CF9-CF2880B77DF5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32" creationId="{F6857ACC-663D-4B5B-B56C-AFBAE2CD716F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33" creationId="{F6691373-308D-4F5E-A612-A9D2793DF266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34" creationId="{3BEEC3B1-8F1C-4C4B-9A37-CD84C4253D28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41" creationId="{B72158FA-0DFC-46E0-A2B2-A1C96D928975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42" creationId="{2155031F-0EE5-4388-9F21-14778BC9EB4F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43" creationId="{FD4BC4EA-86D8-442C-B14C-026A30606B3E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44" creationId="{A0F05BEF-FEAD-4CF7-83AA-B25EAF064C76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45" creationId="{5DFE08DC-8E96-4103-A5D9-05C6970A3F69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46" creationId="{0BA190C5-9F6F-4BFF-A568-EE253E8A3FEF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48" creationId="{97F5E797-2D28-4905-8F7E-ED78D9288AAB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60" creationId="{C3038B0D-AFFB-4842-8C3A-27E443AAF687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61" creationId="{70E9969C-2A99-422D-A22F-0CD06135F60F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62" creationId="{AEEF9598-6C7C-41E8-8745-E8CBE1044D84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63" creationId="{06541946-B4CE-485D-AC4A-3903DA3657F1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64" creationId="{F08BE2D3-750F-4E72-939F-A39F017511A6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65" creationId="{034A2248-774F-4F3F-9A21-06DA43856A99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66" creationId="{F6331795-F0B0-473C-9492-C864DA658AA3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67" creationId="{81B480D8-A7FD-4544-990B-DAC1ED910C3A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68" creationId="{E32FD6D1-BBC8-4EE9-9165-943B3D13784D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69" creationId="{D593BBD8-DAD0-49F3-A6AB-2A38C463317D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74" creationId="{D61837BD-5F9D-4F6C-A9AA-6BE63A4A550B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75" creationId="{D3CDFF8D-3A3E-40E0-BA69-10FAFB1CBE69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76" creationId="{D7DC1A69-95A1-4A65-A769-C66AF7820C02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77" creationId="{085CD842-091C-4857-80FB-43B71F3A0BB1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79" creationId="{F66A398B-8BA3-45CA-9F0B-D460365A88DF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85" creationId="{EDB26DE1-8062-44EB-B6D5-BF9467123A0E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86" creationId="{CA8FB16A-C84E-47E7-A34F-03981AB87D50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87" creationId="{9788D54D-20CE-4ABF-9470-7377A39C3D7F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88" creationId="{F976424B-A05F-4B67-B1F6-89543E024753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90" creationId="{1DAD3CEF-07DA-444B-8464-F073D7B9DC62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95" creationId="{5FEC8E4A-C5C1-4905-BACB-CDB5B31FC59C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96" creationId="{38207BCA-4433-478E-AB27-6A0F18877839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98" creationId="{3E2D1857-FFBC-44FE-B71E-A8D2440F39D7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04" creationId="{E864BC2F-3ED9-4196-85DE-73CEAF4AB3DC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05" creationId="{D4ADD961-9BC2-4178-9D6B-78FBE7DBD323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06" creationId="{FC7CA1B7-6450-474F-BCA2-4CA7079660D0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07" creationId="{18292DC4-38D6-468D-94B3-9C7DF4A93FF4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09" creationId="{282C117C-6DBB-4502-AF20-3EB2831911E3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11" creationId="{2D1D3211-8EA2-45EE-AEC1-48A3F7D2354C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13" creationId="{A85C1942-DF86-4C9D-95E8-4B0CD49BBA28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16" creationId="{B89BF8B2-9C8F-40B6-B2C0-C12F7576B239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18" creationId="{9A34D735-BFD9-4C5F-8829-53E0859F6C83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21" creationId="{B61E8E31-01CA-43EF-850E-38CEF4672999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22" creationId="{5BA586E7-838C-4F9A-A393-89A2D815BA4F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29" creationId="{A5C44AD8-38A5-4B5E-8D9F-3C884DE43FDC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30" creationId="{A622C511-C366-4B0C-9703-CBA2A3C903A9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31" creationId="{C5CEA392-57FA-4FFD-BA38-619A6EE349AC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32" creationId="{F7FE9EA1-CFA4-4DF5-AC45-FC4E0490B7E4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33" creationId="{3A39D121-C7F8-4DAA-897A-BAA89FE76C8A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34" creationId="{EFAE9A74-48F9-4B42-AF47-B91C901659D9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36" creationId="{A8342E77-BE74-44E7-A420-A522934654BF}"/>
          </ac:cxnSpMkLst>
        </pc:cxnChg>
        <pc:cxnChg chg="mod">
          <ac:chgData name="Coraluppi, Stefano" userId="949cbe1f-f638-4d8b-8890-7bbcf354ea6d" providerId="ADAL" clId="{752FF0DA-AFA7-4E9F-A57F-33E2AE29198C}" dt="2021-02-07T21:53:42.090" v="11408"/>
          <ac:cxnSpMkLst>
            <pc:docMk/>
            <pc:sldMk cId="4113682236" sldId="4760"/>
            <ac:cxnSpMk id="138" creationId="{2A8DC60F-F8C8-4E93-BBF3-03A3367C4BBA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48" creationId="{ECF25E2F-F345-4C1B-A124-C9C7B7F662EC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49" creationId="{4EFABE3C-9B7D-4192-BC32-D672A92D3756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50" creationId="{786A8803-61FA-48BD-BFAF-240EFBE77B6D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51" creationId="{6188786A-4A6C-4CBC-8BFD-7497358CCCDA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52" creationId="{DB74F1A0-AE5F-4835-A28E-16680DBA9EBD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53" creationId="{85826C6B-A877-4095-8325-79E243E45AF1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58" creationId="{01EEEFB9-1FC4-4987-A183-6A7DC9A28992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59" creationId="{19D12049-6CAA-4229-99F3-20EE707B18A7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60" creationId="{8FAEAB50-8617-4F14-B202-FAD4AB607CB2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61" creationId="{47A60CDB-FAE5-47E4-8F4B-B1F3EE260371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62" creationId="{C72C1B48-69C6-42F1-AD40-EB78EEB6EDDE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63" creationId="{1A585574-7172-44CF-8572-C006D3E29815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64" creationId="{0788A64C-619E-4883-805A-EEA6EDCB2449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65" creationId="{4D5C03F3-2CEF-49FE-8EEC-C286B1739275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66" creationId="{07D6AD47-FCB6-4F05-A1E1-F502735EFDCA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67" creationId="{AB86A0D3-AC36-4173-8101-6427CFD22540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72" creationId="{BF3AECDC-CFCE-4440-928A-14339490D278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73" creationId="{3467630D-6EB7-4B94-B957-F405696AA132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74" creationId="{5CE45E52-0F51-4DBA-A681-35605AD62449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75" creationId="{4E8A1DEE-C55A-4AA9-959B-0EF486C6C979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76" creationId="{87CF61D9-19EA-4E42-965A-A4BB3E73DB3D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77" creationId="{1FD40F96-E56F-4CE5-840F-01D8EB3FF23D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78" creationId="{A15C5C3C-81D2-4627-AEF1-D587847BAD30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79" creationId="{153BA42F-8E00-489A-A22E-13C807826F99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84" creationId="{D4731090-1DAB-4291-9C36-B80051DCECD9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85" creationId="{D01AF0E8-F634-4477-9703-2BE42A222998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86" creationId="{51EBFF58-3F01-46E9-9799-5E283427CEE9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87" creationId="{0C9667A9-0E77-4E9F-9002-486893622D73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88" creationId="{27AD3ACD-25FF-4498-82CD-C05ABDB443D5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89" creationId="{1DB961EF-61BD-4435-94B0-53288D8FAC01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90" creationId="{935DEF5A-452D-47AB-8626-4BC5FCF2B989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91" creationId="{04710E71-8E47-4282-8033-5A514E01CE73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92" creationId="{88EE258C-9EEB-46AF-A44E-9791B0C76908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93" creationId="{DE607EF8-3B5A-46CD-8AD5-F01A27C9A33E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96" creationId="{A801AFEA-9BD7-4F67-AD39-D71E7D89D426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97" creationId="{E8EBB4CD-6B03-41AB-B45A-9E41B24F2492}"/>
          </ac:cxnSpMkLst>
        </pc:cxnChg>
        <pc:cxnChg chg="mod">
          <ac:chgData name="Coraluppi, Stefano" userId="949cbe1f-f638-4d8b-8890-7bbcf354ea6d" providerId="ADAL" clId="{752FF0DA-AFA7-4E9F-A57F-33E2AE29198C}" dt="2021-02-07T21:53:46.863" v="11410"/>
          <ac:cxnSpMkLst>
            <pc:docMk/>
            <pc:sldMk cId="4113682236" sldId="4760"/>
            <ac:cxnSpMk id="198" creationId="{6BE7FFA6-AFBB-4A84-B7A1-37469A2F1058}"/>
          </ac:cxnSpMkLst>
        </pc:cxnChg>
        <pc:cxnChg chg="mod">
          <ac:chgData name="Coraluppi, Stefano" userId="949cbe1f-f638-4d8b-8890-7bbcf354ea6d" providerId="ADAL" clId="{752FF0DA-AFA7-4E9F-A57F-33E2AE29198C}" dt="2021-02-07T21:56:35.390" v="11415"/>
          <ac:cxnSpMkLst>
            <pc:docMk/>
            <pc:sldMk cId="4113682236" sldId="4760"/>
            <ac:cxnSpMk id="200" creationId="{D29D4454-2B71-4B0B-9529-B8D0AEAAFACF}"/>
          </ac:cxnSpMkLst>
        </pc:cxnChg>
        <pc:cxnChg chg="mod">
          <ac:chgData name="Coraluppi, Stefano" userId="949cbe1f-f638-4d8b-8890-7bbcf354ea6d" providerId="ADAL" clId="{752FF0DA-AFA7-4E9F-A57F-33E2AE29198C}" dt="2021-02-07T21:56:35.390" v="11415"/>
          <ac:cxnSpMkLst>
            <pc:docMk/>
            <pc:sldMk cId="4113682236" sldId="4760"/>
            <ac:cxnSpMk id="201" creationId="{60FE74AF-F883-418E-9184-82274919017A}"/>
          </ac:cxnSpMkLst>
        </pc:cxnChg>
        <pc:cxnChg chg="mod">
          <ac:chgData name="Coraluppi, Stefano" userId="949cbe1f-f638-4d8b-8890-7bbcf354ea6d" providerId="ADAL" clId="{752FF0DA-AFA7-4E9F-A57F-33E2AE29198C}" dt="2021-02-07T21:56:35.390" v="11415"/>
          <ac:cxnSpMkLst>
            <pc:docMk/>
            <pc:sldMk cId="4113682236" sldId="4760"/>
            <ac:cxnSpMk id="202" creationId="{5C94FD13-DE05-402B-8443-99CD572BC100}"/>
          </ac:cxnSpMkLst>
        </pc:cxnChg>
        <pc:cxnChg chg="mod">
          <ac:chgData name="Coraluppi, Stefano" userId="949cbe1f-f638-4d8b-8890-7bbcf354ea6d" providerId="ADAL" clId="{752FF0DA-AFA7-4E9F-A57F-33E2AE29198C}" dt="2021-02-07T21:56:35.390" v="11415"/>
          <ac:cxnSpMkLst>
            <pc:docMk/>
            <pc:sldMk cId="4113682236" sldId="4760"/>
            <ac:cxnSpMk id="203" creationId="{52B9C126-14AC-41C3-824D-265D0EB128D2}"/>
          </ac:cxnSpMkLst>
        </pc:cxnChg>
        <pc:cxnChg chg="mod">
          <ac:chgData name="Coraluppi, Stefano" userId="949cbe1f-f638-4d8b-8890-7bbcf354ea6d" providerId="ADAL" clId="{752FF0DA-AFA7-4E9F-A57F-33E2AE29198C}" dt="2021-02-07T21:56:35.390" v="11415"/>
          <ac:cxnSpMkLst>
            <pc:docMk/>
            <pc:sldMk cId="4113682236" sldId="4760"/>
            <ac:cxnSpMk id="211" creationId="{7BD6514B-BA73-4973-9DF8-189AFCFD9FD8}"/>
          </ac:cxnSpMkLst>
        </pc:cxnChg>
        <pc:cxnChg chg="mod">
          <ac:chgData name="Coraluppi, Stefano" userId="949cbe1f-f638-4d8b-8890-7bbcf354ea6d" providerId="ADAL" clId="{752FF0DA-AFA7-4E9F-A57F-33E2AE29198C}" dt="2021-02-07T21:56:35.390" v="11415"/>
          <ac:cxnSpMkLst>
            <pc:docMk/>
            <pc:sldMk cId="4113682236" sldId="4760"/>
            <ac:cxnSpMk id="212" creationId="{2C0BE343-6EDF-438B-9A38-37C7C46607AD}"/>
          </ac:cxnSpMkLst>
        </pc:cxnChg>
      </pc:sldChg>
      <pc:sldChg chg="addSp delSp modSp new mod">
        <pc:chgData name="Coraluppi, Stefano" userId="949cbe1f-f638-4d8b-8890-7bbcf354ea6d" providerId="ADAL" clId="{752FF0DA-AFA7-4E9F-A57F-33E2AE29198C}" dt="2021-02-09T14:14:06.736" v="12555" actId="20577"/>
        <pc:sldMkLst>
          <pc:docMk/>
          <pc:sldMk cId="2647446640" sldId="4761"/>
        </pc:sldMkLst>
        <pc:spChg chg="mod">
          <ac:chgData name="Coraluppi, Stefano" userId="949cbe1f-f638-4d8b-8890-7bbcf354ea6d" providerId="ADAL" clId="{752FF0DA-AFA7-4E9F-A57F-33E2AE29198C}" dt="2021-02-09T14:14:06.736" v="12555" actId="20577"/>
          <ac:spMkLst>
            <pc:docMk/>
            <pc:sldMk cId="2647446640" sldId="4761"/>
            <ac:spMk id="2" creationId="{D951D2F8-7E20-4119-8DE1-347DC74A5DCC}"/>
          </ac:spMkLst>
        </pc:spChg>
        <pc:spChg chg="mod">
          <ac:chgData name="Coraluppi, Stefano" userId="949cbe1f-f638-4d8b-8890-7bbcf354ea6d" providerId="ADAL" clId="{752FF0DA-AFA7-4E9F-A57F-33E2AE29198C}" dt="2021-02-09T14:13:49.090" v="12541" actId="20577"/>
          <ac:spMkLst>
            <pc:docMk/>
            <pc:sldMk cId="2647446640" sldId="4761"/>
            <ac:spMk id="3" creationId="{D67CB30B-B2F2-4A19-8C9D-929C842732C5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6" creationId="{0A270362-4081-4C99-921D-064BB62EF084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7" creationId="{86CFE9BC-7170-4962-8694-8CB2C4EA42A7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8" creationId="{8D4161B3-76B1-4CE7-BAF1-977E0AED28C9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11" creationId="{EA0BEF44-B98C-4CFC-9A84-5931CBE8F3CD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12" creationId="{044E0208-C73E-45CE-A4A1-3657290E6FF4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15" creationId="{398E724E-ED49-43B3-9B5E-96171CCDCE01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16" creationId="{DD702BFA-C32A-4601-A612-1079449D3F9E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17" creationId="{79FBD41A-ACD5-4562-9DD0-9046232E5B74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18" creationId="{068FDB32-EC3E-4ABD-A303-824189C29E13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22" creationId="{1C8A605E-768D-4FF0-91C9-FAAB513192B9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23" creationId="{64DC53D8-DE96-40D4-B7E2-864016127197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24" creationId="{7904713F-76E5-42B2-9622-5CD63CBD9A80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27" creationId="{929864E5-EAF1-4AA5-A1F0-B0B79DEFC795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28" creationId="{1F04D302-BB63-4216-8356-DFA6AC0D3BA0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29" creationId="{A8F2796A-67C5-4AF3-97FB-F4260E87A2F3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32" creationId="{61BCB2F4-3443-4757-AFE5-060D9E8CE975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33" creationId="{D4D059B9-1703-4BDA-8DBE-E5A34CA6225C}"/>
          </ac:spMkLst>
        </pc:spChg>
        <pc:spChg chg="mod topLvl">
          <ac:chgData name="Coraluppi, Stefano" userId="949cbe1f-f638-4d8b-8890-7bbcf354ea6d" providerId="ADAL" clId="{752FF0DA-AFA7-4E9F-A57F-33E2AE29198C}" dt="2021-02-09T14:13:38.316" v="12535" actId="1076"/>
          <ac:spMkLst>
            <pc:docMk/>
            <pc:sldMk cId="2647446640" sldId="4761"/>
            <ac:spMk id="34" creationId="{462DF7B5-8170-43A6-A1E6-43261D23D330}"/>
          </ac:spMkLst>
        </pc:spChg>
        <pc:spChg chg="mod topLvl">
          <ac:chgData name="Coraluppi, Stefano" userId="949cbe1f-f638-4d8b-8890-7bbcf354ea6d" providerId="ADAL" clId="{752FF0DA-AFA7-4E9F-A57F-33E2AE29198C}" dt="2021-02-09T14:13:34.764" v="12534" actId="1076"/>
          <ac:spMkLst>
            <pc:docMk/>
            <pc:sldMk cId="2647446640" sldId="4761"/>
            <ac:spMk id="35" creationId="{F32E17A1-1309-42B5-B02A-CA58F9F66817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36" creationId="{7DF1109A-839D-464B-9673-A5B6519591CF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37" creationId="{7FED66E1-8469-4F88-8D68-7D9CC82E1D9F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38" creationId="{DD835965-2BAA-4436-B1A4-030933BE14D5}"/>
          </ac:spMkLst>
        </pc:spChg>
        <pc:spChg chg="mod topLvl">
          <ac:chgData name="Coraluppi, Stefano" userId="949cbe1f-f638-4d8b-8890-7bbcf354ea6d" providerId="ADAL" clId="{752FF0DA-AFA7-4E9F-A57F-33E2AE29198C}" dt="2021-02-09T14:13:54.819" v="12542" actId="1076"/>
          <ac:spMkLst>
            <pc:docMk/>
            <pc:sldMk cId="2647446640" sldId="4761"/>
            <ac:spMk id="39" creationId="{7F6F7F5C-203B-470E-A1F5-DC8CE5DBD744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40" creationId="{0EBC44FC-EC33-47BC-82C5-104BCEEDAE01}"/>
          </ac:spMkLst>
        </pc:spChg>
        <pc:spChg chg="mod topLvl">
          <ac:chgData name="Coraluppi, Stefano" userId="949cbe1f-f638-4d8b-8890-7bbcf354ea6d" providerId="ADAL" clId="{752FF0DA-AFA7-4E9F-A57F-33E2AE29198C}" dt="2021-02-09T14:13:29.598" v="12533" actId="165"/>
          <ac:spMkLst>
            <pc:docMk/>
            <pc:sldMk cId="2647446640" sldId="4761"/>
            <ac:spMk id="44" creationId="{7EC74370-6A16-4748-B7BC-07D94DD753C5}"/>
          </ac:spMkLst>
        </pc:spChg>
        <pc:grpChg chg="add del mod">
          <ac:chgData name="Coraluppi, Stefano" userId="949cbe1f-f638-4d8b-8890-7bbcf354ea6d" providerId="ADAL" clId="{752FF0DA-AFA7-4E9F-A57F-33E2AE29198C}" dt="2021-02-09T14:13:29.598" v="12533" actId="165"/>
          <ac:grpSpMkLst>
            <pc:docMk/>
            <pc:sldMk cId="2647446640" sldId="4761"/>
            <ac:grpSpMk id="5" creationId="{A14D8AC3-A445-494C-AB44-5239B535B6D3}"/>
          </ac:grpSpMkLst>
        </pc:grpChg>
        <pc:cxnChg chg="mod topLvl">
          <ac:chgData name="Coraluppi, Stefano" userId="949cbe1f-f638-4d8b-8890-7bbcf354ea6d" providerId="ADAL" clId="{752FF0DA-AFA7-4E9F-A57F-33E2AE29198C}" dt="2021-02-09T14:13:29.598" v="12533" actId="165"/>
          <ac:cxnSpMkLst>
            <pc:docMk/>
            <pc:sldMk cId="2647446640" sldId="4761"/>
            <ac:cxnSpMk id="9" creationId="{5201E78F-8AB7-4AF0-BCFF-867DD0BEF8B3}"/>
          </ac:cxnSpMkLst>
        </pc:cxnChg>
        <pc:cxnChg chg="mod topLvl">
          <ac:chgData name="Coraluppi, Stefano" userId="949cbe1f-f638-4d8b-8890-7bbcf354ea6d" providerId="ADAL" clId="{752FF0DA-AFA7-4E9F-A57F-33E2AE29198C}" dt="2021-02-09T14:13:29.598" v="12533" actId="165"/>
          <ac:cxnSpMkLst>
            <pc:docMk/>
            <pc:sldMk cId="2647446640" sldId="4761"/>
            <ac:cxnSpMk id="10" creationId="{AB9ADD3B-03B1-419B-92CE-A75E89756D1D}"/>
          </ac:cxnSpMkLst>
        </pc:cxnChg>
        <pc:cxnChg chg="mod topLvl">
          <ac:chgData name="Coraluppi, Stefano" userId="949cbe1f-f638-4d8b-8890-7bbcf354ea6d" providerId="ADAL" clId="{752FF0DA-AFA7-4E9F-A57F-33E2AE29198C}" dt="2021-02-09T14:13:29.598" v="12533" actId="165"/>
          <ac:cxnSpMkLst>
            <pc:docMk/>
            <pc:sldMk cId="2647446640" sldId="4761"/>
            <ac:cxnSpMk id="13" creationId="{B9ECB434-AE54-48D0-8271-FB223238350A}"/>
          </ac:cxnSpMkLst>
        </pc:cxnChg>
        <pc:cxnChg chg="mod topLvl">
          <ac:chgData name="Coraluppi, Stefano" userId="949cbe1f-f638-4d8b-8890-7bbcf354ea6d" providerId="ADAL" clId="{752FF0DA-AFA7-4E9F-A57F-33E2AE29198C}" dt="2021-02-09T14:13:29.598" v="12533" actId="165"/>
          <ac:cxnSpMkLst>
            <pc:docMk/>
            <pc:sldMk cId="2647446640" sldId="4761"/>
            <ac:cxnSpMk id="14" creationId="{FE5EDF50-0561-4D83-89EA-5F6409C81BCF}"/>
          </ac:cxnSpMkLst>
        </pc:cxnChg>
        <pc:cxnChg chg="mod topLvl">
          <ac:chgData name="Coraluppi, Stefano" userId="949cbe1f-f638-4d8b-8890-7bbcf354ea6d" providerId="ADAL" clId="{752FF0DA-AFA7-4E9F-A57F-33E2AE29198C}" dt="2021-02-09T14:13:29.598" v="12533" actId="165"/>
          <ac:cxnSpMkLst>
            <pc:docMk/>
            <pc:sldMk cId="2647446640" sldId="4761"/>
            <ac:cxnSpMk id="19" creationId="{6119C476-3DBD-49AB-A0F2-164092A19D0E}"/>
          </ac:cxnSpMkLst>
        </pc:cxnChg>
        <pc:cxnChg chg="mod topLvl">
          <ac:chgData name="Coraluppi, Stefano" userId="949cbe1f-f638-4d8b-8890-7bbcf354ea6d" providerId="ADAL" clId="{752FF0DA-AFA7-4E9F-A57F-33E2AE29198C}" dt="2021-02-09T14:13:29.598" v="12533" actId="165"/>
          <ac:cxnSpMkLst>
            <pc:docMk/>
            <pc:sldMk cId="2647446640" sldId="4761"/>
            <ac:cxnSpMk id="20" creationId="{420B5DFC-9CC8-40A1-9D97-62BF33A4943D}"/>
          </ac:cxnSpMkLst>
        </pc:cxnChg>
        <pc:cxnChg chg="mod topLvl">
          <ac:chgData name="Coraluppi, Stefano" userId="949cbe1f-f638-4d8b-8890-7bbcf354ea6d" providerId="ADAL" clId="{752FF0DA-AFA7-4E9F-A57F-33E2AE29198C}" dt="2021-02-09T14:13:29.598" v="12533" actId="165"/>
          <ac:cxnSpMkLst>
            <pc:docMk/>
            <pc:sldMk cId="2647446640" sldId="4761"/>
            <ac:cxnSpMk id="21" creationId="{60BAFBB7-965A-4836-A762-4D35078B3E21}"/>
          </ac:cxnSpMkLst>
        </pc:cxnChg>
        <pc:cxnChg chg="mod topLvl">
          <ac:chgData name="Coraluppi, Stefano" userId="949cbe1f-f638-4d8b-8890-7bbcf354ea6d" providerId="ADAL" clId="{752FF0DA-AFA7-4E9F-A57F-33E2AE29198C}" dt="2021-02-09T14:13:29.598" v="12533" actId="165"/>
          <ac:cxnSpMkLst>
            <pc:docMk/>
            <pc:sldMk cId="2647446640" sldId="4761"/>
            <ac:cxnSpMk id="25" creationId="{B295A702-42D2-4628-96E5-F11353E36A46}"/>
          </ac:cxnSpMkLst>
        </pc:cxnChg>
        <pc:cxnChg chg="mod topLvl">
          <ac:chgData name="Coraluppi, Stefano" userId="949cbe1f-f638-4d8b-8890-7bbcf354ea6d" providerId="ADAL" clId="{752FF0DA-AFA7-4E9F-A57F-33E2AE29198C}" dt="2021-02-09T14:13:29.598" v="12533" actId="165"/>
          <ac:cxnSpMkLst>
            <pc:docMk/>
            <pc:sldMk cId="2647446640" sldId="4761"/>
            <ac:cxnSpMk id="26" creationId="{0D3EAE45-1785-43FD-B73D-98A93F46BC6B}"/>
          </ac:cxnSpMkLst>
        </pc:cxnChg>
        <pc:cxnChg chg="mod topLvl">
          <ac:chgData name="Coraluppi, Stefano" userId="949cbe1f-f638-4d8b-8890-7bbcf354ea6d" providerId="ADAL" clId="{752FF0DA-AFA7-4E9F-A57F-33E2AE29198C}" dt="2021-02-09T14:13:29.598" v="12533" actId="165"/>
          <ac:cxnSpMkLst>
            <pc:docMk/>
            <pc:sldMk cId="2647446640" sldId="4761"/>
            <ac:cxnSpMk id="30" creationId="{849AFAB4-263E-44DF-A265-CF7759E3FBB5}"/>
          </ac:cxnSpMkLst>
        </pc:cxnChg>
        <pc:cxnChg chg="mod topLvl">
          <ac:chgData name="Coraluppi, Stefano" userId="949cbe1f-f638-4d8b-8890-7bbcf354ea6d" providerId="ADAL" clId="{752FF0DA-AFA7-4E9F-A57F-33E2AE29198C}" dt="2021-02-09T14:13:29.598" v="12533" actId="165"/>
          <ac:cxnSpMkLst>
            <pc:docMk/>
            <pc:sldMk cId="2647446640" sldId="4761"/>
            <ac:cxnSpMk id="31" creationId="{795ED10B-F2E0-4BD5-877C-1520E3571CD0}"/>
          </ac:cxnSpMkLst>
        </pc:cxnChg>
        <pc:cxnChg chg="mod topLvl">
          <ac:chgData name="Coraluppi, Stefano" userId="949cbe1f-f638-4d8b-8890-7bbcf354ea6d" providerId="ADAL" clId="{752FF0DA-AFA7-4E9F-A57F-33E2AE29198C}" dt="2021-02-09T14:13:29.598" v="12533" actId="165"/>
          <ac:cxnSpMkLst>
            <pc:docMk/>
            <pc:sldMk cId="2647446640" sldId="4761"/>
            <ac:cxnSpMk id="41" creationId="{AD82C2FA-8F22-4401-8DAF-EB2A513B21F5}"/>
          </ac:cxnSpMkLst>
        </pc:cxnChg>
        <pc:cxnChg chg="mod topLvl">
          <ac:chgData name="Coraluppi, Stefano" userId="949cbe1f-f638-4d8b-8890-7bbcf354ea6d" providerId="ADAL" clId="{752FF0DA-AFA7-4E9F-A57F-33E2AE29198C}" dt="2021-02-09T14:13:29.598" v="12533" actId="165"/>
          <ac:cxnSpMkLst>
            <pc:docMk/>
            <pc:sldMk cId="2647446640" sldId="4761"/>
            <ac:cxnSpMk id="42" creationId="{9BB4E800-1ADC-45D4-B26F-F6654432EB4E}"/>
          </ac:cxnSpMkLst>
        </pc:cxnChg>
        <pc:cxnChg chg="mod topLvl">
          <ac:chgData name="Coraluppi, Stefano" userId="949cbe1f-f638-4d8b-8890-7bbcf354ea6d" providerId="ADAL" clId="{752FF0DA-AFA7-4E9F-A57F-33E2AE29198C}" dt="2021-02-09T14:13:29.598" v="12533" actId="165"/>
          <ac:cxnSpMkLst>
            <pc:docMk/>
            <pc:sldMk cId="2647446640" sldId="4761"/>
            <ac:cxnSpMk id="43" creationId="{98152EBC-3143-4FB4-BB39-F86064284372}"/>
          </ac:cxnSpMkLst>
        </pc:cxnChg>
      </pc:sldChg>
      <pc:sldChg chg="addSp delSp modSp new mod">
        <pc:chgData name="Coraluppi, Stefano" userId="949cbe1f-f638-4d8b-8890-7bbcf354ea6d" providerId="ADAL" clId="{752FF0DA-AFA7-4E9F-A57F-33E2AE29198C}" dt="2021-02-09T14:14:15.681" v="12558" actId="20577"/>
        <pc:sldMkLst>
          <pc:docMk/>
          <pc:sldMk cId="3338668046" sldId="4762"/>
        </pc:sldMkLst>
        <pc:spChg chg="mod">
          <ac:chgData name="Coraluppi, Stefano" userId="949cbe1f-f638-4d8b-8890-7bbcf354ea6d" providerId="ADAL" clId="{752FF0DA-AFA7-4E9F-A57F-33E2AE29198C}" dt="2021-02-07T22:02:14.560" v="11605" actId="20577"/>
          <ac:spMkLst>
            <pc:docMk/>
            <pc:sldMk cId="3338668046" sldId="4762"/>
            <ac:spMk id="2" creationId="{31AB7077-6C31-4023-A95E-9C9A5A17CD6D}"/>
          </ac:spMkLst>
        </pc:spChg>
        <pc:spChg chg="del">
          <ac:chgData name="Coraluppi, Stefano" userId="949cbe1f-f638-4d8b-8890-7bbcf354ea6d" providerId="ADAL" clId="{752FF0DA-AFA7-4E9F-A57F-33E2AE29198C}" dt="2021-02-07T22:02:43.542" v="11611" actId="478"/>
          <ac:spMkLst>
            <pc:docMk/>
            <pc:sldMk cId="3338668046" sldId="4762"/>
            <ac:spMk id="3" creationId="{156CB6BB-1375-485A-A169-F10A5ACBBE9F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8" creationId="{CEC64FA7-6DDF-4E1B-8491-820606921E1B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9" creationId="{DAE327BB-94E9-43AF-915F-7E2248B84CDB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10" creationId="{9BB52E43-A5B1-4BA7-BFD9-F6E1E49C6B85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11" creationId="{BB81046F-4B50-42F6-8514-67397EA5040C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13" creationId="{AA3D4F67-714B-47E1-A986-589BEFC56DA1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14" creationId="{4075367C-37CE-44BA-8463-820C4EE0701E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15" creationId="{EC51B084-B9B9-4097-BE79-F02F3295BAC0}"/>
          </ac:spMkLst>
        </pc:spChg>
        <pc:spChg chg="add mod">
          <ac:chgData name="Coraluppi, Stefano" userId="949cbe1f-f638-4d8b-8890-7bbcf354ea6d" providerId="ADAL" clId="{752FF0DA-AFA7-4E9F-A57F-33E2AE29198C}" dt="2021-02-07T22:03:04.718" v="11632" actId="1035"/>
          <ac:spMkLst>
            <pc:docMk/>
            <pc:sldMk cId="3338668046" sldId="4762"/>
            <ac:spMk id="16" creationId="{50B637B1-FEFC-4FEF-8CAA-1B52B44EEF23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18" creationId="{93D5839A-361F-469F-ACE4-801725BBC1AC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20" creationId="{5FA1CF21-0B12-4970-B95D-8B3ECC53EAE9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21" creationId="{379ED514-F142-43E7-A8AB-0B1508200958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22" creationId="{33A7C933-FCDD-4EAE-806A-A08E6B23E4BC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23" creationId="{A72AAE32-9273-45E5-AB82-E4BFD7643B30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24" creationId="{A52A707D-BB7D-442F-A31C-545148988A05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26" creationId="{87C396E4-5676-4E5B-9A0F-64DF0B4F9035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29" creationId="{8AA7828E-76CD-4989-BA66-D44F010A403D}"/>
          </ac:spMkLst>
        </pc:spChg>
        <pc:spChg chg="add mod">
          <ac:chgData name="Coraluppi, Stefano" userId="949cbe1f-f638-4d8b-8890-7bbcf354ea6d" providerId="ADAL" clId="{752FF0DA-AFA7-4E9F-A57F-33E2AE29198C}" dt="2021-02-09T14:14:15.681" v="12558" actId="20577"/>
          <ac:spMkLst>
            <pc:docMk/>
            <pc:sldMk cId="3338668046" sldId="4762"/>
            <ac:spMk id="30" creationId="{7CA0DC5A-11CD-4B06-837B-B31B934968DF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31" creationId="{2C076DCE-0B9A-4925-BD52-D5F18EEDB2F0}"/>
          </ac:spMkLst>
        </pc:spChg>
        <pc:spChg chg="add mod">
          <ac:chgData name="Coraluppi, Stefano" userId="949cbe1f-f638-4d8b-8890-7bbcf354ea6d" providerId="ADAL" clId="{752FF0DA-AFA7-4E9F-A57F-33E2AE29198C}" dt="2021-02-07T22:02:44.327" v="11612"/>
          <ac:spMkLst>
            <pc:docMk/>
            <pc:sldMk cId="3338668046" sldId="4762"/>
            <ac:spMk id="32" creationId="{D1D0F117-4EC5-4B3E-A1B8-E3EE5F40B5B5}"/>
          </ac:spMkLst>
        </pc:spChg>
        <pc:picChg chg="add mod">
          <ac:chgData name="Coraluppi, Stefano" userId="949cbe1f-f638-4d8b-8890-7bbcf354ea6d" providerId="ADAL" clId="{752FF0DA-AFA7-4E9F-A57F-33E2AE29198C}" dt="2021-02-07T22:02:44.327" v="11612"/>
          <ac:picMkLst>
            <pc:docMk/>
            <pc:sldMk cId="3338668046" sldId="4762"/>
            <ac:picMk id="5" creationId="{E6D7C269-7450-499C-B7E5-06FF100D7C4D}"/>
          </ac:picMkLst>
        </pc:picChg>
        <pc:picChg chg="add mod">
          <ac:chgData name="Coraluppi, Stefano" userId="949cbe1f-f638-4d8b-8890-7bbcf354ea6d" providerId="ADAL" clId="{752FF0DA-AFA7-4E9F-A57F-33E2AE29198C}" dt="2021-02-07T22:02:44.327" v="11612"/>
          <ac:picMkLst>
            <pc:docMk/>
            <pc:sldMk cId="3338668046" sldId="4762"/>
            <ac:picMk id="6" creationId="{4AFC3475-39D1-4507-A611-EC14265979C6}"/>
          </ac:picMkLst>
        </pc:picChg>
        <pc:picChg chg="add mod">
          <ac:chgData name="Coraluppi, Stefano" userId="949cbe1f-f638-4d8b-8890-7bbcf354ea6d" providerId="ADAL" clId="{752FF0DA-AFA7-4E9F-A57F-33E2AE29198C}" dt="2021-02-07T22:02:44.327" v="11612"/>
          <ac:picMkLst>
            <pc:docMk/>
            <pc:sldMk cId="3338668046" sldId="4762"/>
            <ac:picMk id="7" creationId="{D1248F7C-7C60-4BF2-8929-DA76EA48342D}"/>
          </ac:picMkLst>
        </pc:picChg>
        <pc:cxnChg chg="add mod">
          <ac:chgData name="Coraluppi, Stefano" userId="949cbe1f-f638-4d8b-8890-7bbcf354ea6d" providerId="ADAL" clId="{752FF0DA-AFA7-4E9F-A57F-33E2AE29198C}" dt="2021-02-07T22:02:44.327" v="11612"/>
          <ac:cxnSpMkLst>
            <pc:docMk/>
            <pc:sldMk cId="3338668046" sldId="4762"/>
            <ac:cxnSpMk id="12" creationId="{C4607B00-984D-4151-BD27-293107048DC3}"/>
          </ac:cxnSpMkLst>
        </pc:cxnChg>
        <pc:cxnChg chg="add mod">
          <ac:chgData name="Coraluppi, Stefano" userId="949cbe1f-f638-4d8b-8890-7bbcf354ea6d" providerId="ADAL" clId="{752FF0DA-AFA7-4E9F-A57F-33E2AE29198C}" dt="2021-02-07T22:02:44.327" v="11612"/>
          <ac:cxnSpMkLst>
            <pc:docMk/>
            <pc:sldMk cId="3338668046" sldId="4762"/>
            <ac:cxnSpMk id="17" creationId="{A71D40F9-7299-4F75-839E-5BA8AC5A59BA}"/>
          </ac:cxnSpMkLst>
        </pc:cxnChg>
        <pc:cxnChg chg="add mod">
          <ac:chgData name="Coraluppi, Stefano" userId="949cbe1f-f638-4d8b-8890-7bbcf354ea6d" providerId="ADAL" clId="{752FF0DA-AFA7-4E9F-A57F-33E2AE29198C}" dt="2021-02-07T22:02:44.327" v="11612"/>
          <ac:cxnSpMkLst>
            <pc:docMk/>
            <pc:sldMk cId="3338668046" sldId="4762"/>
            <ac:cxnSpMk id="19" creationId="{AC25F359-8927-4318-A895-B711C9DF2E3D}"/>
          </ac:cxnSpMkLst>
        </pc:cxnChg>
        <pc:cxnChg chg="add mod">
          <ac:chgData name="Coraluppi, Stefano" userId="949cbe1f-f638-4d8b-8890-7bbcf354ea6d" providerId="ADAL" clId="{752FF0DA-AFA7-4E9F-A57F-33E2AE29198C}" dt="2021-02-07T22:02:44.327" v="11612"/>
          <ac:cxnSpMkLst>
            <pc:docMk/>
            <pc:sldMk cId="3338668046" sldId="4762"/>
            <ac:cxnSpMk id="25" creationId="{CB572D3A-C91A-4B0B-A68B-05DA94C1053C}"/>
          </ac:cxnSpMkLst>
        </pc:cxnChg>
        <pc:cxnChg chg="add mod">
          <ac:chgData name="Coraluppi, Stefano" userId="949cbe1f-f638-4d8b-8890-7bbcf354ea6d" providerId="ADAL" clId="{752FF0DA-AFA7-4E9F-A57F-33E2AE29198C}" dt="2021-02-07T22:02:44.327" v="11612"/>
          <ac:cxnSpMkLst>
            <pc:docMk/>
            <pc:sldMk cId="3338668046" sldId="4762"/>
            <ac:cxnSpMk id="27" creationId="{594325B2-FDC7-42A6-AB27-492BA5428139}"/>
          </ac:cxnSpMkLst>
        </pc:cxnChg>
        <pc:cxnChg chg="add mod">
          <ac:chgData name="Coraluppi, Stefano" userId="949cbe1f-f638-4d8b-8890-7bbcf354ea6d" providerId="ADAL" clId="{752FF0DA-AFA7-4E9F-A57F-33E2AE29198C}" dt="2021-02-07T22:02:44.327" v="11612"/>
          <ac:cxnSpMkLst>
            <pc:docMk/>
            <pc:sldMk cId="3338668046" sldId="4762"/>
            <ac:cxnSpMk id="28" creationId="{8FAC13CA-F400-4FA2-822E-6226AF67C614}"/>
          </ac:cxnSpMkLst>
        </pc:cxnChg>
      </pc:sldChg>
      <pc:sldChg chg="addSp delSp modSp new mod">
        <pc:chgData name="Coraluppi, Stefano" userId="949cbe1f-f638-4d8b-8890-7bbcf354ea6d" providerId="ADAL" clId="{752FF0DA-AFA7-4E9F-A57F-33E2AE29198C}" dt="2021-02-09T14:14:34.673" v="12574" actId="1038"/>
        <pc:sldMkLst>
          <pc:docMk/>
          <pc:sldMk cId="2575202193" sldId="4763"/>
        </pc:sldMkLst>
        <pc:spChg chg="mod">
          <ac:chgData name="Coraluppi, Stefano" userId="949cbe1f-f638-4d8b-8890-7bbcf354ea6d" providerId="ADAL" clId="{752FF0DA-AFA7-4E9F-A57F-33E2AE29198C}" dt="2021-02-07T22:02:22.612" v="11609" actId="20577"/>
          <ac:spMkLst>
            <pc:docMk/>
            <pc:sldMk cId="2575202193" sldId="4763"/>
            <ac:spMk id="2" creationId="{F265BB25-0820-45BD-BD61-8E1E6CF93370}"/>
          </ac:spMkLst>
        </pc:spChg>
        <pc:spChg chg="del">
          <ac:chgData name="Coraluppi, Stefano" userId="949cbe1f-f638-4d8b-8890-7bbcf354ea6d" providerId="ADAL" clId="{752FF0DA-AFA7-4E9F-A57F-33E2AE29198C}" dt="2021-02-07T22:03:16.696" v="11633" actId="478"/>
          <ac:spMkLst>
            <pc:docMk/>
            <pc:sldMk cId="2575202193" sldId="4763"/>
            <ac:spMk id="3" creationId="{13C7788E-B065-482A-BFE8-57EFFD6B7C21}"/>
          </ac:spMkLst>
        </pc:spChg>
        <pc:spChg chg="add mod">
          <ac:chgData name="Coraluppi, Stefano" userId="949cbe1f-f638-4d8b-8890-7bbcf354ea6d" providerId="ADAL" clId="{752FF0DA-AFA7-4E9F-A57F-33E2AE29198C}" dt="2021-02-07T22:03:31.370" v="11635"/>
          <ac:spMkLst>
            <pc:docMk/>
            <pc:sldMk cId="2575202193" sldId="4763"/>
            <ac:spMk id="9" creationId="{FDFF306C-DD8E-41BF-94F7-1EE6823B6D9E}"/>
          </ac:spMkLst>
        </pc:spChg>
        <pc:spChg chg="add mod">
          <ac:chgData name="Coraluppi, Stefano" userId="949cbe1f-f638-4d8b-8890-7bbcf354ea6d" providerId="ADAL" clId="{752FF0DA-AFA7-4E9F-A57F-33E2AE29198C}" dt="2021-02-07T22:03:31.370" v="11635"/>
          <ac:spMkLst>
            <pc:docMk/>
            <pc:sldMk cId="2575202193" sldId="4763"/>
            <ac:spMk id="11" creationId="{8BA8D6C8-DFBB-4373-89F6-C53E8605639B}"/>
          </ac:spMkLst>
        </pc:spChg>
        <pc:spChg chg="add mod">
          <ac:chgData name="Coraluppi, Stefano" userId="949cbe1f-f638-4d8b-8890-7bbcf354ea6d" providerId="ADAL" clId="{752FF0DA-AFA7-4E9F-A57F-33E2AE29198C}" dt="2021-02-07T22:03:31.370" v="11635"/>
          <ac:spMkLst>
            <pc:docMk/>
            <pc:sldMk cId="2575202193" sldId="4763"/>
            <ac:spMk id="12" creationId="{7C1FE7D3-46F1-40CC-8AAA-582C93A34D0C}"/>
          </ac:spMkLst>
        </pc:spChg>
        <pc:spChg chg="add mod">
          <ac:chgData name="Coraluppi, Stefano" userId="949cbe1f-f638-4d8b-8890-7bbcf354ea6d" providerId="ADAL" clId="{752FF0DA-AFA7-4E9F-A57F-33E2AE29198C}" dt="2021-02-07T22:03:31.370" v="11635"/>
          <ac:spMkLst>
            <pc:docMk/>
            <pc:sldMk cId="2575202193" sldId="4763"/>
            <ac:spMk id="14" creationId="{26A419B7-472D-4943-A362-46A87AEF67FA}"/>
          </ac:spMkLst>
        </pc:spChg>
        <pc:spChg chg="add mod">
          <ac:chgData name="Coraluppi, Stefano" userId="949cbe1f-f638-4d8b-8890-7bbcf354ea6d" providerId="ADAL" clId="{752FF0DA-AFA7-4E9F-A57F-33E2AE29198C}" dt="2021-02-09T14:14:34.673" v="12574" actId="1038"/>
          <ac:spMkLst>
            <pc:docMk/>
            <pc:sldMk cId="2575202193" sldId="4763"/>
            <ac:spMk id="15" creationId="{FDD98FAD-5C1D-4C75-8C7B-C71B7F508AC6}"/>
          </ac:spMkLst>
        </pc:spChg>
        <pc:spChg chg="add mod">
          <ac:chgData name="Coraluppi, Stefano" userId="949cbe1f-f638-4d8b-8890-7bbcf354ea6d" providerId="ADAL" clId="{752FF0DA-AFA7-4E9F-A57F-33E2AE29198C}" dt="2021-02-09T14:14:34.673" v="12574" actId="1038"/>
          <ac:spMkLst>
            <pc:docMk/>
            <pc:sldMk cId="2575202193" sldId="4763"/>
            <ac:spMk id="16" creationId="{9571C605-0548-445F-80C4-D765BBEA1A1B}"/>
          </ac:spMkLst>
        </pc:spChg>
        <pc:picChg chg="add mod">
          <ac:chgData name="Coraluppi, Stefano" userId="949cbe1f-f638-4d8b-8890-7bbcf354ea6d" providerId="ADAL" clId="{752FF0DA-AFA7-4E9F-A57F-33E2AE29198C}" dt="2021-02-07T22:03:55.014" v="11637" actId="555"/>
          <ac:picMkLst>
            <pc:docMk/>
            <pc:sldMk cId="2575202193" sldId="4763"/>
            <ac:picMk id="5" creationId="{F8501D8D-EA7D-4AAD-9F79-46669BFD65EE}"/>
          </ac:picMkLst>
        </pc:picChg>
        <pc:picChg chg="add mod">
          <ac:chgData name="Coraluppi, Stefano" userId="949cbe1f-f638-4d8b-8890-7bbcf354ea6d" providerId="ADAL" clId="{752FF0DA-AFA7-4E9F-A57F-33E2AE29198C}" dt="2021-02-07T22:03:47.615" v="11636" actId="555"/>
          <ac:picMkLst>
            <pc:docMk/>
            <pc:sldMk cId="2575202193" sldId="4763"/>
            <ac:picMk id="6" creationId="{FAFDB876-F87C-44FB-BCDD-F9E0350D2FF0}"/>
          </ac:picMkLst>
        </pc:picChg>
        <pc:picChg chg="add mod">
          <ac:chgData name="Coraluppi, Stefano" userId="949cbe1f-f638-4d8b-8890-7bbcf354ea6d" providerId="ADAL" clId="{752FF0DA-AFA7-4E9F-A57F-33E2AE29198C}" dt="2021-02-07T22:03:55.014" v="11637" actId="555"/>
          <ac:picMkLst>
            <pc:docMk/>
            <pc:sldMk cId="2575202193" sldId="4763"/>
            <ac:picMk id="7" creationId="{66A28373-7566-41FD-929E-C360AEFFECDB}"/>
          </ac:picMkLst>
        </pc:picChg>
        <pc:picChg chg="add mod">
          <ac:chgData name="Coraluppi, Stefano" userId="949cbe1f-f638-4d8b-8890-7bbcf354ea6d" providerId="ADAL" clId="{752FF0DA-AFA7-4E9F-A57F-33E2AE29198C}" dt="2021-02-07T22:03:47.615" v="11636" actId="555"/>
          <ac:picMkLst>
            <pc:docMk/>
            <pc:sldMk cId="2575202193" sldId="4763"/>
            <ac:picMk id="8" creationId="{9F16C8B8-30DC-4ED8-9F75-20A9A16183C9}"/>
          </ac:picMkLst>
        </pc:picChg>
        <pc:cxnChg chg="add mod">
          <ac:chgData name="Coraluppi, Stefano" userId="949cbe1f-f638-4d8b-8890-7bbcf354ea6d" providerId="ADAL" clId="{752FF0DA-AFA7-4E9F-A57F-33E2AE29198C}" dt="2021-02-07T22:03:31.370" v="11635"/>
          <ac:cxnSpMkLst>
            <pc:docMk/>
            <pc:sldMk cId="2575202193" sldId="4763"/>
            <ac:cxnSpMk id="10" creationId="{B38E3F42-E427-4F37-8645-53BEED979F74}"/>
          </ac:cxnSpMkLst>
        </pc:cxnChg>
        <pc:cxnChg chg="add mod">
          <ac:chgData name="Coraluppi, Stefano" userId="949cbe1f-f638-4d8b-8890-7bbcf354ea6d" providerId="ADAL" clId="{752FF0DA-AFA7-4E9F-A57F-33E2AE29198C}" dt="2021-02-07T22:03:31.370" v="11635"/>
          <ac:cxnSpMkLst>
            <pc:docMk/>
            <pc:sldMk cId="2575202193" sldId="4763"/>
            <ac:cxnSpMk id="13" creationId="{A91C0DC6-37AD-42F7-BD51-4C4D5437F45C}"/>
          </ac:cxnSpMkLst>
        </pc:cxnChg>
      </pc:sldChg>
      <pc:sldChg chg="modSp new mod">
        <pc:chgData name="Coraluppi, Stefano" userId="949cbe1f-f638-4d8b-8890-7bbcf354ea6d" providerId="ADAL" clId="{752FF0DA-AFA7-4E9F-A57F-33E2AE29198C}" dt="2021-02-07T22:09:19.160" v="11668" actId="20577"/>
        <pc:sldMkLst>
          <pc:docMk/>
          <pc:sldMk cId="3442181129" sldId="4764"/>
        </pc:sldMkLst>
        <pc:spChg chg="mod">
          <ac:chgData name="Coraluppi, Stefano" userId="949cbe1f-f638-4d8b-8890-7bbcf354ea6d" providerId="ADAL" clId="{752FF0DA-AFA7-4E9F-A57F-33E2AE29198C}" dt="2021-02-07T22:09:19.160" v="11668" actId="20577"/>
          <ac:spMkLst>
            <pc:docMk/>
            <pc:sldMk cId="3442181129" sldId="4764"/>
            <ac:spMk id="2" creationId="{E1035664-BCE7-453E-A167-6691AF9B871A}"/>
          </ac:spMkLst>
        </pc:spChg>
        <pc:spChg chg="mod">
          <ac:chgData name="Coraluppi, Stefano" userId="949cbe1f-f638-4d8b-8890-7bbcf354ea6d" providerId="ADAL" clId="{752FF0DA-AFA7-4E9F-A57F-33E2AE29198C}" dt="2021-02-07T22:08:08.720" v="11652" actId="21"/>
          <ac:spMkLst>
            <pc:docMk/>
            <pc:sldMk cId="3442181129" sldId="4764"/>
            <ac:spMk id="3" creationId="{E373D16C-7ECB-496B-BA15-B5C8FCC1A00A}"/>
          </ac:spMkLst>
        </pc:spChg>
      </pc:sldChg>
      <pc:sldChg chg="modSp new mod">
        <pc:chgData name="Coraluppi, Stefano" userId="949cbe1f-f638-4d8b-8890-7bbcf354ea6d" providerId="ADAL" clId="{752FF0DA-AFA7-4E9F-A57F-33E2AE29198C}" dt="2021-02-07T22:09:24.559" v="11670" actId="20577"/>
        <pc:sldMkLst>
          <pc:docMk/>
          <pc:sldMk cId="2537116117" sldId="4765"/>
        </pc:sldMkLst>
        <pc:spChg chg="mod">
          <ac:chgData name="Coraluppi, Stefano" userId="949cbe1f-f638-4d8b-8890-7bbcf354ea6d" providerId="ADAL" clId="{752FF0DA-AFA7-4E9F-A57F-33E2AE29198C}" dt="2021-02-07T22:09:24.559" v="11670" actId="20577"/>
          <ac:spMkLst>
            <pc:docMk/>
            <pc:sldMk cId="2537116117" sldId="4765"/>
            <ac:spMk id="2" creationId="{F09549F8-9099-4258-93A2-F09847908569}"/>
          </ac:spMkLst>
        </pc:spChg>
        <pc:spChg chg="mod">
          <ac:chgData name="Coraluppi, Stefano" userId="949cbe1f-f638-4d8b-8890-7bbcf354ea6d" providerId="ADAL" clId="{752FF0DA-AFA7-4E9F-A57F-33E2AE29198C}" dt="2021-02-07T22:08:19.009" v="11655" actId="21"/>
          <ac:spMkLst>
            <pc:docMk/>
            <pc:sldMk cId="2537116117" sldId="4765"/>
            <ac:spMk id="3" creationId="{85EAE236-4E28-4F50-BF62-0BA032C9338F}"/>
          </ac:spMkLst>
        </pc:spChg>
      </pc:sldChg>
      <pc:sldChg chg="modSp new mod">
        <pc:chgData name="Coraluppi, Stefano" userId="949cbe1f-f638-4d8b-8890-7bbcf354ea6d" providerId="ADAL" clId="{752FF0DA-AFA7-4E9F-A57F-33E2AE29198C}" dt="2021-02-07T22:09:30.391" v="11672" actId="20577"/>
        <pc:sldMkLst>
          <pc:docMk/>
          <pc:sldMk cId="3862004449" sldId="4766"/>
        </pc:sldMkLst>
        <pc:spChg chg="mod">
          <ac:chgData name="Coraluppi, Stefano" userId="949cbe1f-f638-4d8b-8890-7bbcf354ea6d" providerId="ADAL" clId="{752FF0DA-AFA7-4E9F-A57F-33E2AE29198C}" dt="2021-02-07T22:09:30.391" v="11672" actId="20577"/>
          <ac:spMkLst>
            <pc:docMk/>
            <pc:sldMk cId="3862004449" sldId="4766"/>
            <ac:spMk id="2" creationId="{1E3EFA74-E87A-4ACB-933B-389403E595B1}"/>
          </ac:spMkLst>
        </pc:spChg>
        <pc:spChg chg="mod">
          <ac:chgData name="Coraluppi, Stefano" userId="949cbe1f-f638-4d8b-8890-7bbcf354ea6d" providerId="ADAL" clId="{752FF0DA-AFA7-4E9F-A57F-33E2AE29198C}" dt="2021-02-07T22:08:29.467" v="11658" actId="21"/>
          <ac:spMkLst>
            <pc:docMk/>
            <pc:sldMk cId="3862004449" sldId="4766"/>
            <ac:spMk id="3" creationId="{3ED074F0-2D49-45E7-888F-01C7A8353F98}"/>
          </ac:spMkLst>
        </pc:spChg>
      </pc:sldChg>
      <pc:sldChg chg="modSp new mod">
        <pc:chgData name="Coraluppi, Stefano" userId="949cbe1f-f638-4d8b-8890-7bbcf354ea6d" providerId="ADAL" clId="{752FF0DA-AFA7-4E9F-A57F-33E2AE29198C}" dt="2021-02-07T22:09:34.721" v="11674" actId="20577"/>
        <pc:sldMkLst>
          <pc:docMk/>
          <pc:sldMk cId="2189920290" sldId="4767"/>
        </pc:sldMkLst>
        <pc:spChg chg="mod">
          <ac:chgData name="Coraluppi, Stefano" userId="949cbe1f-f638-4d8b-8890-7bbcf354ea6d" providerId="ADAL" clId="{752FF0DA-AFA7-4E9F-A57F-33E2AE29198C}" dt="2021-02-07T22:09:34.721" v="11674" actId="20577"/>
          <ac:spMkLst>
            <pc:docMk/>
            <pc:sldMk cId="2189920290" sldId="4767"/>
            <ac:spMk id="2" creationId="{1B8A9F92-8DDF-4869-84B5-9ADF34C32F41}"/>
          </ac:spMkLst>
        </pc:spChg>
        <pc:spChg chg="mod">
          <ac:chgData name="Coraluppi, Stefano" userId="949cbe1f-f638-4d8b-8890-7bbcf354ea6d" providerId="ADAL" clId="{752FF0DA-AFA7-4E9F-A57F-33E2AE29198C}" dt="2021-02-07T22:08:35.875" v="11662" actId="20577"/>
          <ac:spMkLst>
            <pc:docMk/>
            <pc:sldMk cId="2189920290" sldId="4767"/>
            <ac:spMk id="3" creationId="{DE267E6D-E0DB-4F02-9270-6E992C12FEA1}"/>
          </ac:spMkLst>
        </pc:spChg>
      </pc:sldChg>
      <pc:sldChg chg="addSp delSp modSp new mod">
        <pc:chgData name="Coraluppi, Stefano" userId="949cbe1f-f638-4d8b-8890-7bbcf354ea6d" providerId="ADAL" clId="{752FF0DA-AFA7-4E9F-A57F-33E2AE29198C}" dt="2021-02-09T14:19:07.139" v="12741" actId="478"/>
        <pc:sldMkLst>
          <pc:docMk/>
          <pc:sldMk cId="2087155953" sldId="4768"/>
        </pc:sldMkLst>
        <pc:spChg chg="mod">
          <ac:chgData name="Coraluppi, Stefano" userId="949cbe1f-f638-4d8b-8890-7bbcf354ea6d" providerId="ADAL" clId="{752FF0DA-AFA7-4E9F-A57F-33E2AE29198C}" dt="2021-02-09T14:02:06.239" v="12124" actId="20577"/>
          <ac:spMkLst>
            <pc:docMk/>
            <pc:sldMk cId="2087155953" sldId="4768"/>
            <ac:spMk id="2" creationId="{8BBD8A64-A5F7-4C61-99D8-47FCE1C24715}"/>
          </ac:spMkLst>
        </pc:spChg>
        <pc:spChg chg="del">
          <ac:chgData name="Coraluppi, Stefano" userId="949cbe1f-f638-4d8b-8890-7bbcf354ea6d" providerId="ADAL" clId="{752FF0DA-AFA7-4E9F-A57F-33E2AE29198C}" dt="2021-02-09T14:00:59.883" v="12118" actId="478"/>
          <ac:spMkLst>
            <pc:docMk/>
            <pc:sldMk cId="2087155953" sldId="4768"/>
            <ac:spMk id="3" creationId="{C764406A-469E-4D0D-A0C1-91B843E85047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7" creationId="{304ECF3A-9BDD-42BF-9682-CF879CFC352A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8" creationId="{56DFB7B7-5DEB-42BF-B042-4524BF5FBCB5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9" creationId="{2961E7BB-4F7B-48BA-B071-D0D9332E7187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10" creationId="{9B654A6B-A997-4252-8CAD-6BEFCF10430F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11" creationId="{DE9BF64E-9FA7-4589-8718-2458A6BB7AA8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12" creationId="{92A1CA0C-E5AC-45C1-99C5-5E85D7977D88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13" creationId="{2CCB9AF3-0D67-4FF2-A14B-D71C36AA1AF3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14" creationId="{ABC7106E-F0B3-4952-B422-2BC3C6442F4A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15" creationId="{D98DA05D-9E66-42CB-8B04-8CA4F2831FB6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16" creationId="{3428E9D9-F1D0-40FA-8F2C-A19FAED6D903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17" creationId="{E4D6EAEC-F331-472F-9F33-34C306975959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18" creationId="{E5EF5ED0-C706-4893-90EF-5B60E233BE06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19" creationId="{4912D50A-6441-4A45-AF69-9D4BCA707E01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20" creationId="{D6160ADE-5FE2-4B4D-BA22-7B7F0D8B3F72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21" creationId="{06613B30-0391-43BC-B473-E87094540963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22" creationId="{BF0997BC-A5A9-4891-96DA-3B23FDB49A28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23" creationId="{32BA53A4-F9D7-4C2C-992E-9F559F1560F0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24" creationId="{BC43856A-9856-4C83-8B8D-52C4B160FFB0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25" creationId="{0BE258ED-0D0C-4181-8054-C965FF2A8EAB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26" creationId="{381A9D48-EFED-4A18-B031-538032DA3CB8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27" creationId="{E0F4A725-862B-4667-A8ED-EBA15841466A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28" creationId="{0A544B7A-E03E-47FE-9774-DC775BFDF12A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29" creationId="{A7152E5E-4283-4601-B5AF-A6835C4E4DE3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30" creationId="{C1ADF976-CB21-4F79-898F-E28C1067E8F7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31" creationId="{849FD1D0-454A-4B6F-80E6-D9C7C329C144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32" creationId="{852A19E8-6DB1-4272-B072-9182A4A7C843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33" creationId="{5413BCD7-6B1F-419A-8786-23C79DBBF9A8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34" creationId="{237D8636-4C64-4B82-9C72-312044EDAA28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35" creationId="{AC98472E-C534-48BA-861D-1FBC0E309463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36" creationId="{4BEDCBEE-29BF-4F7B-8E3E-CFBD59A41896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37" creationId="{D71C41E0-37CF-4738-A3F3-768090DE5E0B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38" creationId="{581942C4-1347-4B53-9659-69DC51A76223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39" creationId="{61F5FA3D-B572-4521-8E82-9017834B1476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40" creationId="{5ECF82F1-D2B8-4CE4-A26B-C8CF8DA484B2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41" creationId="{161F9283-B936-4EDE-B351-6D320FE93255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42" creationId="{B14F0EED-CEC5-4FE8-8D7A-31CDE351F06A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43" creationId="{179D0F54-59ED-478E-ACB0-D33FE3C7600F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44" creationId="{5A4EFCF5-7670-41D4-BD98-352C350BD9CC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45" creationId="{CCB82F2A-A9BB-466E-81D7-BAAB08840FB8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46" creationId="{DDBBD6C6-7AA8-4A34-9367-936DC992F4D4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47" creationId="{09109647-4198-4D58-9737-F3D812472D79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48" creationId="{DF80F27B-8B10-4373-9ACC-A0C1CA75B4F5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49" creationId="{C03DE676-5CA5-4C53-B849-F1842BC549A8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50" creationId="{026DC547-1707-4039-AF0C-85D5385A3C4F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51" creationId="{C075758E-57FD-417B-B47A-C3B1CD7C31C2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52" creationId="{DAE4221D-FF07-4190-A989-AB5CE36F09BA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53" creationId="{939597F4-98F2-4A8D-863E-A7067E3C7CA9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54" creationId="{33CD7998-D0C8-4253-86C1-667C5F3621DE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55" creationId="{0CBDCE55-3D80-420E-80D5-BAD4058EE2C0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56" creationId="{524779CB-B54E-4C3E-9B6D-FDE5D5474C17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57" creationId="{38198E90-1C2B-4853-BE0A-4C1376634768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58" creationId="{CA861E79-32B5-4E7D-95B0-C6DF33230DED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59" creationId="{95BD8860-5DA6-48AB-8628-26EB371E3A61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60" creationId="{768D0E1B-D0A0-4525-808A-511698CEFE3D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61" creationId="{B7891AF0-53A0-41AC-B34B-4883D25D91AE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62" creationId="{4ABAC08C-0B27-47CD-870F-62AEE683B8FA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63" creationId="{942D47F3-3E58-4236-AEC2-9A4A832BD3D0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64" creationId="{33E04C90-C6E4-4E84-B3AF-7A61EC4AA428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65" creationId="{6B88525E-D440-4C03-84B2-03DA65FC62AD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66" creationId="{95DED3F0-DDE6-4DAB-995A-7DA7730C843F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67" creationId="{71C89A94-504A-4B36-B1C7-E4193F072E48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68" creationId="{8D973A77-3DC3-49AB-92C1-DDCEE9CABB05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69" creationId="{7ACB8E2E-12AB-41D1-9DA0-F32C19EAA8CC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70" creationId="{EB7A9D40-3F82-4A18-9174-44B791C0C4E2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71" creationId="{01D102B0-DE89-4AFA-A996-39D803231B3E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72" creationId="{058FCC78-7468-4EDF-A8D3-73765364A5D7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73" creationId="{26B23D26-0D54-442C-B7C0-FA1BF64F1D70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74" creationId="{AF69655C-421E-4886-9A88-F3AFF8FAB1D3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75" creationId="{29365119-B2B6-4D85-9C19-CE191EC31844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76" creationId="{25D4BFBA-4A2F-48B0-A326-098276EBBA57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77" creationId="{5E707801-CE8F-4373-9D52-CF3B23A16DB1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78" creationId="{BC3B285F-42F4-47B7-ABCA-28A4D4CD5EA4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79" creationId="{95D70143-DA23-4762-BBDC-926581C2E6FC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80" creationId="{D0E4651F-0AB8-4478-9DE1-A16A80A51A96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81" creationId="{4E7C773E-CA80-4E7A-B291-5232EF9B02DD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82" creationId="{AE3F02ED-0F0C-4591-AB59-84DBE863FC13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83" creationId="{6E2A2A0E-5172-49FC-BED9-DEE45847D6C5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84" creationId="{3C2030AA-9AE4-4518-ACE9-7EB98280671E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85" creationId="{2220629B-1D0C-494C-B32B-B6D51F9D4608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86" creationId="{3BF2CBE6-40F2-4C05-A507-40C2BB5FBDF4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87" creationId="{ED5D27DE-3D09-4BDB-BDB4-E42F206821C9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88" creationId="{A1AAB57A-D1C4-4A21-AEEE-0506C242AAED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89" creationId="{31B244BB-AF1E-4075-AB47-D5C9B3152800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93" creationId="{3FAD1ACA-480B-4C4E-B81E-6A87F01AA1B6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94" creationId="{37909948-EFC9-4478-B36F-E486B4103718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95" creationId="{E12791BA-D3CC-40EC-885A-0A3FABD682FC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96" creationId="{C67082B2-9465-4ECE-B2C0-23C1C1A413E5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97" creationId="{CF628365-D494-4F68-B3BC-69F00D36B6C7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98" creationId="{C257830F-1C54-43C6-8D0B-F5B603FB904B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102" creationId="{1AA330D9-64BD-4401-9B65-72A6BA9F8295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103" creationId="{E7B1F8E4-A90A-4BEA-88D7-110A7CB28BDB}"/>
          </ac:spMkLst>
        </pc:spChg>
        <pc:spChg chg="add del mod">
          <ac:chgData name="Coraluppi, Stefano" userId="949cbe1f-f638-4d8b-8890-7bbcf354ea6d" providerId="ADAL" clId="{752FF0DA-AFA7-4E9F-A57F-33E2AE29198C}" dt="2021-02-09T14:04:37.975" v="12134"/>
          <ac:spMkLst>
            <pc:docMk/>
            <pc:sldMk cId="2087155953" sldId="4768"/>
            <ac:spMk id="105" creationId="{334E33DD-C49C-44E4-A45A-DB7EB6AE74F0}"/>
          </ac:spMkLst>
        </pc:spChg>
        <pc:spChg chg="add del mod">
          <ac:chgData name="Coraluppi, Stefano" userId="949cbe1f-f638-4d8b-8890-7bbcf354ea6d" providerId="ADAL" clId="{752FF0DA-AFA7-4E9F-A57F-33E2AE29198C}" dt="2021-02-09T14:19:07.139" v="12741" actId="478"/>
          <ac:spMkLst>
            <pc:docMk/>
            <pc:sldMk cId="2087155953" sldId="4768"/>
            <ac:spMk id="109" creationId="{0E7D8E39-8515-40F6-B03C-59A557B0EDE2}"/>
          </ac:spMkLst>
        </pc:spChg>
        <pc:picChg chg="add del mod">
          <ac:chgData name="Coraluppi, Stefano" userId="949cbe1f-f638-4d8b-8890-7bbcf354ea6d" providerId="ADAL" clId="{752FF0DA-AFA7-4E9F-A57F-33E2AE29198C}" dt="2021-02-09T14:00:22.103" v="12115" actId="478"/>
          <ac:picMkLst>
            <pc:docMk/>
            <pc:sldMk cId="2087155953" sldId="4768"/>
            <ac:picMk id="5" creationId="{C5BE4A63-2EA7-4468-A507-87145067FB74}"/>
          </ac:picMkLst>
        </pc:picChg>
        <pc:picChg chg="add mod">
          <ac:chgData name="Coraluppi, Stefano" userId="949cbe1f-f638-4d8b-8890-7bbcf354ea6d" providerId="ADAL" clId="{752FF0DA-AFA7-4E9F-A57F-33E2AE29198C}" dt="2021-02-09T14:05:03.204" v="12191" actId="1076"/>
          <ac:picMkLst>
            <pc:docMk/>
            <pc:sldMk cId="2087155953" sldId="4768"/>
            <ac:picMk id="6" creationId="{1A072B61-69AD-4BDC-B319-B7B311169F76}"/>
          </ac:picMkLst>
        </pc:picChg>
        <pc:picChg chg="add mod">
          <ac:chgData name="Coraluppi, Stefano" userId="949cbe1f-f638-4d8b-8890-7bbcf354ea6d" providerId="ADAL" clId="{752FF0DA-AFA7-4E9F-A57F-33E2AE29198C}" dt="2021-02-09T14:09:41.900" v="12400" actId="1037"/>
          <ac:picMkLst>
            <pc:docMk/>
            <pc:sldMk cId="2087155953" sldId="4768"/>
            <ac:picMk id="107" creationId="{6D2D869A-4BEC-4E14-B30A-F8209A42E1C7}"/>
          </ac:picMkLst>
        </pc:picChg>
        <pc:picChg chg="add mod">
          <ac:chgData name="Coraluppi, Stefano" userId="949cbe1f-f638-4d8b-8890-7bbcf354ea6d" providerId="ADAL" clId="{752FF0DA-AFA7-4E9F-A57F-33E2AE29198C}" dt="2021-02-09T14:05:14.165" v="12195" actId="1076"/>
          <ac:picMkLst>
            <pc:docMk/>
            <pc:sldMk cId="2087155953" sldId="4768"/>
            <ac:picMk id="108" creationId="{27E964D0-2A7B-4DA1-AE8D-3D940B0D768B}"/>
          </ac:picMkLst>
        </pc:picChg>
        <pc:cxnChg chg="add del mod">
          <ac:chgData name="Coraluppi, Stefano" userId="949cbe1f-f638-4d8b-8890-7bbcf354ea6d" providerId="ADAL" clId="{752FF0DA-AFA7-4E9F-A57F-33E2AE29198C}" dt="2021-02-09T14:04:37.975" v="12134"/>
          <ac:cxnSpMkLst>
            <pc:docMk/>
            <pc:sldMk cId="2087155953" sldId="4768"/>
            <ac:cxnSpMk id="90" creationId="{ADEFD4AD-C944-46E0-85CF-83C36279A4B7}"/>
          </ac:cxnSpMkLst>
        </pc:cxnChg>
        <pc:cxnChg chg="add del mod">
          <ac:chgData name="Coraluppi, Stefano" userId="949cbe1f-f638-4d8b-8890-7bbcf354ea6d" providerId="ADAL" clId="{752FF0DA-AFA7-4E9F-A57F-33E2AE29198C}" dt="2021-02-09T14:04:37.975" v="12134"/>
          <ac:cxnSpMkLst>
            <pc:docMk/>
            <pc:sldMk cId="2087155953" sldId="4768"/>
            <ac:cxnSpMk id="91" creationId="{494F768B-4B15-4593-877A-D8616A1E338B}"/>
          </ac:cxnSpMkLst>
        </pc:cxnChg>
        <pc:cxnChg chg="add del mod">
          <ac:chgData name="Coraluppi, Stefano" userId="949cbe1f-f638-4d8b-8890-7bbcf354ea6d" providerId="ADAL" clId="{752FF0DA-AFA7-4E9F-A57F-33E2AE29198C}" dt="2021-02-09T14:04:37.975" v="12134"/>
          <ac:cxnSpMkLst>
            <pc:docMk/>
            <pc:sldMk cId="2087155953" sldId="4768"/>
            <ac:cxnSpMk id="92" creationId="{86ADF96E-86A9-437B-A4B1-233BC1558734}"/>
          </ac:cxnSpMkLst>
        </pc:cxnChg>
        <pc:cxnChg chg="add del mod">
          <ac:chgData name="Coraluppi, Stefano" userId="949cbe1f-f638-4d8b-8890-7bbcf354ea6d" providerId="ADAL" clId="{752FF0DA-AFA7-4E9F-A57F-33E2AE29198C}" dt="2021-02-09T14:04:37.975" v="12134"/>
          <ac:cxnSpMkLst>
            <pc:docMk/>
            <pc:sldMk cId="2087155953" sldId="4768"/>
            <ac:cxnSpMk id="99" creationId="{A2168C14-E376-4C66-89DB-FEED0018B193}"/>
          </ac:cxnSpMkLst>
        </pc:cxnChg>
        <pc:cxnChg chg="add del mod">
          <ac:chgData name="Coraluppi, Stefano" userId="949cbe1f-f638-4d8b-8890-7bbcf354ea6d" providerId="ADAL" clId="{752FF0DA-AFA7-4E9F-A57F-33E2AE29198C}" dt="2021-02-09T14:04:37.975" v="12134"/>
          <ac:cxnSpMkLst>
            <pc:docMk/>
            <pc:sldMk cId="2087155953" sldId="4768"/>
            <ac:cxnSpMk id="100" creationId="{CA05302D-1A09-4524-B22E-EA2CF9C8FA20}"/>
          </ac:cxnSpMkLst>
        </pc:cxnChg>
        <pc:cxnChg chg="add del mod">
          <ac:chgData name="Coraluppi, Stefano" userId="949cbe1f-f638-4d8b-8890-7bbcf354ea6d" providerId="ADAL" clId="{752FF0DA-AFA7-4E9F-A57F-33E2AE29198C}" dt="2021-02-09T14:04:37.975" v="12134"/>
          <ac:cxnSpMkLst>
            <pc:docMk/>
            <pc:sldMk cId="2087155953" sldId="4768"/>
            <ac:cxnSpMk id="101" creationId="{DCCD40CD-C1DC-4206-9CBD-C39C8962E6BD}"/>
          </ac:cxnSpMkLst>
        </pc:cxnChg>
        <pc:cxnChg chg="add del mod">
          <ac:chgData name="Coraluppi, Stefano" userId="949cbe1f-f638-4d8b-8890-7bbcf354ea6d" providerId="ADAL" clId="{752FF0DA-AFA7-4E9F-A57F-33E2AE29198C}" dt="2021-02-09T14:04:37.975" v="12134"/>
          <ac:cxnSpMkLst>
            <pc:docMk/>
            <pc:sldMk cId="2087155953" sldId="4768"/>
            <ac:cxnSpMk id="104" creationId="{00D46E42-8CDF-45F8-A4CD-32005490BF31}"/>
          </ac:cxnSpMkLst>
        </pc:cxnChg>
        <pc:cxnChg chg="add del mod">
          <ac:chgData name="Coraluppi, Stefano" userId="949cbe1f-f638-4d8b-8890-7bbcf354ea6d" providerId="ADAL" clId="{752FF0DA-AFA7-4E9F-A57F-33E2AE29198C}" dt="2021-02-09T14:04:37.975" v="12134"/>
          <ac:cxnSpMkLst>
            <pc:docMk/>
            <pc:sldMk cId="2087155953" sldId="4768"/>
            <ac:cxnSpMk id="106" creationId="{5BC96362-6E12-4F47-ACD2-C07245D726B0}"/>
          </ac:cxnSpMkLst>
        </pc:cxnChg>
      </pc:sldChg>
      <pc:sldChg chg="addSp delSp modSp new mod">
        <pc:chgData name="Coraluppi, Stefano" userId="949cbe1f-f638-4d8b-8890-7bbcf354ea6d" providerId="ADAL" clId="{752FF0DA-AFA7-4E9F-A57F-33E2AE29198C}" dt="2021-02-09T14:08:01.234" v="12270" actId="1035"/>
        <pc:sldMkLst>
          <pc:docMk/>
          <pc:sldMk cId="3234799420" sldId="4769"/>
        </pc:sldMkLst>
        <pc:spChg chg="mod">
          <ac:chgData name="Coraluppi, Stefano" userId="949cbe1f-f638-4d8b-8890-7bbcf354ea6d" providerId="ADAL" clId="{752FF0DA-AFA7-4E9F-A57F-33E2AE29198C}" dt="2021-02-09T14:05:46.963" v="12203" actId="20577"/>
          <ac:spMkLst>
            <pc:docMk/>
            <pc:sldMk cId="3234799420" sldId="4769"/>
            <ac:spMk id="2" creationId="{7CD7D0DE-4977-4444-8A80-BE482494B732}"/>
          </ac:spMkLst>
        </pc:spChg>
        <pc:spChg chg="del">
          <ac:chgData name="Coraluppi, Stefano" userId="949cbe1f-f638-4d8b-8890-7bbcf354ea6d" providerId="ADAL" clId="{752FF0DA-AFA7-4E9F-A57F-33E2AE29198C}" dt="2021-02-09T14:06:39.971" v="12212" actId="478"/>
          <ac:spMkLst>
            <pc:docMk/>
            <pc:sldMk cId="3234799420" sldId="4769"/>
            <ac:spMk id="3" creationId="{B27FF148-89D9-492D-8E4D-0BDD9938D06D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8" creationId="{70A047B0-D6FE-44B9-A954-D92ACA03CA87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9" creationId="{2B25778D-FE74-4EE8-B0E7-E37D3CFB3C41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10" creationId="{B5BDC9DD-4F0A-4B78-8F8C-7685F9A593A5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11" creationId="{E321826B-423B-4F77-B43C-1ED45079F4C6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12" creationId="{23244698-B34F-49F3-9B28-C00987DC6597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13" creationId="{167AFE7B-5909-429F-B521-17DF3B3EF423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14" creationId="{F7D9FE39-3ED5-46F8-A702-264FC5CBFB65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15" creationId="{AD8B1A0B-4B62-425B-A803-07811D8A6008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16" creationId="{A3D2D213-B03C-4B35-A580-A27E55F59368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17" creationId="{915F35D7-C326-4A38-8B55-1839598F90F3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18" creationId="{65687C8D-396E-4E70-B96A-502F2F4DB1AA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19" creationId="{C97B81F2-912E-439F-A3BD-87A7ABB0C352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20" creationId="{0199F0CE-A4B8-4207-8768-ED3E394E08E8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21" creationId="{9494F59D-1AFA-4EC8-A36A-3C95ACC21221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22" creationId="{541F3158-01FA-462B-A18F-A3F012520374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23" creationId="{26539E93-8ACD-42B6-9660-89689EA52900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24" creationId="{84CC5B05-D13E-410A-8C35-544D66931745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25" creationId="{2FC9B1F2-D6FF-44D8-A505-1554482747E7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26" creationId="{3BDDB780-6F8F-4773-9BF3-55DB07CFEA3C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27" creationId="{9D32B48A-559C-431B-B648-3A1E675A5A1E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28" creationId="{9880BA67-135C-453F-83D9-EAB51A8755C1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29" creationId="{5ED27C38-71EB-4861-B8C7-B90F67F53633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30" creationId="{0FE82E73-DD70-432A-BF3D-E4481064B0CC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31" creationId="{8CFDE896-AC60-49CE-A0C0-06F0340A7DC0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32" creationId="{83AD0DCB-DBB0-4830-9261-A9F0140A66AB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33" creationId="{75985687-08ED-4E61-BDBD-A176FDF5BEC1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34" creationId="{6B318A59-DDA8-4B25-947F-FE036FC0F63D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35" creationId="{027B0CB9-5827-4C6D-AB72-0A847EE9AADE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36" creationId="{2AD4FE8A-C769-48BB-8B4D-35E34B4EB15A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37" creationId="{E76111CA-A81F-4C24-8F17-2F85D23AC0DD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38" creationId="{2ED40B59-FEA8-43E9-B798-2EE6A4D618AD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39" creationId="{47DB2561-1A88-49FD-83BF-B165CECD20BD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40" creationId="{AFE82458-D483-49E2-931A-2D2E197D870C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41" creationId="{6F5B3477-F262-4D11-BAB3-FA8D74FD1164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42" creationId="{CA022B73-BA91-4288-B44F-8C8F3E266A4F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43" creationId="{FBFA0C14-E74B-459C-833B-7423AC65ECEF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44" creationId="{8E711033-DC51-425C-87ED-02AB1F82E1BC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45" creationId="{2E0A182B-5345-411F-8FF6-86522B1E5BA7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46" creationId="{85AD3AEA-84A2-4AA3-B20B-0A9667907083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47" creationId="{1463D01E-6DF9-4D9D-926A-96C0EDECE1F9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48" creationId="{EF6994BB-070F-419C-97FF-18338DE18F12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49" creationId="{D87F2ADC-4AE8-4A96-B9A0-07E32B4CE8AC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50" creationId="{D29555B7-FAC8-4800-914D-96D3276AAED0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51" creationId="{FB8709E9-FDCD-4B55-A171-12EBA6D906CC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52" creationId="{E8D27F81-6E56-42A0-87C0-45F41E61753E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53" creationId="{41504B0F-755A-4A37-BEA3-B85231A67B33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54" creationId="{9149CB09-F7D3-4122-B9F9-B8F09A7AB1A7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55" creationId="{CDD5AC2E-64D2-4FFB-9C93-90464B85AC12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56" creationId="{501C445A-5E72-4BBF-B387-D227749EC133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57" creationId="{18A36534-D22C-4BF8-9900-A73F201FC835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58" creationId="{E52E1394-ABE4-4253-BE48-9594C59125AD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59" creationId="{B25692E9-F8AE-4F6C-915D-814A94358191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60" creationId="{1168D4E9-7639-46A1-859B-ECDD412CAC35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61" creationId="{E05AE9FC-B783-47EE-903B-E75B9F248FAD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62" creationId="{D937DB2F-5902-41EB-81A6-BF08E8C82F66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63" creationId="{2240E93B-CAE4-45A6-AA05-AF38E78D2010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64" creationId="{09F03076-6556-4FE6-9934-27BA4669361F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65" creationId="{35AE9D2D-569C-4307-8902-32745037703A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66" creationId="{815FD313-86D6-4E30-8FAB-8C0EF4EDDD17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67" creationId="{9A32DFD6-D129-4118-8F59-8DDED0D9E04A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68" creationId="{646284F8-B248-415A-9612-2C716E415976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69" creationId="{9E19C9D0-0A20-4E79-B21F-2D55DCB6ED55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70" creationId="{973FA79C-09C9-4E7C-82C1-4000F8FFB5E5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71" creationId="{F2DEE42B-AD4B-4E75-B18D-6BD3F630B4B2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72" creationId="{4A7C3346-FFA3-474C-9C1B-BCEC8AA80F34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73" creationId="{DEA6A8FF-938D-4AAC-9452-1209A27E7F49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74" creationId="{8B72DAA2-EEA3-4F69-AEC5-ADC752E007C2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75" creationId="{5028BFD5-7FA8-4B15-A991-EEB2D09CF236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76" creationId="{B63015EE-68FB-4DC3-B6CA-BC6313FBB5EC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77" creationId="{6DC4A413-1741-4A13-B180-EE974B2BCE7E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78" creationId="{550D7875-883F-486A-BE4E-DA8DF5E22B7B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79" creationId="{1E2EFF5A-3E77-4766-9E2E-447A30257B5F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80" creationId="{33F82DDF-F580-4F71-9A02-50F3C47C97C6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81" creationId="{242BE3D3-6174-409E-8892-9948078794C9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82" creationId="{D8AB7DDA-AC2F-45CD-A0D6-D4C2BA0D47FB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83" creationId="{9EE1D8A7-9B1B-4AAC-A935-4BE1E21258C3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84" creationId="{AF31280F-1989-4F2B-9AE6-43D0F1FCB4C9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85" creationId="{9F46842C-F7A8-451D-B708-D22C414C4861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86" creationId="{60C9E1E3-DDED-408C-BFEA-2E1B79685EE2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87" creationId="{42D9A5FC-0010-4D77-8671-2DA0E76793C1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88" creationId="{4AB0679C-5320-4E26-BCDA-D7D632C3A23B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89" creationId="{13F8FE9F-A687-434B-AA8D-43B36D06C84D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90" creationId="{DED36470-5A39-4031-9EB6-FB44B18C7AA6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94" creationId="{90F97CD8-7C43-4F0B-807A-439007B24930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95" creationId="{5B79B113-5A93-498B-91B0-AB7AFB8ADD7A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96" creationId="{43298C5D-4EC2-41A4-8E80-4F8008CEEB19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98" creationId="{F2EFC3EB-E76E-489D-A778-41DA2047C503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99" creationId="{199B2510-182E-4AED-82BC-F2A6986510DB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100" creationId="{6A68AB3D-33C0-423B-91BB-193EF98B5450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101" creationId="{46BD7079-F5F1-4B07-9F00-0C07F75B1A88}"/>
          </ac:spMkLst>
        </pc:spChg>
        <pc:spChg chg="mod">
          <ac:chgData name="Coraluppi, Stefano" userId="949cbe1f-f638-4d8b-8890-7bbcf354ea6d" providerId="ADAL" clId="{752FF0DA-AFA7-4E9F-A57F-33E2AE29198C}" dt="2021-02-09T14:07:44.015" v="12218"/>
          <ac:spMkLst>
            <pc:docMk/>
            <pc:sldMk cId="3234799420" sldId="4769"/>
            <ac:spMk id="102" creationId="{F5C80F5E-CD25-4146-9507-F751E3748D55}"/>
          </ac:spMkLst>
        </pc:spChg>
        <pc:spChg chg="add del mod">
          <ac:chgData name="Coraluppi, Stefano" userId="949cbe1f-f638-4d8b-8890-7bbcf354ea6d" providerId="ADAL" clId="{752FF0DA-AFA7-4E9F-A57F-33E2AE29198C}" dt="2021-02-09T14:07:47.711" v="12219"/>
          <ac:spMkLst>
            <pc:docMk/>
            <pc:sldMk cId="3234799420" sldId="4769"/>
            <ac:spMk id="103" creationId="{7B9C7D59-C686-43B6-B322-A8CD5465B9E9}"/>
          </ac:spMkLst>
        </pc:spChg>
        <pc:grpChg chg="add del mod">
          <ac:chgData name="Coraluppi, Stefano" userId="949cbe1f-f638-4d8b-8890-7bbcf354ea6d" providerId="ADAL" clId="{752FF0DA-AFA7-4E9F-A57F-33E2AE29198C}" dt="2021-02-09T14:07:47.711" v="12219"/>
          <ac:grpSpMkLst>
            <pc:docMk/>
            <pc:sldMk cId="3234799420" sldId="4769"/>
            <ac:grpSpMk id="7" creationId="{E7E045FC-B132-4F60-9ACB-6709E2429125}"/>
          </ac:grpSpMkLst>
        </pc:grpChg>
        <pc:picChg chg="add mod">
          <ac:chgData name="Coraluppi, Stefano" userId="949cbe1f-f638-4d8b-8890-7bbcf354ea6d" providerId="ADAL" clId="{752FF0DA-AFA7-4E9F-A57F-33E2AE29198C}" dt="2021-02-09T14:06:51.271" v="12215"/>
          <ac:picMkLst>
            <pc:docMk/>
            <pc:sldMk cId="3234799420" sldId="4769"/>
            <ac:picMk id="5" creationId="{D8C525E7-B317-4F64-B427-71605D99742A}"/>
          </ac:picMkLst>
        </pc:picChg>
        <pc:picChg chg="add mod">
          <ac:chgData name="Coraluppi, Stefano" userId="949cbe1f-f638-4d8b-8890-7bbcf354ea6d" providerId="ADAL" clId="{752FF0DA-AFA7-4E9F-A57F-33E2AE29198C}" dt="2021-02-09T14:06:51.271" v="12215"/>
          <ac:picMkLst>
            <pc:docMk/>
            <pc:sldMk cId="3234799420" sldId="4769"/>
            <ac:picMk id="6" creationId="{7D36F947-374A-4E2B-B75A-8ACBD6EE6A3B}"/>
          </ac:picMkLst>
        </pc:picChg>
        <pc:picChg chg="add mod">
          <ac:chgData name="Coraluppi, Stefano" userId="949cbe1f-f638-4d8b-8890-7bbcf354ea6d" providerId="ADAL" clId="{752FF0DA-AFA7-4E9F-A57F-33E2AE29198C}" dt="2021-02-09T14:08:01.234" v="12270" actId="1035"/>
          <ac:picMkLst>
            <pc:docMk/>
            <pc:sldMk cId="3234799420" sldId="4769"/>
            <ac:picMk id="104" creationId="{59A97093-2B3B-4A26-BBF5-6F459A2F058D}"/>
          </ac:picMkLst>
        </pc:picChg>
        <pc:cxnChg chg="mod">
          <ac:chgData name="Coraluppi, Stefano" userId="949cbe1f-f638-4d8b-8890-7bbcf354ea6d" providerId="ADAL" clId="{752FF0DA-AFA7-4E9F-A57F-33E2AE29198C}" dt="2021-02-09T14:07:44.015" v="12218"/>
          <ac:cxnSpMkLst>
            <pc:docMk/>
            <pc:sldMk cId="3234799420" sldId="4769"/>
            <ac:cxnSpMk id="91" creationId="{02E43618-4FF9-4DBA-ACBC-7825A9960861}"/>
          </ac:cxnSpMkLst>
        </pc:cxnChg>
        <pc:cxnChg chg="mod">
          <ac:chgData name="Coraluppi, Stefano" userId="949cbe1f-f638-4d8b-8890-7bbcf354ea6d" providerId="ADAL" clId="{752FF0DA-AFA7-4E9F-A57F-33E2AE29198C}" dt="2021-02-09T14:07:44.015" v="12218"/>
          <ac:cxnSpMkLst>
            <pc:docMk/>
            <pc:sldMk cId="3234799420" sldId="4769"/>
            <ac:cxnSpMk id="92" creationId="{182EB3BF-C179-47F9-8962-068BAC5458E9}"/>
          </ac:cxnSpMkLst>
        </pc:cxnChg>
        <pc:cxnChg chg="mod">
          <ac:chgData name="Coraluppi, Stefano" userId="949cbe1f-f638-4d8b-8890-7bbcf354ea6d" providerId="ADAL" clId="{752FF0DA-AFA7-4E9F-A57F-33E2AE29198C}" dt="2021-02-09T14:07:44.015" v="12218"/>
          <ac:cxnSpMkLst>
            <pc:docMk/>
            <pc:sldMk cId="3234799420" sldId="4769"/>
            <ac:cxnSpMk id="93" creationId="{618400C3-994D-437A-A649-86A0BE26D352}"/>
          </ac:cxnSpMkLst>
        </pc:cxnChg>
        <pc:cxnChg chg="mod">
          <ac:chgData name="Coraluppi, Stefano" userId="949cbe1f-f638-4d8b-8890-7bbcf354ea6d" providerId="ADAL" clId="{752FF0DA-AFA7-4E9F-A57F-33E2AE29198C}" dt="2021-02-09T14:07:44.015" v="12218"/>
          <ac:cxnSpMkLst>
            <pc:docMk/>
            <pc:sldMk cId="3234799420" sldId="4769"/>
            <ac:cxnSpMk id="97" creationId="{9C9A7A38-448F-4F33-A11D-EADC0ED6B740}"/>
          </ac:cxnSpMkLst>
        </pc:cxnChg>
      </pc:sldChg>
      <pc:sldChg chg="addSp delSp modSp new mod">
        <pc:chgData name="Coraluppi, Stefano" userId="949cbe1f-f638-4d8b-8890-7bbcf354ea6d" providerId="ADAL" clId="{752FF0DA-AFA7-4E9F-A57F-33E2AE29198C}" dt="2021-02-09T14:09:56.189" v="12401" actId="1035"/>
        <pc:sldMkLst>
          <pc:docMk/>
          <pc:sldMk cId="2518396639" sldId="4770"/>
        </pc:sldMkLst>
        <pc:spChg chg="mod">
          <ac:chgData name="Coraluppi, Stefano" userId="949cbe1f-f638-4d8b-8890-7bbcf354ea6d" providerId="ADAL" clId="{752FF0DA-AFA7-4E9F-A57F-33E2AE29198C}" dt="2021-02-09T14:05:50.946" v="12205" actId="20577"/>
          <ac:spMkLst>
            <pc:docMk/>
            <pc:sldMk cId="2518396639" sldId="4770"/>
            <ac:spMk id="2" creationId="{44BEA694-0CA9-43BA-AB9D-14EB34EAEC82}"/>
          </ac:spMkLst>
        </pc:spChg>
        <pc:spChg chg="del">
          <ac:chgData name="Coraluppi, Stefano" userId="949cbe1f-f638-4d8b-8890-7bbcf354ea6d" providerId="ADAL" clId="{752FF0DA-AFA7-4E9F-A57F-33E2AE29198C}" dt="2021-02-09T14:06:42.924" v="12213" actId="478"/>
          <ac:spMkLst>
            <pc:docMk/>
            <pc:sldMk cId="2518396639" sldId="4770"/>
            <ac:spMk id="3" creationId="{DB3A568E-90BD-41C1-BF83-A6DBA40F1228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8" creationId="{97A7E896-EFEE-4A31-8A5A-0BB7EB226B94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9" creationId="{847750DF-495E-471E-9CB3-B5A1F548B725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10" creationId="{2B1C4A18-4888-4D8C-8153-D31BA724A158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11" creationId="{A547C568-4FB8-400A-BBA6-E01182FD661E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12" creationId="{20A445F7-0FC4-42C6-9173-755AB2DA9275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13" creationId="{E4C3D440-5992-453D-A156-67552E22102A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14" creationId="{8012B174-E133-4457-A77D-D07F36196DB7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15" creationId="{83F956B0-3EA2-40B2-AD62-FF9C0FAB42B4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16" creationId="{A41DFFE6-DC4D-4B63-96E5-277E772091C0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17" creationId="{4F6DA767-A221-4178-A119-E6156F0278AD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18" creationId="{1FAD9CB0-1F48-429D-89E1-056B9320F83A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19" creationId="{D93F5D61-3400-4561-B0AF-136A86A2DCEC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20" creationId="{51F881B6-B9E2-4912-B3C8-89C41619D8A8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21" creationId="{E93E9D4E-20A8-4D91-847C-FAE269C4C6BD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22" creationId="{77DA7EDF-E784-44FE-A979-1E7520AB98F8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23" creationId="{13BD97F3-B874-4A3F-97AC-DFB6164360BE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24" creationId="{CEE2D8FE-3544-4D74-8A49-3503E720B63F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25" creationId="{CB3BA83F-3532-43DC-BD03-A57D03A2F667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26" creationId="{5AAD42EA-84BB-4E5F-B1D6-CF6DAFDAEA54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27" creationId="{8C0F2B8A-100E-4316-A4DC-7AF6DC6A5ACD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28" creationId="{AD67A42E-62E4-4EBF-8841-69B83DA3F8D0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29" creationId="{469C6A3F-3B81-43A1-922E-7A8B9C37E795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30" creationId="{F7BD3B4F-2E33-4BF0-8174-581F8E83BE8E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31" creationId="{69C90E2D-C4B5-4217-B193-6BD6B9539B15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32" creationId="{E3FAC8FB-911F-4626-9BCD-95FD0A7176B7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33" creationId="{0F5E566B-1B7A-4AB7-9383-568C99CCE308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34" creationId="{CFB1FDAB-6100-4F82-A9E3-686909FFE044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35" creationId="{14566C27-A0C2-44F4-8E8C-331D2DE04A27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36" creationId="{A73BEE64-E5E9-4BF6-AEA6-490BE6BE0EB3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37" creationId="{F3B60A87-71C6-46ED-AA8C-11354727287C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38" creationId="{EAD57857-D39A-473F-A4C4-8D1677CFCFFE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39" creationId="{E455D06C-5A9C-4312-A88C-343CCC4C1AC3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40" creationId="{70C51E89-9FD2-415C-8BCE-7FA661C37479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41" creationId="{F64EDA90-29EE-4BD7-87A5-D99EF86AD48B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42" creationId="{243778C8-5816-45F2-826B-C082D1201325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43" creationId="{BD528BDC-9D1D-4B08-B563-AE5B40E9A025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44" creationId="{A9BA9B0F-00A8-4F7E-B706-3A832228C9EC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45" creationId="{2CEA2DE4-8CFC-4030-AB7A-D156A3294041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46" creationId="{050EE186-E216-41DC-B582-597AC40A867A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47" creationId="{B4C42D68-2956-440C-86FB-BCCE40B5B706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48" creationId="{10013D05-F3E3-4889-9F0C-19E6B120FAB2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49" creationId="{B650935C-3D30-4F38-B2CB-69CD33A4A1D0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50" creationId="{6B2CFFD3-D94E-45F9-82F2-648211020EC0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51" creationId="{92086F9C-8D1D-4317-A066-A3A4B5D26D59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52" creationId="{6D654FE7-7AB3-4D27-88CF-FFEF0CC54185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53" creationId="{F476529E-7F43-499A-AA41-B8A998778CE0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54" creationId="{70E05EFB-9CC5-4CEC-ACF3-2C71DDB9E54D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55" creationId="{71AAC63B-4AB6-45E3-8F84-1EEEE46DC69B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56" creationId="{66447C03-19ED-4496-87F4-02C3A34FFE23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57" creationId="{9547520C-7BF0-4E4D-BBE4-2221E9D33109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58" creationId="{6A16D823-4BBC-42BA-A55E-C722D4FD3F5F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59" creationId="{A67B62D2-F883-4555-8EEF-F1F55435DE5B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60" creationId="{EEFC1F0A-AC5E-4DE1-AB63-3BD82F7A37A5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61" creationId="{50179257-C9CF-444C-B578-F1200A71BCFE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62" creationId="{662EA1D7-8830-426A-9505-D441818DA922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63" creationId="{54647397-860F-4F54-81CA-BF0F71C00C3F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64" creationId="{2AE9696D-A65F-4B3B-A5B9-7DD429649743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65" creationId="{DC2C6E55-AD5A-4EC7-BF79-CE00D8BF457C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66" creationId="{B88EB45F-7DD2-44D6-A8C1-C14F099D3C41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67" creationId="{D4EBC4BE-EDA2-4017-BD66-80BE2779A189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68" creationId="{F2658101-EF3B-488F-A362-673D7C90DD1C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69" creationId="{A9F85C75-D302-4CA4-9323-C8BA11CFDE38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70" creationId="{2BE7D3DF-500B-42D3-9F51-2BA5CF7DF5FB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71" creationId="{A2055906-7FFA-4E79-951F-27A664529603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72" creationId="{70D98488-DADD-444E-9E92-446B489AFCBB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73" creationId="{9EF399D4-505A-423C-A286-99028933D393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74" creationId="{9AB6B4C7-96D5-40B9-A2A6-B30C7D062565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75" creationId="{084404B8-CC6D-425C-A51A-475B4DA9383D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76" creationId="{CED369B1-BD03-4534-838A-4D073523F952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77" creationId="{DFECC7FD-1F3D-42E0-B380-9E63D8E0729E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78" creationId="{D84F52EA-64B0-4540-8BB3-9507AF5F95C6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79" creationId="{2F4078B8-C0C6-4D81-9DC8-3BC20266CDBB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80" creationId="{DB3DC89D-FBFE-4B5A-A54C-6A592859EA56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81" creationId="{8B8753C7-62B7-4B22-8015-F609D7863015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82" creationId="{ABB26587-0351-4570-BF92-4ADAA185A84B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83" creationId="{98671EF4-87DA-4D59-AB73-07AE50249E54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84" creationId="{A0D53155-ED2C-43AA-AEE5-2D268761EEDF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85" creationId="{68ED7519-A40A-45AB-A5F7-EAC9A65A8717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86" creationId="{9C875836-B31C-4E01-B7F1-442C612B9126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87" creationId="{2A02434E-8BE6-428B-97B9-91CA49A11D25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88" creationId="{BE555F0D-67E1-4AD7-9008-626BFC630D5C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89" creationId="{D532B184-6154-4E8F-A051-83741190276A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90" creationId="{DF211D0B-E22B-45F7-9D44-1FCF9E41F1B2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94" creationId="{FDD59D5D-B27A-495C-B464-AD9733950CA5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95" creationId="{965B2CD2-3FBB-4071-994E-98E7CFB405CC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96" creationId="{CF30EB5D-0AD9-4AC1-A169-977DDD0ECFE8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98" creationId="{B0059940-357F-4086-8FD2-2EB77C51053C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99" creationId="{E154FD89-15E4-40D1-96F7-0385AA3ABD3A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100" creationId="{B62C8763-9B27-48FF-B914-C239D60B3223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101" creationId="{2BD94FA4-AF48-499D-B10E-4F00267D1A31}"/>
          </ac:spMkLst>
        </pc:spChg>
        <pc:spChg chg="mod">
          <ac:chgData name="Coraluppi, Stefano" userId="949cbe1f-f638-4d8b-8890-7bbcf354ea6d" providerId="ADAL" clId="{752FF0DA-AFA7-4E9F-A57F-33E2AE29198C}" dt="2021-02-09T14:08:28.094" v="12271"/>
          <ac:spMkLst>
            <pc:docMk/>
            <pc:sldMk cId="2518396639" sldId="4770"/>
            <ac:spMk id="102" creationId="{A71B471F-E839-4896-89EA-D556AB43E6F5}"/>
          </ac:spMkLst>
        </pc:spChg>
        <pc:spChg chg="add del mod">
          <ac:chgData name="Coraluppi, Stefano" userId="949cbe1f-f638-4d8b-8890-7bbcf354ea6d" providerId="ADAL" clId="{752FF0DA-AFA7-4E9F-A57F-33E2AE29198C}" dt="2021-02-09T14:08:30.998" v="12272"/>
          <ac:spMkLst>
            <pc:docMk/>
            <pc:sldMk cId="2518396639" sldId="4770"/>
            <ac:spMk id="103" creationId="{053DB943-712A-4F51-9727-BA9762768366}"/>
          </ac:spMkLst>
        </pc:spChg>
        <pc:grpChg chg="add del mod">
          <ac:chgData name="Coraluppi, Stefano" userId="949cbe1f-f638-4d8b-8890-7bbcf354ea6d" providerId="ADAL" clId="{752FF0DA-AFA7-4E9F-A57F-33E2AE29198C}" dt="2021-02-09T14:08:30.998" v="12272"/>
          <ac:grpSpMkLst>
            <pc:docMk/>
            <pc:sldMk cId="2518396639" sldId="4770"/>
            <ac:grpSpMk id="7" creationId="{28086C4B-6379-4E2E-89CC-35FA0AD63388}"/>
          </ac:grpSpMkLst>
        </pc:grpChg>
        <pc:picChg chg="add mod">
          <ac:chgData name="Coraluppi, Stefano" userId="949cbe1f-f638-4d8b-8890-7bbcf354ea6d" providerId="ADAL" clId="{752FF0DA-AFA7-4E9F-A57F-33E2AE29198C}" dt="2021-02-09T14:06:53.335" v="12216"/>
          <ac:picMkLst>
            <pc:docMk/>
            <pc:sldMk cId="2518396639" sldId="4770"/>
            <ac:picMk id="5" creationId="{3D97ECAF-ED71-483E-8E12-F22B3BCB4138}"/>
          </ac:picMkLst>
        </pc:picChg>
        <pc:picChg chg="add mod">
          <ac:chgData name="Coraluppi, Stefano" userId="949cbe1f-f638-4d8b-8890-7bbcf354ea6d" providerId="ADAL" clId="{752FF0DA-AFA7-4E9F-A57F-33E2AE29198C}" dt="2021-02-09T14:06:53.335" v="12216"/>
          <ac:picMkLst>
            <pc:docMk/>
            <pc:sldMk cId="2518396639" sldId="4770"/>
            <ac:picMk id="6" creationId="{B1967A70-44FA-4F8E-8296-5151F490AD53}"/>
          </ac:picMkLst>
        </pc:picChg>
        <pc:picChg chg="add mod">
          <ac:chgData name="Coraluppi, Stefano" userId="949cbe1f-f638-4d8b-8890-7bbcf354ea6d" providerId="ADAL" clId="{752FF0DA-AFA7-4E9F-A57F-33E2AE29198C}" dt="2021-02-09T14:09:56.189" v="12401" actId="1035"/>
          <ac:picMkLst>
            <pc:docMk/>
            <pc:sldMk cId="2518396639" sldId="4770"/>
            <ac:picMk id="104" creationId="{4C29CD4D-929F-4D30-81F2-DD91B52DA43C}"/>
          </ac:picMkLst>
        </pc:picChg>
        <pc:cxnChg chg="mod">
          <ac:chgData name="Coraluppi, Stefano" userId="949cbe1f-f638-4d8b-8890-7bbcf354ea6d" providerId="ADAL" clId="{752FF0DA-AFA7-4E9F-A57F-33E2AE29198C}" dt="2021-02-09T14:08:28.094" v="12271"/>
          <ac:cxnSpMkLst>
            <pc:docMk/>
            <pc:sldMk cId="2518396639" sldId="4770"/>
            <ac:cxnSpMk id="91" creationId="{71259C46-0F19-4F76-BA73-402600D3C760}"/>
          </ac:cxnSpMkLst>
        </pc:cxnChg>
        <pc:cxnChg chg="mod">
          <ac:chgData name="Coraluppi, Stefano" userId="949cbe1f-f638-4d8b-8890-7bbcf354ea6d" providerId="ADAL" clId="{752FF0DA-AFA7-4E9F-A57F-33E2AE29198C}" dt="2021-02-09T14:08:28.094" v="12271"/>
          <ac:cxnSpMkLst>
            <pc:docMk/>
            <pc:sldMk cId="2518396639" sldId="4770"/>
            <ac:cxnSpMk id="92" creationId="{3C335FCB-F747-4D56-9285-B5946E6123FF}"/>
          </ac:cxnSpMkLst>
        </pc:cxnChg>
        <pc:cxnChg chg="mod">
          <ac:chgData name="Coraluppi, Stefano" userId="949cbe1f-f638-4d8b-8890-7bbcf354ea6d" providerId="ADAL" clId="{752FF0DA-AFA7-4E9F-A57F-33E2AE29198C}" dt="2021-02-09T14:08:28.094" v="12271"/>
          <ac:cxnSpMkLst>
            <pc:docMk/>
            <pc:sldMk cId="2518396639" sldId="4770"/>
            <ac:cxnSpMk id="93" creationId="{FE3285A0-4C35-4465-AF94-DA96A7A712A0}"/>
          </ac:cxnSpMkLst>
        </pc:cxnChg>
        <pc:cxnChg chg="mod">
          <ac:chgData name="Coraluppi, Stefano" userId="949cbe1f-f638-4d8b-8890-7bbcf354ea6d" providerId="ADAL" clId="{752FF0DA-AFA7-4E9F-A57F-33E2AE29198C}" dt="2021-02-09T14:08:28.094" v="12271"/>
          <ac:cxnSpMkLst>
            <pc:docMk/>
            <pc:sldMk cId="2518396639" sldId="4770"/>
            <ac:cxnSpMk id="97" creationId="{821CACAF-44A9-4504-8802-F8A9CAC661BC}"/>
          </ac:cxnSpMkLst>
        </pc:cxnChg>
      </pc:sldChg>
      <pc:sldChg chg="addSp delSp modSp new mod">
        <pc:chgData name="Coraluppi, Stefano" userId="949cbe1f-f638-4d8b-8890-7bbcf354ea6d" providerId="ADAL" clId="{752FF0DA-AFA7-4E9F-A57F-33E2AE29198C}" dt="2021-02-09T14:09:05.063" v="12370" actId="1035"/>
        <pc:sldMkLst>
          <pc:docMk/>
          <pc:sldMk cId="3357882076" sldId="4771"/>
        </pc:sldMkLst>
        <pc:spChg chg="mod">
          <ac:chgData name="Coraluppi, Stefano" userId="949cbe1f-f638-4d8b-8890-7bbcf354ea6d" providerId="ADAL" clId="{752FF0DA-AFA7-4E9F-A57F-33E2AE29198C}" dt="2021-02-09T14:05:55.731" v="12207" actId="20577"/>
          <ac:spMkLst>
            <pc:docMk/>
            <pc:sldMk cId="3357882076" sldId="4771"/>
            <ac:spMk id="2" creationId="{82594097-B825-4792-AB8C-278362E2E5E6}"/>
          </ac:spMkLst>
        </pc:spChg>
        <pc:spChg chg="del">
          <ac:chgData name="Coraluppi, Stefano" userId="949cbe1f-f638-4d8b-8890-7bbcf354ea6d" providerId="ADAL" clId="{752FF0DA-AFA7-4E9F-A57F-33E2AE29198C}" dt="2021-02-09T14:06:45.437" v="12214" actId="478"/>
          <ac:spMkLst>
            <pc:docMk/>
            <pc:sldMk cId="3357882076" sldId="4771"/>
            <ac:spMk id="3" creationId="{46BE32E9-3B4B-4E68-98E9-48E968B73BA1}"/>
          </ac:spMkLst>
        </pc:spChg>
        <pc:picChg chg="add mod">
          <ac:chgData name="Coraluppi, Stefano" userId="949cbe1f-f638-4d8b-8890-7bbcf354ea6d" providerId="ADAL" clId="{752FF0DA-AFA7-4E9F-A57F-33E2AE29198C}" dt="2021-02-09T14:06:54.911" v="12217"/>
          <ac:picMkLst>
            <pc:docMk/>
            <pc:sldMk cId="3357882076" sldId="4771"/>
            <ac:picMk id="5" creationId="{E345D3DE-9A28-4B14-A7BE-9924F861C8F9}"/>
          </ac:picMkLst>
        </pc:picChg>
        <pc:picChg chg="add mod">
          <ac:chgData name="Coraluppi, Stefano" userId="949cbe1f-f638-4d8b-8890-7bbcf354ea6d" providerId="ADAL" clId="{752FF0DA-AFA7-4E9F-A57F-33E2AE29198C}" dt="2021-02-09T14:06:54.911" v="12217"/>
          <ac:picMkLst>
            <pc:docMk/>
            <pc:sldMk cId="3357882076" sldId="4771"/>
            <ac:picMk id="6" creationId="{EE75E163-EEC9-4D4C-B301-36ECA534804E}"/>
          </ac:picMkLst>
        </pc:picChg>
        <pc:picChg chg="add mod">
          <ac:chgData name="Coraluppi, Stefano" userId="949cbe1f-f638-4d8b-8890-7bbcf354ea6d" providerId="ADAL" clId="{752FF0DA-AFA7-4E9F-A57F-33E2AE29198C}" dt="2021-02-09T14:09:05.063" v="12370" actId="1035"/>
          <ac:picMkLst>
            <pc:docMk/>
            <pc:sldMk cId="3357882076" sldId="4771"/>
            <ac:picMk id="7" creationId="{D08F6225-5730-493D-88B0-C708BFE72967}"/>
          </ac:picMkLst>
        </pc:picChg>
      </pc:sldChg>
    </pc:docChg>
  </pc:docChgLst>
  <pc:docChgLst>
    <pc:chgData name="Stefano" userId="949cbe1f-f638-4d8b-8890-7bbcf354ea6d" providerId="ADAL" clId="{358D78C1-BC74-481D-BA82-9241E2D6FB41}"/>
    <pc:docChg chg="addSld delSld modSld modSection">
      <pc:chgData name="Stefano" userId="949cbe1f-f638-4d8b-8890-7bbcf354ea6d" providerId="ADAL" clId="{358D78C1-BC74-481D-BA82-9241E2D6FB41}" dt="2021-01-26T20:25:17.171" v="16" actId="2696"/>
      <pc:docMkLst>
        <pc:docMk/>
      </pc:docMkLst>
      <pc:sldChg chg="modSp">
        <pc:chgData name="Stefano" userId="949cbe1f-f638-4d8b-8890-7bbcf354ea6d" providerId="ADAL" clId="{358D78C1-BC74-481D-BA82-9241E2D6FB41}" dt="2021-01-26T20:24:50.664" v="14" actId="20577"/>
        <pc:sldMkLst>
          <pc:docMk/>
          <pc:sldMk cId="1997438562" sldId="4658"/>
        </pc:sldMkLst>
        <pc:spChg chg="mod">
          <ac:chgData name="Stefano" userId="949cbe1f-f638-4d8b-8890-7bbcf354ea6d" providerId="ADAL" clId="{358D78C1-BC74-481D-BA82-9241E2D6FB41}" dt="2021-01-26T20:24:50.664" v="14" actId="20577"/>
          <ac:spMkLst>
            <pc:docMk/>
            <pc:sldMk cId="1997438562" sldId="4658"/>
            <ac:spMk id="3" creationId="{04081EFE-80FC-4AE0-8E76-636E100C7C3B}"/>
          </ac:spMkLst>
        </pc:spChg>
      </pc:sldChg>
      <pc:sldChg chg="addSp add del">
        <pc:chgData name="Stefano" userId="949cbe1f-f638-4d8b-8890-7bbcf354ea6d" providerId="ADAL" clId="{358D78C1-BC74-481D-BA82-9241E2D6FB41}" dt="2021-01-26T20:25:16.210" v="15" actId="2696"/>
        <pc:sldMkLst>
          <pc:docMk/>
          <pc:sldMk cId="2387341997" sldId="4724"/>
        </pc:sldMkLst>
        <pc:picChg chg="add">
          <ac:chgData name="Stefano" userId="949cbe1f-f638-4d8b-8890-7bbcf354ea6d" providerId="ADAL" clId="{358D78C1-BC74-481D-BA82-9241E2D6FB41}" dt="2021-01-26T18:05:29.361" v="1"/>
          <ac:picMkLst>
            <pc:docMk/>
            <pc:sldMk cId="2387341997" sldId="4724"/>
            <ac:picMk id="5" creationId="{3C0D7F46-F20C-4E3F-9E1A-31DFBDB2432A}"/>
          </ac:picMkLst>
        </pc:picChg>
      </pc:sldChg>
      <pc:sldChg chg="addSp add del">
        <pc:chgData name="Stefano" userId="949cbe1f-f638-4d8b-8890-7bbcf354ea6d" providerId="ADAL" clId="{358D78C1-BC74-481D-BA82-9241E2D6FB41}" dt="2021-01-26T20:25:17.171" v="16" actId="2696"/>
        <pc:sldMkLst>
          <pc:docMk/>
          <pc:sldMk cId="3131088802" sldId="4725"/>
        </pc:sldMkLst>
        <pc:picChg chg="add">
          <ac:chgData name="Stefano" userId="949cbe1f-f638-4d8b-8890-7bbcf354ea6d" providerId="ADAL" clId="{358D78C1-BC74-481D-BA82-9241E2D6FB41}" dt="2021-01-26T18:24:18.060" v="7"/>
          <ac:picMkLst>
            <pc:docMk/>
            <pc:sldMk cId="3131088802" sldId="4725"/>
            <ac:picMk id="5" creationId="{0AB409FB-11C0-46B4-9664-BB24717A5A33}"/>
          </ac:picMkLst>
        </pc:picChg>
      </pc:sldChg>
      <pc:sldChg chg="addSp delSp add del">
        <pc:chgData name="Stefano" userId="949cbe1f-f638-4d8b-8890-7bbcf354ea6d" providerId="ADAL" clId="{358D78C1-BC74-481D-BA82-9241E2D6FB41}" dt="2021-01-26T18:12:49.607" v="5"/>
        <pc:sldMkLst>
          <pc:docMk/>
          <pc:sldMk cId="3352679818" sldId="4725"/>
        </pc:sldMkLst>
        <pc:picChg chg="add del">
          <ac:chgData name="Stefano" userId="949cbe1f-f638-4d8b-8890-7bbcf354ea6d" providerId="ADAL" clId="{358D78C1-BC74-481D-BA82-9241E2D6FB41}" dt="2021-01-26T18:12:48.938" v="4"/>
          <ac:picMkLst>
            <pc:docMk/>
            <pc:sldMk cId="3352679818" sldId="4725"/>
            <ac:picMk id="5" creationId="{00D0BC8D-1187-44B7-B550-A7B9F2BDCD94}"/>
          </ac:picMkLst>
        </pc:picChg>
      </pc:sldChg>
    </pc:docChg>
  </pc:docChgLst>
  <pc:docChgLst>
    <pc:chgData name="Coraluppi, Stefano" userId="949cbe1f-f638-4d8b-8890-7bbcf354ea6d" providerId="ADAL" clId="{7F01E213-3FD2-4F23-8CD1-C066983CA683}"/>
    <pc:docChg chg="undo redo custSel addSld delSld modSld sldOrd modMainMaster modSection">
      <pc:chgData name="Coraluppi, Stefano" userId="949cbe1f-f638-4d8b-8890-7bbcf354ea6d" providerId="ADAL" clId="{7F01E213-3FD2-4F23-8CD1-C066983CA683}" dt="2023-09-12T18:03:38.061" v="4403" actId="20577"/>
      <pc:docMkLst>
        <pc:docMk/>
      </pc:docMkLst>
      <pc:sldChg chg="modSp add mod">
        <pc:chgData name="Coraluppi, Stefano" userId="949cbe1f-f638-4d8b-8890-7bbcf354ea6d" providerId="ADAL" clId="{7F01E213-3FD2-4F23-8CD1-C066983CA683}" dt="2023-08-02T18:41:12.322" v="52" actId="1036"/>
        <pc:sldMkLst>
          <pc:docMk/>
          <pc:sldMk cId="0" sldId="257"/>
        </pc:sldMkLst>
        <pc:spChg chg="mod">
          <ac:chgData name="Coraluppi, Stefano" userId="949cbe1f-f638-4d8b-8890-7bbcf354ea6d" providerId="ADAL" clId="{7F01E213-3FD2-4F23-8CD1-C066983CA683}" dt="2023-08-02T18:41:12.322" v="52" actId="1036"/>
          <ac:spMkLst>
            <pc:docMk/>
            <pc:sldMk cId="0" sldId="257"/>
            <ac:spMk id="39" creationId="{00000000-0000-0000-0000-000000000000}"/>
          </ac:spMkLst>
        </pc:spChg>
        <pc:spChg chg="mod">
          <ac:chgData name="Coraluppi, Stefano" userId="949cbe1f-f638-4d8b-8890-7bbcf354ea6d" providerId="ADAL" clId="{7F01E213-3FD2-4F23-8CD1-C066983CA683}" dt="2023-08-02T18:40:59.251" v="37" actId="1076"/>
          <ac:spMkLst>
            <pc:docMk/>
            <pc:sldMk cId="0" sldId="257"/>
            <ac:spMk id="41" creationId="{00000000-0000-0000-0000-000000000000}"/>
          </ac:spMkLst>
        </pc:spChg>
        <pc:picChg chg="mod">
          <ac:chgData name="Coraluppi, Stefano" userId="949cbe1f-f638-4d8b-8890-7bbcf354ea6d" providerId="ADAL" clId="{7F01E213-3FD2-4F23-8CD1-C066983CA683}" dt="2023-08-02T18:40:55.218" v="36" actId="1076"/>
          <ac:picMkLst>
            <pc:docMk/>
            <pc:sldMk cId="0" sldId="257"/>
            <ac:picMk id="3" creationId="{6DB46128-4852-0C62-CA1C-58DEFF3E2BEF}"/>
          </ac:picMkLst>
        </pc:picChg>
      </pc:sldChg>
      <pc:sldChg chg="add">
        <pc:chgData name="Coraluppi, Stefano" userId="949cbe1f-f638-4d8b-8890-7bbcf354ea6d" providerId="ADAL" clId="{7F01E213-3FD2-4F23-8CD1-C066983CA683}" dt="2023-08-03T18:32:45.081" v="1443"/>
        <pc:sldMkLst>
          <pc:docMk/>
          <pc:sldMk cId="2088723785" sldId="587"/>
        </pc:sldMkLst>
      </pc:sldChg>
      <pc:sldChg chg="add del">
        <pc:chgData name="Coraluppi, Stefano" userId="949cbe1f-f638-4d8b-8890-7bbcf354ea6d" providerId="ADAL" clId="{7F01E213-3FD2-4F23-8CD1-C066983CA683}" dt="2023-08-03T18:32:37.090" v="1442" actId="2696"/>
        <pc:sldMkLst>
          <pc:docMk/>
          <pc:sldMk cId="3975310519" sldId="587"/>
        </pc:sldMkLst>
      </pc:sldChg>
      <pc:sldChg chg="del">
        <pc:chgData name="Coraluppi, Stefano" userId="949cbe1f-f638-4d8b-8890-7bbcf354ea6d" providerId="ADAL" clId="{7F01E213-3FD2-4F23-8CD1-C066983CA683}" dt="2023-08-03T18:21:26.149" v="1177" actId="2696"/>
        <pc:sldMkLst>
          <pc:docMk/>
          <pc:sldMk cId="4167039593" sldId="587"/>
        </pc:sldMkLst>
      </pc:sldChg>
      <pc:sldChg chg="add del">
        <pc:chgData name="Coraluppi, Stefano" userId="949cbe1f-f638-4d8b-8890-7bbcf354ea6d" providerId="ADAL" clId="{7F01E213-3FD2-4F23-8CD1-C066983CA683}" dt="2023-08-03T18:32:37.090" v="1442" actId="2696"/>
        <pc:sldMkLst>
          <pc:docMk/>
          <pc:sldMk cId="1241966290" sldId="588"/>
        </pc:sldMkLst>
      </pc:sldChg>
      <pc:sldChg chg="del">
        <pc:chgData name="Coraluppi, Stefano" userId="949cbe1f-f638-4d8b-8890-7bbcf354ea6d" providerId="ADAL" clId="{7F01E213-3FD2-4F23-8CD1-C066983CA683}" dt="2023-08-03T18:21:26.149" v="1177" actId="2696"/>
        <pc:sldMkLst>
          <pc:docMk/>
          <pc:sldMk cId="2878223117" sldId="588"/>
        </pc:sldMkLst>
      </pc:sldChg>
      <pc:sldChg chg="add">
        <pc:chgData name="Coraluppi, Stefano" userId="949cbe1f-f638-4d8b-8890-7bbcf354ea6d" providerId="ADAL" clId="{7F01E213-3FD2-4F23-8CD1-C066983CA683}" dt="2023-08-03T18:32:45.081" v="1443"/>
        <pc:sldMkLst>
          <pc:docMk/>
          <pc:sldMk cId="3307446327" sldId="588"/>
        </pc:sldMkLst>
      </pc:sldChg>
      <pc:sldChg chg="del">
        <pc:chgData name="Coraluppi, Stefano" userId="949cbe1f-f638-4d8b-8890-7bbcf354ea6d" providerId="ADAL" clId="{7F01E213-3FD2-4F23-8CD1-C066983CA683}" dt="2023-08-03T18:21:26.149" v="1177" actId="2696"/>
        <pc:sldMkLst>
          <pc:docMk/>
          <pc:sldMk cId="1391165738" sldId="589"/>
        </pc:sldMkLst>
      </pc:sldChg>
      <pc:sldChg chg="add">
        <pc:chgData name="Coraluppi, Stefano" userId="949cbe1f-f638-4d8b-8890-7bbcf354ea6d" providerId="ADAL" clId="{7F01E213-3FD2-4F23-8CD1-C066983CA683}" dt="2023-08-03T18:32:45.081" v="1443"/>
        <pc:sldMkLst>
          <pc:docMk/>
          <pc:sldMk cId="2216745871" sldId="589"/>
        </pc:sldMkLst>
      </pc:sldChg>
      <pc:sldChg chg="add del">
        <pc:chgData name="Coraluppi, Stefano" userId="949cbe1f-f638-4d8b-8890-7bbcf354ea6d" providerId="ADAL" clId="{7F01E213-3FD2-4F23-8CD1-C066983CA683}" dt="2023-08-03T18:32:37.090" v="1442" actId="2696"/>
        <pc:sldMkLst>
          <pc:docMk/>
          <pc:sldMk cId="3216899852" sldId="589"/>
        </pc:sldMkLst>
      </pc:sldChg>
      <pc:sldChg chg="add">
        <pc:chgData name="Coraluppi, Stefano" userId="949cbe1f-f638-4d8b-8890-7bbcf354ea6d" providerId="ADAL" clId="{7F01E213-3FD2-4F23-8CD1-C066983CA683}" dt="2023-08-03T18:32:45.081" v="1443"/>
        <pc:sldMkLst>
          <pc:docMk/>
          <pc:sldMk cId="1787106809" sldId="590"/>
        </pc:sldMkLst>
      </pc:sldChg>
      <pc:sldChg chg="add del">
        <pc:chgData name="Coraluppi, Stefano" userId="949cbe1f-f638-4d8b-8890-7bbcf354ea6d" providerId="ADAL" clId="{7F01E213-3FD2-4F23-8CD1-C066983CA683}" dt="2023-08-03T18:32:37.090" v="1442" actId="2696"/>
        <pc:sldMkLst>
          <pc:docMk/>
          <pc:sldMk cId="4148266318" sldId="590"/>
        </pc:sldMkLst>
      </pc:sldChg>
      <pc:sldChg chg="del">
        <pc:chgData name="Coraluppi, Stefano" userId="949cbe1f-f638-4d8b-8890-7bbcf354ea6d" providerId="ADAL" clId="{7F01E213-3FD2-4F23-8CD1-C066983CA683}" dt="2023-08-03T18:21:26.149" v="1177" actId="2696"/>
        <pc:sldMkLst>
          <pc:docMk/>
          <pc:sldMk cId="4176261797" sldId="590"/>
        </pc:sldMkLst>
      </pc:sldChg>
      <pc:sldChg chg="add">
        <pc:chgData name="Coraluppi, Stefano" userId="949cbe1f-f638-4d8b-8890-7bbcf354ea6d" providerId="ADAL" clId="{7F01E213-3FD2-4F23-8CD1-C066983CA683}" dt="2023-08-03T18:32:45.081" v="1443"/>
        <pc:sldMkLst>
          <pc:docMk/>
          <pc:sldMk cId="1179483610" sldId="591"/>
        </pc:sldMkLst>
      </pc:sldChg>
      <pc:sldChg chg="add del">
        <pc:chgData name="Coraluppi, Stefano" userId="949cbe1f-f638-4d8b-8890-7bbcf354ea6d" providerId="ADAL" clId="{7F01E213-3FD2-4F23-8CD1-C066983CA683}" dt="2023-08-03T18:32:37.090" v="1442" actId="2696"/>
        <pc:sldMkLst>
          <pc:docMk/>
          <pc:sldMk cId="1795612555" sldId="591"/>
        </pc:sldMkLst>
      </pc:sldChg>
      <pc:sldChg chg="del">
        <pc:chgData name="Coraluppi, Stefano" userId="949cbe1f-f638-4d8b-8890-7bbcf354ea6d" providerId="ADAL" clId="{7F01E213-3FD2-4F23-8CD1-C066983CA683}" dt="2023-08-03T18:21:26.149" v="1177" actId="2696"/>
        <pc:sldMkLst>
          <pc:docMk/>
          <pc:sldMk cId="3207242493" sldId="591"/>
        </pc:sldMkLst>
      </pc:sldChg>
      <pc:sldChg chg="add">
        <pc:chgData name="Coraluppi, Stefano" userId="949cbe1f-f638-4d8b-8890-7bbcf354ea6d" providerId="ADAL" clId="{7F01E213-3FD2-4F23-8CD1-C066983CA683}" dt="2023-08-03T18:32:45.081" v="1443"/>
        <pc:sldMkLst>
          <pc:docMk/>
          <pc:sldMk cId="895783285" sldId="592"/>
        </pc:sldMkLst>
      </pc:sldChg>
      <pc:sldChg chg="del">
        <pc:chgData name="Coraluppi, Stefano" userId="949cbe1f-f638-4d8b-8890-7bbcf354ea6d" providerId="ADAL" clId="{7F01E213-3FD2-4F23-8CD1-C066983CA683}" dt="2023-08-03T18:21:26.149" v="1177" actId="2696"/>
        <pc:sldMkLst>
          <pc:docMk/>
          <pc:sldMk cId="1062750306" sldId="592"/>
        </pc:sldMkLst>
      </pc:sldChg>
      <pc:sldChg chg="add del">
        <pc:chgData name="Coraluppi, Stefano" userId="949cbe1f-f638-4d8b-8890-7bbcf354ea6d" providerId="ADAL" clId="{7F01E213-3FD2-4F23-8CD1-C066983CA683}" dt="2023-08-03T18:32:37.090" v="1442" actId="2696"/>
        <pc:sldMkLst>
          <pc:docMk/>
          <pc:sldMk cId="3657897380" sldId="592"/>
        </pc:sldMkLst>
      </pc:sldChg>
      <pc:sldChg chg="add">
        <pc:chgData name="Coraluppi, Stefano" userId="949cbe1f-f638-4d8b-8890-7bbcf354ea6d" providerId="ADAL" clId="{7F01E213-3FD2-4F23-8CD1-C066983CA683}" dt="2023-08-03T18:32:45.081" v="1443"/>
        <pc:sldMkLst>
          <pc:docMk/>
          <pc:sldMk cId="644032402" sldId="593"/>
        </pc:sldMkLst>
      </pc:sldChg>
      <pc:sldChg chg="del">
        <pc:chgData name="Coraluppi, Stefano" userId="949cbe1f-f638-4d8b-8890-7bbcf354ea6d" providerId="ADAL" clId="{7F01E213-3FD2-4F23-8CD1-C066983CA683}" dt="2023-08-03T18:21:26.149" v="1177" actId="2696"/>
        <pc:sldMkLst>
          <pc:docMk/>
          <pc:sldMk cId="3020590638" sldId="593"/>
        </pc:sldMkLst>
      </pc:sldChg>
      <pc:sldChg chg="add del">
        <pc:chgData name="Coraluppi, Stefano" userId="949cbe1f-f638-4d8b-8890-7bbcf354ea6d" providerId="ADAL" clId="{7F01E213-3FD2-4F23-8CD1-C066983CA683}" dt="2023-08-03T18:32:37.090" v="1442" actId="2696"/>
        <pc:sldMkLst>
          <pc:docMk/>
          <pc:sldMk cId="3530760955" sldId="593"/>
        </pc:sldMkLst>
      </pc:sldChg>
      <pc:sldChg chg="add">
        <pc:chgData name="Coraluppi, Stefano" userId="949cbe1f-f638-4d8b-8890-7bbcf354ea6d" providerId="ADAL" clId="{7F01E213-3FD2-4F23-8CD1-C066983CA683}" dt="2023-08-03T18:32:45.081" v="1443"/>
        <pc:sldMkLst>
          <pc:docMk/>
          <pc:sldMk cId="764908720" sldId="594"/>
        </pc:sldMkLst>
      </pc:sldChg>
      <pc:sldChg chg="del">
        <pc:chgData name="Coraluppi, Stefano" userId="949cbe1f-f638-4d8b-8890-7bbcf354ea6d" providerId="ADAL" clId="{7F01E213-3FD2-4F23-8CD1-C066983CA683}" dt="2023-08-03T18:21:26.149" v="1177" actId="2696"/>
        <pc:sldMkLst>
          <pc:docMk/>
          <pc:sldMk cId="2522422271" sldId="594"/>
        </pc:sldMkLst>
      </pc:sldChg>
      <pc:sldChg chg="add del">
        <pc:chgData name="Coraluppi, Stefano" userId="949cbe1f-f638-4d8b-8890-7bbcf354ea6d" providerId="ADAL" clId="{7F01E213-3FD2-4F23-8CD1-C066983CA683}" dt="2023-08-03T18:32:37.090" v="1442" actId="2696"/>
        <pc:sldMkLst>
          <pc:docMk/>
          <pc:sldMk cId="2552217722" sldId="594"/>
        </pc:sldMkLst>
      </pc:sldChg>
      <pc:sldChg chg="add">
        <pc:chgData name="Coraluppi, Stefano" userId="949cbe1f-f638-4d8b-8890-7bbcf354ea6d" providerId="ADAL" clId="{7F01E213-3FD2-4F23-8CD1-C066983CA683}" dt="2023-08-03T18:32:45.081" v="1443"/>
        <pc:sldMkLst>
          <pc:docMk/>
          <pc:sldMk cId="3371669467" sldId="595"/>
        </pc:sldMkLst>
      </pc:sldChg>
      <pc:sldChg chg="del">
        <pc:chgData name="Coraluppi, Stefano" userId="949cbe1f-f638-4d8b-8890-7bbcf354ea6d" providerId="ADAL" clId="{7F01E213-3FD2-4F23-8CD1-C066983CA683}" dt="2023-08-03T18:21:26.149" v="1177" actId="2696"/>
        <pc:sldMkLst>
          <pc:docMk/>
          <pc:sldMk cId="3649259851" sldId="595"/>
        </pc:sldMkLst>
      </pc:sldChg>
      <pc:sldChg chg="add del">
        <pc:chgData name="Coraluppi, Stefano" userId="949cbe1f-f638-4d8b-8890-7bbcf354ea6d" providerId="ADAL" clId="{7F01E213-3FD2-4F23-8CD1-C066983CA683}" dt="2023-08-03T18:32:37.090" v="1442" actId="2696"/>
        <pc:sldMkLst>
          <pc:docMk/>
          <pc:sldMk cId="4031504713" sldId="595"/>
        </pc:sldMkLst>
      </pc:sldChg>
      <pc:sldChg chg="add">
        <pc:chgData name="Coraluppi, Stefano" userId="949cbe1f-f638-4d8b-8890-7bbcf354ea6d" providerId="ADAL" clId="{7F01E213-3FD2-4F23-8CD1-C066983CA683}" dt="2023-08-03T18:32:45.081" v="1443"/>
        <pc:sldMkLst>
          <pc:docMk/>
          <pc:sldMk cId="1170298442" sldId="596"/>
        </pc:sldMkLst>
      </pc:sldChg>
      <pc:sldChg chg="add del">
        <pc:chgData name="Coraluppi, Stefano" userId="949cbe1f-f638-4d8b-8890-7bbcf354ea6d" providerId="ADAL" clId="{7F01E213-3FD2-4F23-8CD1-C066983CA683}" dt="2023-08-03T18:32:37.090" v="1442" actId="2696"/>
        <pc:sldMkLst>
          <pc:docMk/>
          <pc:sldMk cId="2323976230" sldId="596"/>
        </pc:sldMkLst>
      </pc:sldChg>
      <pc:sldChg chg="del">
        <pc:chgData name="Coraluppi, Stefano" userId="949cbe1f-f638-4d8b-8890-7bbcf354ea6d" providerId="ADAL" clId="{7F01E213-3FD2-4F23-8CD1-C066983CA683}" dt="2023-08-03T18:21:26.149" v="1177" actId="2696"/>
        <pc:sldMkLst>
          <pc:docMk/>
          <pc:sldMk cId="3048715317" sldId="596"/>
        </pc:sldMkLst>
      </pc:sldChg>
      <pc:sldChg chg="addSp modSp del">
        <pc:chgData name="Coraluppi, Stefano" userId="949cbe1f-f638-4d8b-8890-7bbcf354ea6d" providerId="ADAL" clId="{7F01E213-3FD2-4F23-8CD1-C066983CA683}" dt="2023-08-02T18:39:29.153" v="24" actId="47"/>
        <pc:sldMkLst>
          <pc:docMk/>
          <pc:sldMk cId="3079331148" sldId="4631"/>
        </pc:sldMkLst>
        <pc:picChg chg="add mod">
          <ac:chgData name="Coraluppi, Stefano" userId="949cbe1f-f638-4d8b-8890-7bbcf354ea6d" providerId="ADAL" clId="{7F01E213-3FD2-4F23-8CD1-C066983CA683}" dt="2023-08-02T18:34:30.897" v="15" actId="1076"/>
          <ac:picMkLst>
            <pc:docMk/>
            <pc:sldMk cId="3079331148" sldId="4631"/>
            <ac:picMk id="2" creationId="{F2BBBBE0-277E-2122-6099-BAA93978F164}"/>
          </ac:picMkLst>
        </pc:picChg>
        <pc:picChg chg="add mod">
          <ac:chgData name="Coraluppi, Stefano" userId="949cbe1f-f638-4d8b-8890-7bbcf354ea6d" providerId="ADAL" clId="{7F01E213-3FD2-4F23-8CD1-C066983CA683}" dt="2023-08-02T18:34:30.897" v="15" actId="1076"/>
          <ac:picMkLst>
            <pc:docMk/>
            <pc:sldMk cId="3079331148" sldId="4631"/>
            <ac:picMk id="3" creationId="{E73764B5-6886-F5BF-55B0-FD6845EFB302}"/>
          </ac:picMkLst>
        </pc:picChg>
        <pc:picChg chg="add mod">
          <ac:chgData name="Coraluppi, Stefano" userId="949cbe1f-f638-4d8b-8890-7bbcf354ea6d" providerId="ADAL" clId="{7F01E213-3FD2-4F23-8CD1-C066983CA683}" dt="2023-08-02T18:34:30.897" v="15" actId="1076"/>
          <ac:picMkLst>
            <pc:docMk/>
            <pc:sldMk cId="3079331148" sldId="4631"/>
            <ac:picMk id="4" creationId="{2BB66F6C-C792-CBD8-45F9-D5297741CF3A}"/>
          </ac:picMkLst>
        </pc:picChg>
      </pc:sldChg>
      <pc:sldChg chg="addSp delSp modSp add del mod ord chgLayout">
        <pc:chgData name="Coraluppi, Stefano" userId="949cbe1f-f638-4d8b-8890-7bbcf354ea6d" providerId="ADAL" clId="{7F01E213-3FD2-4F23-8CD1-C066983CA683}" dt="2023-08-10T18:22:48.747" v="1774" actId="47"/>
        <pc:sldMkLst>
          <pc:docMk/>
          <pc:sldMk cId="741977764" sldId="4641"/>
        </pc:sldMkLst>
        <pc:spChg chg="mod ord">
          <ac:chgData name="Coraluppi, Stefano" userId="949cbe1f-f638-4d8b-8890-7bbcf354ea6d" providerId="ADAL" clId="{7F01E213-3FD2-4F23-8CD1-C066983CA683}" dt="2023-08-02T18:26:11.264" v="2" actId="700"/>
          <ac:spMkLst>
            <pc:docMk/>
            <pc:sldMk cId="741977764" sldId="4641"/>
            <ac:spMk id="2" creationId="{AC5434E4-A95A-024C-BC0C-28D047F606E8}"/>
          </ac:spMkLst>
        </pc:spChg>
        <pc:spChg chg="mod ord">
          <ac:chgData name="Coraluppi, Stefano" userId="949cbe1f-f638-4d8b-8890-7bbcf354ea6d" providerId="ADAL" clId="{7F01E213-3FD2-4F23-8CD1-C066983CA683}" dt="2023-08-10T18:20:40.576" v="1726" actId="20577"/>
          <ac:spMkLst>
            <pc:docMk/>
            <pc:sldMk cId="741977764" sldId="4641"/>
            <ac:spMk id="3" creationId="{B6098C63-E76B-924A-907C-7B48DAF47CCD}"/>
          </ac:spMkLst>
        </pc:spChg>
        <pc:spChg chg="mod ord">
          <ac:chgData name="Coraluppi, Stefano" userId="949cbe1f-f638-4d8b-8890-7bbcf354ea6d" providerId="ADAL" clId="{7F01E213-3FD2-4F23-8CD1-C066983CA683}" dt="2023-08-02T18:26:11.264" v="2" actId="700"/>
          <ac:spMkLst>
            <pc:docMk/>
            <pc:sldMk cId="741977764" sldId="4641"/>
            <ac:spMk id="4" creationId="{8EFF0EAA-17E6-EE4A-A2D0-3AA27F0F5CA1}"/>
          </ac:spMkLst>
        </pc:spChg>
        <pc:picChg chg="add del mod">
          <ac:chgData name="Coraluppi, Stefano" userId="949cbe1f-f638-4d8b-8890-7bbcf354ea6d" providerId="ADAL" clId="{7F01E213-3FD2-4F23-8CD1-C066983CA683}" dt="2023-08-02T18:34:01.093" v="13" actId="21"/>
          <ac:picMkLst>
            <pc:docMk/>
            <pc:sldMk cId="741977764" sldId="4641"/>
            <ac:picMk id="6" creationId="{CDC1CC30-0401-77C1-D003-C7FE9F2F8F04}"/>
          </ac:picMkLst>
        </pc:picChg>
      </pc:sldChg>
      <pc:sldChg chg="del">
        <pc:chgData name="Coraluppi, Stefano" userId="949cbe1f-f638-4d8b-8890-7bbcf354ea6d" providerId="ADAL" clId="{7F01E213-3FD2-4F23-8CD1-C066983CA683}" dt="2023-08-10T18:12:14.816" v="1654" actId="47"/>
        <pc:sldMkLst>
          <pc:docMk/>
          <pc:sldMk cId="1691850615" sldId="4644"/>
        </pc:sldMkLst>
      </pc:sldChg>
      <pc:sldChg chg="del">
        <pc:chgData name="Coraluppi, Stefano" userId="949cbe1f-f638-4d8b-8890-7bbcf354ea6d" providerId="ADAL" clId="{7F01E213-3FD2-4F23-8CD1-C066983CA683}" dt="2023-08-02T19:10:27.970" v="627" actId="47"/>
        <pc:sldMkLst>
          <pc:docMk/>
          <pc:sldMk cId="2352763222" sldId="4655"/>
        </pc:sldMkLst>
      </pc:sldChg>
      <pc:sldChg chg="add del">
        <pc:chgData name="Coraluppi, Stefano" userId="949cbe1f-f638-4d8b-8890-7bbcf354ea6d" providerId="ADAL" clId="{7F01E213-3FD2-4F23-8CD1-C066983CA683}" dt="2023-08-03T18:29:06.500" v="1323" actId="47"/>
        <pc:sldMkLst>
          <pc:docMk/>
          <pc:sldMk cId="1330198009" sldId="4656"/>
        </pc:sldMkLst>
      </pc:sldChg>
      <pc:sldChg chg="del">
        <pc:chgData name="Coraluppi, Stefano" userId="949cbe1f-f638-4d8b-8890-7bbcf354ea6d" providerId="ADAL" clId="{7F01E213-3FD2-4F23-8CD1-C066983CA683}" dt="2023-08-03T18:29:03.497" v="1322" actId="47"/>
        <pc:sldMkLst>
          <pc:docMk/>
          <pc:sldMk cId="2021112682" sldId="4657"/>
        </pc:sldMkLst>
      </pc:sldChg>
      <pc:sldChg chg="addSp delSp modSp del">
        <pc:chgData name="Coraluppi, Stefano" userId="949cbe1f-f638-4d8b-8890-7bbcf354ea6d" providerId="ADAL" clId="{7F01E213-3FD2-4F23-8CD1-C066983CA683}" dt="2023-08-02T18:47:37.988" v="311" actId="47"/>
        <pc:sldMkLst>
          <pc:docMk/>
          <pc:sldMk cId="1997438562" sldId="4658"/>
        </pc:sldMkLst>
        <pc:spChg chg="mod">
          <ac:chgData name="Coraluppi, Stefano" userId="949cbe1f-f638-4d8b-8890-7bbcf354ea6d" providerId="ADAL" clId="{7F01E213-3FD2-4F23-8CD1-C066983CA683}" dt="2023-08-02T18:22:45.756" v="1"/>
          <ac:spMkLst>
            <pc:docMk/>
            <pc:sldMk cId="1997438562" sldId="4658"/>
            <ac:spMk id="2" creationId="{E98E0A3C-14A6-49D8-B1A2-B01163DD4C61}"/>
          </ac:spMkLst>
        </pc:spChg>
        <pc:spChg chg="mod">
          <ac:chgData name="Coraluppi, Stefano" userId="949cbe1f-f638-4d8b-8890-7bbcf354ea6d" providerId="ADAL" clId="{7F01E213-3FD2-4F23-8CD1-C066983CA683}" dt="2023-08-02T18:22:45.756" v="1"/>
          <ac:spMkLst>
            <pc:docMk/>
            <pc:sldMk cId="1997438562" sldId="4658"/>
            <ac:spMk id="3" creationId="{04081EFE-80FC-4AE0-8E76-636E100C7C3B}"/>
          </ac:spMkLst>
        </pc:spChg>
        <pc:spChg chg="mod">
          <ac:chgData name="Coraluppi, Stefano" userId="949cbe1f-f638-4d8b-8890-7bbcf354ea6d" providerId="ADAL" clId="{7F01E213-3FD2-4F23-8CD1-C066983CA683}" dt="2023-08-02T18:22:45.756" v="1"/>
          <ac:spMkLst>
            <pc:docMk/>
            <pc:sldMk cId="1997438562" sldId="4658"/>
            <ac:spMk id="4" creationId="{8B5B56ED-F09F-4B26-8687-7DA6A2AC5AE3}"/>
          </ac:spMkLst>
        </pc:spChg>
        <pc:spChg chg="add del mod">
          <ac:chgData name="Coraluppi, Stefano" userId="949cbe1f-f638-4d8b-8890-7bbcf354ea6d" providerId="ADAL" clId="{7F01E213-3FD2-4F23-8CD1-C066983CA683}" dt="2023-08-02T18:22:40.309" v="0"/>
          <ac:spMkLst>
            <pc:docMk/>
            <pc:sldMk cId="1997438562" sldId="4658"/>
            <ac:spMk id="5" creationId="{9CBD7E18-2310-1921-3AE0-38EACC60BFE9}"/>
          </ac:spMkLst>
        </pc:spChg>
        <pc:spChg chg="add del mod">
          <ac:chgData name="Coraluppi, Stefano" userId="949cbe1f-f638-4d8b-8890-7bbcf354ea6d" providerId="ADAL" clId="{7F01E213-3FD2-4F23-8CD1-C066983CA683}" dt="2023-08-02T18:22:40.309" v="0"/>
          <ac:spMkLst>
            <pc:docMk/>
            <pc:sldMk cId="1997438562" sldId="4658"/>
            <ac:spMk id="6" creationId="{50E9CE5A-69B0-3B6A-C3A6-F6F121731742}"/>
          </ac:spMkLst>
        </pc:spChg>
        <pc:spChg chg="add del mod">
          <ac:chgData name="Coraluppi, Stefano" userId="949cbe1f-f638-4d8b-8890-7bbcf354ea6d" providerId="ADAL" clId="{7F01E213-3FD2-4F23-8CD1-C066983CA683}" dt="2023-08-02T18:22:40.309" v="0"/>
          <ac:spMkLst>
            <pc:docMk/>
            <pc:sldMk cId="1997438562" sldId="4658"/>
            <ac:spMk id="7" creationId="{E6124920-2E54-3073-0203-1C09561ADB1B}"/>
          </ac:spMkLst>
        </pc:spChg>
        <pc:spChg chg="add del mod">
          <ac:chgData name="Coraluppi, Stefano" userId="949cbe1f-f638-4d8b-8890-7bbcf354ea6d" providerId="ADAL" clId="{7F01E213-3FD2-4F23-8CD1-C066983CA683}" dt="2023-08-02T18:22:45.756" v="1"/>
          <ac:spMkLst>
            <pc:docMk/>
            <pc:sldMk cId="1997438562" sldId="4658"/>
            <ac:spMk id="8" creationId="{68061BEA-ED6F-CA6C-63A0-E23B4C9DA8B3}"/>
          </ac:spMkLst>
        </pc:spChg>
        <pc:spChg chg="add del mod">
          <ac:chgData name="Coraluppi, Stefano" userId="949cbe1f-f638-4d8b-8890-7bbcf354ea6d" providerId="ADAL" clId="{7F01E213-3FD2-4F23-8CD1-C066983CA683}" dt="2023-08-02T18:22:45.756" v="1"/>
          <ac:spMkLst>
            <pc:docMk/>
            <pc:sldMk cId="1997438562" sldId="4658"/>
            <ac:spMk id="9" creationId="{540A0653-6382-87FE-7618-74AEF4557ED8}"/>
          </ac:spMkLst>
        </pc:spChg>
        <pc:spChg chg="add del mod">
          <ac:chgData name="Coraluppi, Stefano" userId="949cbe1f-f638-4d8b-8890-7bbcf354ea6d" providerId="ADAL" clId="{7F01E213-3FD2-4F23-8CD1-C066983CA683}" dt="2023-08-02T18:22:45.756" v="1"/>
          <ac:spMkLst>
            <pc:docMk/>
            <pc:sldMk cId="1997438562" sldId="4658"/>
            <ac:spMk id="10" creationId="{95AE2EB4-E93A-D4A8-86B3-76B4966584D3}"/>
          </ac:spMkLst>
        </pc:spChg>
      </pc:sldChg>
      <pc:sldChg chg="del">
        <pc:chgData name="Coraluppi, Stefano" userId="949cbe1f-f638-4d8b-8890-7bbcf354ea6d" providerId="ADAL" clId="{7F01E213-3FD2-4F23-8CD1-C066983CA683}" dt="2023-08-02T19:09:22.379" v="623" actId="47"/>
        <pc:sldMkLst>
          <pc:docMk/>
          <pc:sldMk cId="338372146" sldId="4662"/>
        </pc:sldMkLst>
      </pc:sldChg>
      <pc:sldChg chg="add">
        <pc:chgData name="Coraluppi, Stefano" userId="949cbe1f-f638-4d8b-8890-7bbcf354ea6d" providerId="ADAL" clId="{7F01E213-3FD2-4F23-8CD1-C066983CA683}" dt="2023-08-02T19:21:48.713" v="712"/>
        <pc:sldMkLst>
          <pc:docMk/>
          <pc:sldMk cId="1233213837" sldId="4666"/>
        </pc:sldMkLst>
      </pc:sldChg>
      <pc:sldChg chg="del">
        <pc:chgData name="Coraluppi, Stefano" userId="949cbe1f-f638-4d8b-8890-7bbcf354ea6d" providerId="ADAL" clId="{7F01E213-3FD2-4F23-8CD1-C066983CA683}" dt="2023-08-02T19:21:44.644" v="711" actId="2696"/>
        <pc:sldMkLst>
          <pc:docMk/>
          <pc:sldMk cId="3815466514" sldId="4666"/>
        </pc:sldMkLst>
      </pc:sldChg>
      <pc:sldChg chg="del">
        <pc:chgData name="Coraluppi, Stefano" userId="949cbe1f-f638-4d8b-8890-7bbcf354ea6d" providerId="ADAL" clId="{7F01E213-3FD2-4F23-8CD1-C066983CA683}" dt="2023-08-02T19:21:44.644" v="711" actId="2696"/>
        <pc:sldMkLst>
          <pc:docMk/>
          <pc:sldMk cId="3148767180" sldId="4667"/>
        </pc:sldMkLst>
      </pc:sldChg>
      <pc:sldChg chg="add">
        <pc:chgData name="Coraluppi, Stefano" userId="949cbe1f-f638-4d8b-8890-7bbcf354ea6d" providerId="ADAL" clId="{7F01E213-3FD2-4F23-8CD1-C066983CA683}" dt="2023-08-02T19:21:48.713" v="712"/>
        <pc:sldMkLst>
          <pc:docMk/>
          <pc:sldMk cId="3953402939" sldId="4667"/>
        </pc:sldMkLst>
      </pc:sldChg>
      <pc:sldChg chg="del">
        <pc:chgData name="Coraluppi, Stefano" userId="949cbe1f-f638-4d8b-8890-7bbcf354ea6d" providerId="ADAL" clId="{7F01E213-3FD2-4F23-8CD1-C066983CA683}" dt="2023-08-02T19:21:44.644" v="711" actId="2696"/>
        <pc:sldMkLst>
          <pc:docMk/>
          <pc:sldMk cId="3030689123" sldId="4668"/>
        </pc:sldMkLst>
      </pc:sldChg>
      <pc:sldChg chg="add">
        <pc:chgData name="Coraluppi, Stefano" userId="949cbe1f-f638-4d8b-8890-7bbcf354ea6d" providerId="ADAL" clId="{7F01E213-3FD2-4F23-8CD1-C066983CA683}" dt="2023-08-02T19:21:48.713" v="712"/>
        <pc:sldMkLst>
          <pc:docMk/>
          <pc:sldMk cId="3485278364" sldId="4668"/>
        </pc:sldMkLst>
      </pc:sldChg>
      <pc:sldChg chg="del">
        <pc:chgData name="Coraluppi, Stefano" userId="949cbe1f-f638-4d8b-8890-7bbcf354ea6d" providerId="ADAL" clId="{7F01E213-3FD2-4F23-8CD1-C066983CA683}" dt="2023-08-02T19:21:44.644" v="711" actId="2696"/>
        <pc:sldMkLst>
          <pc:docMk/>
          <pc:sldMk cId="721908763" sldId="4669"/>
        </pc:sldMkLst>
      </pc:sldChg>
      <pc:sldChg chg="add">
        <pc:chgData name="Coraluppi, Stefano" userId="949cbe1f-f638-4d8b-8890-7bbcf354ea6d" providerId="ADAL" clId="{7F01E213-3FD2-4F23-8CD1-C066983CA683}" dt="2023-08-02T19:21:48.713" v="712"/>
        <pc:sldMkLst>
          <pc:docMk/>
          <pc:sldMk cId="2994391986" sldId="4669"/>
        </pc:sldMkLst>
      </pc:sldChg>
      <pc:sldChg chg="del">
        <pc:chgData name="Coraluppi, Stefano" userId="949cbe1f-f638-4d8b-8890-7bbcf354ea6d" providerId="ADAL" clId="{7F01E213-3FD2-4F23-8CD1-C066983CA683}" dt="2023-08-02T19:21:44.644" v="711" actId="2696"/>
        <pc:sldMkLst>
          <pc:docMk/>
          <pc:sldMk cId="1065302807" sldId="4670"/>
        </pc:sldMkLst>
      </pc:sldChg>
      <pc:sldChg chg="add">
        <pc:chgData name="Coraluppi, Stefano" userId="949cbe1f-f638-4d8b-8890-7bbcf354ea6d" providerId="ADAL" clId="{7F01E213-3FD2-4F23-8CD1-C066983CA683}" dt="2023-08-02T19:21:48.713" v="712"/>
        <pc:sldMkLst>
          <pc:docMk/>
          <pc:sldMk cId="3458528903" sldId="4670"/>
        </pc:sldMkLst>
      </pc:sldChg>
      <pc:sldChg chg="del">
        <pc:chgData name="Coraluppi, Stefano" userId="949cbe1f-f638-4d8b-8890-7bbcf354ea6d" providerId="ADAL" clId="{7F01E213-3FD2-4F23-8CD1-C066983CA683}" dt="2023-08-02T19:19:11.742" v="679" actId="47"/>
        <pc:sldMkLst>
          <pc:docMk/>
          <pc:sldMk cId="1219191617" sldId="4671"/>
        </pc:sldMkLst>
      </pc:sldChg>
      <pc:sldChg chg="del">
        <pc:chgData name="Coraluppi, Stefano" userId="949cbe1f-f638-4d8b-8890-7bbcf354ea6d" providerId="ADAL" clId="{7F01E213-3FD2-4F23-8CD1-C066983CA683}" dt="2023-08-02T19:21:44.644" v="711" actId="2696"/>
        <pc:sldMkLst>
          <pc:docMk/>
          <pc:sldMk cId="1391916028" sldId="4673"/>
        </pc:sldMkLst>
      </pc:sldChg>
      <pc:sldChg chg="add">
        <pc:chgData name="Coraluppi, Stefano" userId="949cbe1f-f638-4d8b-8890-7bbcf354ea6d" providerId="ADAL" clId="{7F01E213-3FD2-4F23-8CD1-C066983CA683}" dt="2023-08-02T19:21:48.713" v="712"/>
        <pc:sldMkLst>
          <pc:docMk/>
          <pc:sldMk cId="3577989855" sldId="4673"/>
        </pc:sldMkLst>
      </pc:sldChg>
      <pc:sldChg chg="add">
        <pc:chgData name="Coraluppi, Stefano" userId="949cbe1f-f638-4d8b-8890-7bbcf354ea6d" providerId="ADAL" clId="{7F01E213-3FD2-4F23-8CD1-C066983CA683}" dt="2023-08-02T19:21:48.713" v="712"/>
        <pc:sldMkLst>
          <pc:docMk/>
          <pc:sldMk cId="25412711" sldId="4675"/>
        </pc:sldMkLst>
      </pc:sldChg>
      <pc:sldChg chg="del">
        <pc:chgData name="Coraluppi, Stefano" userId="949cbe1f-f638-4d8b-8890-7bbcf354ea6d" providerId="ADAL" clId="{7F01E213-3FD2-4F23-8CD1-C066983CA683}" dt="2023-08-02T19:21:44.644" v="711" actId="2696"/>
        <pc:sldMkLst>
          <pc:docMk/>
          <pc:sldMk cId="398858165" sldId="4675"/>
        </pc:sldMkLst>
      </pc:sldChg>
      <pc:sldChg chg="add">
        <pc:chgData name="Coraluppi, Stefano" userId="949cbe1f-f638-4d8b-8890-7bbcf354ea6d" providerId="ADAL" clId="{7F01E213-3FD2-4F23-8CD1-C066983CA683}" dt="2023-08-02T19:21:48.713" v="712"/>
        <pc:sldMkLst>
          <pc:docMk/>
          <pc:sldMk cId="223856893" sldId="4678"/>
        </pc:sldMkLst>
      </pc:sldChg>
      <pc:sldChg chg="del">
        <pc:chgData name="Coraluppi, Stefano" userId="949cbe1f-f638-4d8b-8890-7bbcf354ea6d" providerId="ADAL" clId="{7F01E213-3FD2-4F23-8CD1-C066983CA683}" dt="2023-08-02T19:21:44.644" v="711" actId="2696"/>
        <pc:sldMkLst>
          <pc:docMk/>
          <pc:sldMk cId="4205097645" sldId="4678"/>
        </pc:sldMkLst>
      </pc:sldChg>
      <pc:sldChg chg="del">
        <pc:chgData name="Coraluppi, Stefano" userId="949cbe1f-f638-4d8b-8890-7bbcf354ea6d" providerId="ADAL" clId="{7F01E213-3FD2-4F23-8CD1-C066983CA683}" dt="2023-08-02T19:21:44.644" v="711" actId="2696"/>
        <pc:sldMkLst>
          <pc:docMk/>
          <pc:sldMk cId="2662768284" sldId="4679"/>
        </pc:sldMkLst>
      </pc:sldChg>
      <pc:sldChg chg="add">
        <pc:chgData name="Coraluppi, Stefano" userId="949cbe1f-f638-4d8b-8890-7bbcf354ea6d" providerId="ADAL" clId="{7F01E213-3FD2-4F23-8CD1-C066983CA683}" dt="2023-08-02T19:21:48.713" v="712"/>
        <pc:sldMkLst>
          <pc:docMk/>
          <pc:sldMk cId="4104384354" sldId="4679"/>
        </pc:sldMkLst>
      </pc:sldChg>
      <pc:sldChg chg="modSp">
        <pc:chgData name="Coraluppi, Stefano" userId="949cbe1f-f638-4d8b-8890-7bbcf354ea6d" providerId="ADAL" clId="{7F01E213-3FD2-4F23-8CD1-C066983CA683}" dt="2023-08-03T18:19:07.425" v="1174" actId="20577"/>
        <pc:sldMkLst>
          <pc:docMk/>
          <pc:sldMk cId="2992739665" sldId="4685"/>
        </pc:sldMkLst>
        <pc:spChg chg="mod">
          <ac:chgData name="Coraluppi, Stefano" userId="949cbe1f-f638-4d8b-8890-7bbcf354ea6d" providerId="ADAL" clId="{7F01E213-3FD2-4F23-8CD1-C066983CA683}" dt="2023-08-03T18:19:07.425" v="1174" actId="20577"/>
          <ac:spMkLst>
            <pc:docMk/>
            <pc:sldMk cId="2992739665" sldId="4685"/>
            <ac:spMk id="3" creationId="{CEF59EA6-C183-4567-9F8F-2DE1CB5D5D89}"/>
          </ac:spMkLst>
        </pc:spChg>
      </pc:sldChg>
      <pc:sldChg chg="modSp">
        <pc:chgData name="Coraluppi, Stefano" userId="949cbe1f-f638-4d8b-8890-7bbcf354ea6d" providerId="ADAL" clId="{7F01E213-3FD2-4F23-8CD1-C066983CA683}" dt="2023-08-02T19:24:13.997" v="725" actId="20577"/>
        <pc:sldMkLst>
          <pc:docMk/>
          <pc:sldMk cId="3196671854" sldId="4687"/>
        </pc:sldMkLst>
        <pc:spChg chg="mod">
          <ac:chgData name="Coraluppi, Stefano" userId="949cbe1f-f638-4d8b-8890-7bbcf354ea6d" providerId="ADAL" clId="{7F01E213-3FD2-4F23-8CD1-C066983CA683}" dt="2023-08-02T19:24:13.997" v="725" actId="20577"/>
          <ac:spMkLst>
            <pc:docMk/>
            <pc:sldMk cId="3196671854" sldId="4687"/>
            <ac:spMk id="3" creationId="{81892DED-E410-4EDB-92D7-E07C2F8EBCCF}"/>
          </ac:spMkLst>
        </pc:spChg>
      </pc:sldChg>
      <pc:sldChg chg="modSp mod">
        <pc:chgData name="Coraluppi, Stefano" userId="949cbe1f-f638-4d8b-8890-7bbcf354ea6d" providerId="ADAL" clId="{7F01E213-3FD2-4F23-8CD1-C066983CA683}" dt="2023-08-10T17:53:24.287" v="1492" actId="20577"/>
        <pc:sldMkLst>
          <pc:docMk/>
          <pc:sldMk cId="2684420271" sldId="4689"/>
        </pc:sldMkLst>
        <pc:spChg chg="mod">
          <ac:chgData name="Coraluppi, Stefano" userId="949cbe1f-f638-4d8b-8890-7bbcf354ea6d" providerId="ADAL" clId="{7F01E213-3FD2-4F23-8CD1-C066983CA683}" dt="2023-08-10T17:53:24.287" v="1492" actId="20577"/>
          <ac:spMkLst>
            <pc:docMk/>
            <pc:sldMk cId="2684420271" sldId="4689"/>
            <ac:spMk id="3" creationId="{5E23411E-D735-4C95-A103-51D7EA01CE07}"/>
          </ac:spMkLst>
        </pc:spChg>
      </pc:sldChg>
      <pc:sldChg chg="modSp mod ord">
        <pc:chgData name="Coraluppi, Stefano" userId="949cbe1f-f638-4d8b-8890-7bbcf354ea6d" providerId="ADAL" clId="{7F01E213-3FD2-4F23-8CD1-C066983CA683}" dt="2023-08-10T17:52:18.119" v="1480" actId="20577"/>
        <pc:sldMkLst>
          <pc:docMk/>
          <pc:sldMk cId="2568262476" sldId="4690"/>
        </pc:sldMkLst>
        <pc:spChg chg="mod">
          <ac:chgData name="Coraluppi, Stefano" userId="949cbe1f-f638-4d8b-8890-7bbcf354ea6d" providerId="ADAL" clId="{7F01E213-3FD2-4F23-8CD1-C066983CA683}" dt="2023-08-10T17:52:18.119" v="1480" actId="20577"/>
          <ac:spMkLst>
            <pc:docMk/>
            <pc:sldMk cId="2568262476" sldId="4690"/>
            <ac:spMk id="2" creationId="{D0071045-8687-4EA9-AF4F-0AF96BB5B3AB}"/>
          </ac:spMkLst>
        </pc:spChg>
      </pc:sldChg>
      <pc:sldChg chg="del">
        <pc:chgData name="Coraluppi, Stefano" userId="949cbe1f-f638-4d8b-8890-7bbcf354ea6d" providerId="ADAL" clId="{7F01E213-3FD2-4F23-8CD1-C066983CA683}" dt="2023-08-10T17:51:07.174" v="1454" actId="47"/>
        <pc:sldMkLst>
          <pc:docMk/>
          <pc:sldMk cId="2614263060" sldId="4691"/>
        </pc:sldMkLst>
      </pc:sldChg>
      <pc:sldChg chg="modSp">
        <pc:chgData name="Coraluppi, Stefano" userId="949cbe1f-f638-4d8b-8890-7bbcf354ea6d" providerId="ADAL" clId="{7F01E213-3FD2-4F23-8CD1-C066983CA683}" dt="2023-08-03T19:36:49.364" v="1452" actId="20577"/>
        <pc:sldMkLst>
          <pc:docMk/>
          <pc:sldMk cId="3285335859" sldId="4694"/>
        </pc:sldMkLst>
        <pc:spChg chg="mod">
          <ac:chgData name="Coraluppi, Stefano" userId="949cbe1f-f638-4d8b-8890-7bbcf354ea6d" providerId="ADAL" clId="{7F01E213-3FD2-4F23-8CD1-C066983CA683}" dt="2023-08-03T19:36:49.364" v="1452" actId="20577"/>
          <ac:spMkLst>
            <pc:docMk/>
            <pc:sldMk cId="3285335859" sldId="4694"/>
            <ac:spMk id="3" creationId="{434E19A8-399E-4146-8B1C-31B2967D7FBD}"/>
          </ac:spMkLst>
        </pc:spChg>
      </pc:sldChg>
      <pc:sldChg chg="del">
        <pc:chgData name="Coraluppi, Stefano" userId="949cbe1f-f638-4d8b-8890-7bbcf354ea6d" providerId="ADAL" clId="{7F01E213-3FD2-4F23-8CD1-C066983CA683}" dt="2023-08-03T18:20:39.530" v="1175" actId="47"/>
        <pc:sldMkLst>
          <pc:docMk/>
          <pc:sldMk cId="3117177070" sldId="4695"/>
        </pc:sldMkLst>
      </pc:sldChg>
      <pc:sldChg chg="del">
        <pc:chgData name="Coraluppi, Stefano" userId="949cbe1f-f638-4d8b-8890-7bbcf354ea6d" providerId="ADAL" clId="{7F01E213-3FD2-4F23-8CD1-C066983CA683}" dt="2023-08-02T19:23:15.436" v="713" actId="2696"/>
        <pc:sldMkLst>
          <pc:docMk/>
          <pc:sldMk cId="915357629" sldId="4696"/>
        </pc:sldMkLst>
      </pc:sldChg>
      <pc:sldChg chg="modSp add mod">
        <pc:chgData name="Coraluppi, Stefano" userId="949cbe1f-f638-4d8b-8890-7bbcf354ea6d" providerId="ADAL" clId="{7F01E213-3FD2-4F23-8CD1-C066983CA683}" dt="2023-08-02T19:23:23.361" v="716" actId="20577"/>
        <pc:sldMkLst>
          <pc:docMk/>
          <pc:sldMk cId="3752188296" sldId="4696"/>
        </pc:sldMkLst>
        <pc:spChg chg="mod">
          <ac:chgData name="Coraluppi, Stefano" userId="949cbe1f-f638-4d8b-8890-7bbcf354ea6d" providerId="ADAL" clId="{7F01E213-3FD2-4F23-8CD1-C066983CA683}" dt="2023-08-02T19:23:23.361" v="716" actId="20577"/>
          <ac:spMkLst>
            <pc:docMk/>
            <pc:sldMk cId="3752188296" sldId="4696"/>
            <ac:spMk id="2" creationId="{76E2CEEC-3BE6-42B5-8D85-67E97DF9A4ED}"/>
          </ac:spMkLst>
        </pc:spChg>
      </pc:sldChg>
      <pc:sldChg chg="del">
        <pc:chgData name="Coraluppi, Stefano" userId="949cbe1f-f638-4d8b-8890-7bbcf354ea6d" providerId="ADAL" clId="{7F01E213-3FD2-4F23-8CD1-C066983CA683}" dt="2023-08-02T19:23:15.436" v="713" actId="2696"/>
        <pc:sldMkLst>
          <pc:docMk/>
          <pc:sldMk cId="375522221" sldId="4697"/>
        </pc:sldMkLst>
      </pc:sldChg>
      <pc:sldChg chg="modSp add mod">
        <pc:chgData name="Coraluppi, Stefano" userId="949cbe1f-f638-4d8b-8890-7bbcf354ea6d" providerId="ADAL" clId="{7F01E213-3FD2-4F23-8CD1-C066983CA683}" dt="2023-08-02T19:23:27.240" v="718" actId="20577"/>
        <pc:sldMkLst>
          <pc:docMk/>
          <pc:sldMk cId="2606402533" sldId="4697"/>
        </pc:sldMkLst>
        <pc:spChg chg="mod">
          <ac:chgData name="Coraluppi, Stefano" userId="949cbe1f-f638-4d8b-8890-7bbcf354ea6d" providerId="ADAL" clId="{7F01E213-3FD2-4F23-8CD1-C066983CA683}" dt="2023-08-02T19:23:27.240" v="718" actId="20577"/>
          <ac:spMkLst>
            <pc:docMk/>
            <pc:sldMk cId="2606402533" sldId="4697"/>
            <ac:spMk id="2" creationId="{402A785A-E59C-4335-8E68-A965408AEF81}"/>
          </ac:spMkLst>
        </pc:spChg>
      </pc:sldChg>
      <pc:sldChg chg="del">
        <pc:chgData name="Coraluppi, Stefano" userId="949cbe1f-f638-4d8b-8890-7bbcf354ea6d" providerId="ADAL" clId="{7F01E213-3FD2-4F23-8CD1-C066983CA683}" dt="2023-08-02T19:23:15.436" v="713" actId="2696"/>
        <pc:sldMkLst>
          <pc:docMk/>
          <pc:sldMk cId="1052988915" sldId="4698"/>
        </pc:sldMkLst>
      </pc:sldChg>
      <pc:sldChg chg="modSp add mod">
        <pc:chgData name="Coraluppi, Stefano" userId="949cbe1f-f638-4d8b-8890-7bbcf354ea6d" providerId="ADAL" clId="{7F01E213-3FD2-4F23-8CD1-C066983CA683}" dt="2023-08-02T19:23:32.427" v="721" actId="20577"/>
        <pc:sldMkLst>
          <pc:docMk/>
          <pc:sldMk cId="2788161540" sldId="4698"/>
        </pc:sldMkLst>
        <pc:spChg chg="mod">
          <ac:chgData name="Coraluppi, Stefano" userId="949cbe1f-f638-4d8b-8890-7bbcf354ea6d" providerId="ADAL" clId="{7F01E213-3FD2-4F23-8CD1-C066983CA683}" dt="2023-08-02T19:23:32.427" v="721" actId="20577"/>
          <ac:spMkLst>
            <pc:docMk/>
            <pc:sldMk cId="2788161540" sldId="4698"/>
            <ac:spMk id="2" creationId="{8CC2FEB0-B2A0-4FE8-ABD3-B7153B127F76}"/>
          </ac:spMkLst>
        </pc:spChg>
      </pc:sldChg>
      <pc:sldChg chg="del">
        <pc:chgData name="Coraluppi, Stefano" userId="949cbe1f-f638-4d8b-8890-7bbcf354ea6d" providerId="ADAL" clId="{7F01E213-3FD2-4F23-8CD1-C066983CA683}" dt="2023-08-10T17:59:46.066" v="1493" actId="47"/>
        <pc:sldMkLst>
          <pc:docMk/>
          <pc:sldMk cId="2002242159" sldId="4700"/>
        </pc:sldMkLst>
      </pc:sldChg>
      <pc:sldChg chg="modSp mod ord">
        <pc:chgData name="Coraluppi, Stefano" userId="949cbe1f-f638-4d8b-8890-7bbcf354ea6d" providerId="ADAL" clId="{7F01E213-3FD2-4F23-8CD1-C066983CA683}" dt="2023-08-10T18:17:32.111" v="1723"/>
        <pc:sldMkLst>
          <pc:docMk/>
          <pc:sldMk cId="2949891528" sldId="4702"/>
        </pc:sldMkLst>
        <pc:spChg chg="mod">
          <ac:chgData name="Coraluppi, Stefano" userId="949cbe1f-f638-4d8b-8890-7bbcf354ea6d" providerId="ADAL" clId="{7F01E213-3FD2-4F23-8CD1-C066983CA683}" dt="2023-08-10T18:17:24.411" v="1721" actId="20577"/>
          <ac:spMkLst>
            <pc:docMk/>
            <pc:sldMk cId="2949891528" sldId="4702"/>
            <ac:spMk id="2" creationId="{C1005021-77A7-4E03-8C99-EA83D4919970}"/>
          </ac:spMkLst>
        </pc:spChg>
      </pc:sldChg>
      <pc:sldChg chg="ord">
        <pc:chgData name="Coraluppi, Stefano" userId="949cbe1f-f638-4d8b-8890-7bbcf354ea6d" providerId="ADAL" clId="{7F01E213-3FD2-4F23-8CD1-C066983CA683}" dt="2023-08-10T18:19:40.656" v="1725"/>
        <pc:sldMkLst>
          <pc:docMk/>
          <pc:sldMk cId="2557466391" sldId="4703"/>
        </pc:sldMkLst>
      </pc:sldChg>
      <pc:sldChg chg="ord">
        <pc:chgData name="Coraluppi, Stefano" userId="949cbe1f-f638-4d8b-8890-7bbcf354ea6d" providerId="ADAL" clId="{7F01E213-3FD2-4F23-8CD1-C066983CA683}" dt="2023-08-10T18:21:11.825" v="1728"/>
        <pc:sldMkLst>
          <pc:docMk/>
          <pc:sldMk cId="3862511696" sldId="4704"/>
        </pc:sldMkLst>
      </pc:sldChg>
      <pc:sldChg chg="del">
        <pc:chgData name="Coraluppi, Stefano" userId="949cbe1f-f638-4d8b-8890-7bbcf354ea6d" providerId="ADAL" clId="{7F01E213-3FD2-4F23-8CD1-C066983CA683}" dt="2023-08-03T19:29:04.346" v="1445" actId="47"/>
        <pc:sldMkLst>
          <pc:docMk/>
          <pc:sldMk cId="428085845" sldId="4705"/>
        </pc:sldMkLst>
      </pc:sldChg>
      <pc:sldChg chg="ord">
        <pc:chgData name="Coraluppi, Stefano" userId="949cbe1f-f638-4d8b-8890-7bbcf354ea6d" providerId="ADAL" clId="{7F01E213-3FD2-4F23-8CD1-C066983CA683}" dt="2023-08-10T18:00:43.625" v="1495"/>
        <pc:sldMkLst>
          <pc:docMk/>
          <pc:sldMk cId="2416489359" sldId="4707"/>
        </pc:sldMkLst>
      </pc:sldChg>
      <pc:sldChg chg="ord">
        <pc:chgData name="Coraluppi, Stefano" userId="949cbe1f-f638-4d8b-8890-7bbcf354ea6d" providerId="ADAL" clId="{7F01E213-3FD2-4F23-8CD1-C066983CA683}" dt="2023-08-10T18:21:22.921" v="1730"/>
        <pc:sldMkLst>
          <pc:docMk/>
          <pc:sldMk cId="3961136443" sldId="4708"/>
        </pc:sldMkLst>
      </pc:sldChg>
      <pc:sldChg chg="ord">
        <pc:chgData name="Coraluppi, Stefano" userId="949cbe1f-f638-4d8b-8890-7bbcf354ea6d" providerId="ADAL" clId="{7F01E213-3FD2-4F23-8CD1-C066983CA683}" dt="2023-08-10T18:00:43.625" v="1495"/>
        <pc:sldMkLst>
          <pc:docMk/>
          <pc:sldMk cId="3606636405" sldId="4710"/>
        </pc:sldMkLst>
      </pc:sldChg>
      <pc:sldChg chg="modSp mod ord">
        <pc:chgData name="Coraluppi, Stefano" userId="949cbe1f-f638-4d8b-8890-7bbcf354ea6d" providerId="ADAL" clId="{7F01E213-3FD2-4F23-8CD1-C066983CA683}" dt="2023-08-10T18:00:43.625" v="1495"/>
        <pc:sldMkLst>
          <pc:docMk/>
          <pc:sldMk cId="685873802" sldId="4711"/>
        </pc:sldMkLst>
        <pc:spChg chg="mod">
          <ac:chgData name="Coraluppi, Stefano" userId="949cbe1f-f638-4d8b-8890-7bbcf354ea6d" providerId="ADAL" clId="{7F01E213-3FD2-4F23-8CD1-C066983CA683}" dt="2023-08-03T18:25:32.591" v="1265" actId="207"/>
          <ac:spMkLst>
            <pc:docMk/>
            <pc:sldMk cId="685873802" sldId="4711"/>
            <ac:spMk id="3" creationId="{91251C80-CB1A-41EF-BEF1-1DE9A36592C0}"/>
          </ac:spMkLst>
        </pc:spChg>
      </pc:sldChg>
      <pc:sldChg chg="ord">
        <pc:chgData name="Coraluppi, Stefano" userId="949cbe1f-f638-4d8b-8890-7bbcf354ea6d" providerId="ADAL" clId="{7F01E213-3FD2-4F23-8CD1-C066983CA683}" dt="2023-08-03T19:29:27.349" v="1447"/>
        <pc:sldMkLst>
          <pc:docMk/>
          <pc:sldMk cId="1144183225" sldId="4712"/>
        </pc:sldMkLst>
      </pc:sldChg>
      <pc:sldChg chg="modSp mod ord">
        <pc:chgData name="Coraluppi, Stefano" userId="949cbe1f-f638-4d8b-8890-7bbcf354ea6d" providerId="ADAL" clId="{7F01E213-3FD2-4F23-8CD1-C066983CA683}" dt="2023-08-10T18:23:36.062" v="1777" actId="20577"/>
        <pc:sldMkLst>
          <pc:docMk/>
          <pc:sldMk cId="2139931445" sldId="4713"/>
        </pc:sldMkLst>
        <pc:spChg chg="mod">
          <ac:chgData name="Coraluppi, Stefano" userId="949cbe1f-f638-4d8b-8890-7bbcf354ea6d" providerId="ADAL" clId="{7F01E213-3FD2-4F23-8CD1-C066983CA683}" dt="2023-08-10T18:10:55.327" v="1590" actId="20577"/>
          <ac:spMkLst>
            <pc:docMk/>
            <pc:sldMk cId="2139931445" sldId="4713"/>
            <ac:spMk id="2" creationId="{82DAF765-6EBD-46EA-80A4-16367FE40AD3}"/>
          </ac:spMkLst>
        </pc:spChg>
        <pc:spChg chg="mod">
          <ac:chgData name="Coraluppi, Stefano" userId="949cbe1f-f638-4d8b-8890-7bbcf354ea6d" providerId="ADAL" clId="{7F01E213-3FD2-4F23-8CD1-C066983CA683}" dt="2023-08-10T18:23:36.062" v="1777" actId="20577"/>
          <ac:spMkLst>
            <pc:docMk/>
            <pc:sldMk cId="2139931445" sldId="4713"/>
            <ac:spMk id="3" creationId="{73D45A0A-A63A-4E01-84B5-09FCE9A1B5DC}"/>
          </ac:spMkLst>
        </pc:spChg>
      </pc:sldChg>
      <pc:sldChg chg="del">
        <pc:chgData name="Coraluppi, Stefano" userId="949cbe1f-f638-4d8b-8890-7bbcf354ea6d" providerId="ADAL" clId="{7F01E213-3FD2-4F23-8CD1-C066983CA683}" dt="2023-08-03T18:28:13.682" v="1317" actId="47"/>
        <pc:sldMkLst>
          <pc:docMk/>
          <pc:sldMk cId="135964759" sldId="4716"/>
        </pc:sldMkLst>
      </pc:sldChg>
      <pc:sldChg chg="add">
        <pc:chgData name="Coraluppi, Stefano" userId="949cbe1f-f638-4d8b-8890-7bbcf354ea6d" providerId="ADAL" clId="{7F01E213-3FD2-4F23-8CD1-C066983CA683}" dt="2023-08-03T18:32:45.081" v="1443"/>
        <pc:sldMkLst>
          <pc:docMk/>
          <pc:sldMk cId="227814766" sldId="4725"/>
        </pc:sldMkLst>
      </pc:sldChg>
      <pc:sldChg chg="add del">
        <pc:chgData name="Coraluppi, Stefano" userId="949cbe1f-f638-4d8b-8890-7bbcf354ea6d" providerId="ADAL" clId="{7F01E213-3FD2-4F23-8CD1-C066983CA683}" dt="2023-08-03T18:32:37.090" v="1442" actId="2696"/>
        <pc:sldMkLst>
          <pc:docMk/>
          <pc:sldMk cId="2450317209" sldId="4725"/>
        </pc:sldMkLst>
      </pc:sldChg>
      <pc:sldChg chg="del">
        <pc:chgData name="Coraluppi, Stefano" userId="949cbe1f-f638-4d8b-8890-7bbcf354ea6d" providerId="ADAL" clId="{7F01E213-3FD2-4F23-8CD1-C066983CA683}" dt="2023-08-03T18:21:26.149" v="1177" actId="2696"/>
        <pc:sldMkLst>
          <pc:docMk/>
          <pc:sldMk cId="2487636376" sldId="4725"/>
        </pc:sldMkLst>
      </pc:sldChg>
      <pc:sldChg chg="del">
        <pc:chgData name="Coraluppi, Stefano" userId="949cbe1f-f638-4d8b-8890-7bbcf354ea6d" providerId="ADAL" clId="{7F01E213-3FD2-4F23-8CD1-C066983CA683}" dt="2023-08-03T18:21:26.149" v="1177" actId="2696"/>
        <pc:sldMkLst>
          <pc:docMk/>
          <pc:sldMk cId="1236291170" sldId="4726"/>
        </pc:sldMkLst>
      </pc:sldChg>
      <pc:sldChg chg="add">
        <pc:chgData name="Coraluppi, Stefano" userId="949cbe1f-f638-4d8b-8890-7bbcf354ea6d" providerId="ADAL" clId="{7F01E213-3FD2-4F23-8CD1-C066983CA683}" dt="2023-08-03T18:32:45.081" v="1443"/>
        <pc:sldMkLst>
          <pc:docMk/>
          <pc:sldMk cId="1561119917" sldId="4726"/>
        </pc:sldMkLst>
      </pc:sldChg>
      <pc:sldChg chg="add del">
        <pc:chgData name="Coraluppi, Stefano" userId="949cbe1f-f638-4d8b-8890-7bbcf354ea6d" providerId="ADAL" clId="{7F01E213-3FD2-4F23-8CD1-C066983CA683}" dt="2023-08-03T18:32:37.090" v="1442" actId="2696"/>
        <pc:sldMkLst>
          <pc:docMk/>
          <pc:sldMk cId="3227543849" sldId="4726"/>
        </pc:sldMkLst>
      </pc:sldChg>
      <pc:sldChg chg="ord">
        <pc:chgData name="Coraluppi, Stefano" userId="949cbe1f-f638-4d8b-8890-7bbcf354ea6d" providerId="ADAL" clId="{7F01E213-3FD2-4F23-8CD1-C066983CA683}" dt="2023-08-10T18:35:17.301" v="1804"/>
        <pc:sldMkLst>
          <pc:docMk/>
          <pc:sldMk cId="146471042" sldId="4727"/>
        </pc:sldMkLst>
      </pc:sldChg>
      <pc:sldChg chg="ord">
        <pc:chgData name="Coraluppi, Stefano" userId="949cbe1f-f638-4d8b-8890-7bbcf354ea6d" providerId="ADAL" clId="{7F01E213-3FD2-4F23-8CD1-C066983CA683}" dt="2023-08-03T19:30:07.408" v="1449"/>
        <pc:sldMkLst>
          <pc:docMk/>
          <pc:sldMk cId="639248129" sldId="4728"/>
        </pc:sldMkLst>
      </pc:sldChg>
      <pc:sldChg chg="del">
        <pc:chgData name="Coraluppi, Stefano" userId="949cbe1f-f638-4d8b-8890-7bbcf354ea6d" providerId="ADAL" clId="{7F01E213-3FD2-4F23-8CD1-C066983CA683}" dt="2023-08-03T18:20:43.926" v="1176" actId="47"/>
        <pc:sldMkLst>
          <pc:docMk/>
          <pc:sldMk cId="1585419348" sldId="4729"/>
        </pc:sldMkLst>
      </pc:sldChg>
      <pc:sldChg chg="del">
        <pc:chgData name="Coraluppi, Stefano" userId="949cbe1f-f638-4d8b-8890-7bbcf354ea6d" providerId="ADAL" clId="{7F01E213-3FD2-4F23-8CD1-C066983CA683}" dt="2023-08-02T19:20:58.311" v="709" actId="2696"/>
        <pc:sldMkLst>
          <pc:docMk/>
          <pc:sldMk cId="284377098" sldId="4730"/>
        </pc:sldMkLst>
      </pc:sldChg>
      <pc:sldChg chg="add">
        <pc:chgData name="Coraluppi, Stefano" userId="949cbe1f-f638-4d8b-8890-7bbcf354ea6d" providerId="ADAL" clId="{7F01E213-3FD2-4F23-8CD1-C066983CA683}" dt="2023-08-02T19:21:01.931" v="710"/>
        <pc:sldMkLst>
          <pc:docMk/>
          <pc:sldMk cId="2801333713" sldId="4730"/>
        </pc:sldMkLst>
      </pc:sldChg>
      <pc:sldChg chg="del">
        <pc:chgData name="Coraluppi, Stefano" userId="949cbe1f-f638-4d8b-8890-7bbcf354ea6d" providerId="ADAL" clId="{7F01E213-3FD2-4F23-8CD1-C066983CA683}" dt="2023-08-02T19:09:56.743" v="624" actId="47"/>
        <pc:sldMkLst>
          <pc:docMk/>
          <pc:sldMk cId="57285209" sldId="4731"/>
        </pc:sldMkLst>
      </pc:sldChg>
      <pc:sldChg chg="del">
        <pc:chgData name="Coraluppi, Stefano" userId="949cbe1f-f638-4d8b-8890-7bbcf354ea6d" providerId="ADAL" clId="{7F01E213-3FD2-4F23-8CD1-C066983CA683}" dt="2023-08-03T18:25:52.486" v="1266" actId="47"/>
        <pc:sldMkLst>
          <pc:docMk/>
          <pc:sldMk cId="3816290224" sldId="4732"/>
        </pc:sldMkLst>
      </pc:sldChg>
      <pc:sldChg chg="modSp mod">
        <pc:chgData name="Coraluppi, Stefano" userId="949cbe1f-f638-4d8b-8890-7bbcf354ea6d" providerId="ADAL" clId="{7F01E213-3FD2-4F23-8CD1-C066983CA683}" dt="2023-08-23T15:51:45.508" v="1856" actId="20577"/>
        <pc:sldMkLst>
          <pc:docMk/>
          <pc:sldMk cId="3680501552" sldId="4737"/>
        </pc:sldMkLst>
        <pc:spChg chg="mod">
          <ac:chgData name="Coraluppi, Stefano" userId="949cbe1f-f638-4d8b-8890-7bbcf354ea6d" providerId="ADAL" clId="{7F01E213-3FD2-4F23-8CD1-C066983CA683}" dt="2023-08-23T15:51:45.508" v="1856" actId="20577"/>
          <ac:spMkLst>
            <pc:docMk/>
            <pc:sldMk cId="3680501552" sldId="4737"/>
            <ac:spMk id="3" creationId="{4A18A324-6460-4705-BF86-930D4AE708C8}"/>
          </ac:spMkLst>
        </pc:spChg>
      </pc:sldChg>
      <pc:sldChg chg="modSp mod">
        <pc:chgData name="Coraluppi, Stefano" userId="949cbe1f-f638-4d8b-8890-7bbcf354ea6d" providerId="ADAL" clId="{7F01E213-3FD2-4F23-8CD1-C066983CA683}" dt="2023-08-03T19:30:13.510" v="1450" actId="20577"/>
        <pc:sldMkLst>
          <pc:docMk/>
          <pc:sldMk cId="32269523" sldId="4738"/>
        </pc:sldMkLst>
        <pc:spChg chg="mod">
          <ac:chgData name="Coraluppi, Stefano" userId="949cbe1f-f638-4d8b-8890-7bbcf354ea6d" providerId="ADAL" clId="{7F01E213-3FD2-4F23-8CD1-C066983CA683}" dt="2023-08-03T19:30:13.510" v="1450" actId="20577"/>
          <ac:spMkLst>
            <pc:docMk/>
            <pc:sldMk cId="32269523" sldId="4738"/>
            <ac:spMk id="3" creationId="{509AFDEC-EB63-4C6B-A230-0A0C68E11653}"/>
          </ac:spMkLst>
        </pc:spChg>
      </pc:sldChg>
      <pc:sldChg chg="modSp mod">
        <pc:chgData name="Coraluppi, Stefano" userId="949cbe1f-f638-4d8b-8890-7bbcf354ea6d" providerId="ADAL" clId="{7F01E213-3FD2-4F23-8CD1-C066983CA683}" dt="2023-08-29T14:08:31.798" v="2056" actId="20577"/>
        <pc:sldMkLst>
          <pc:docMk/>
          <pc:sldMk cId="3514755218" sldId="4741"/>
        </pc:sldMkLst>
        <pc:spChg chg="mod">
          <ac:chgData name="Coraluppi, Stefano" userId="949cbe1f-f638-4d8b-8890-7bbcf354ea6d" providerId="ADAL" clId="{7F01E213-3FD2-4F23-8CD1-C066983CA683}" dt="2023-08-29T14:08:31.798" v="2056" actId="20577"/>
          <ac:spMkLst>
            <pc:docMk/>
            <pc:sldMk cId="3514755218" sldId="4741"/>
            <ac:spMk id="3" creationId="{4638D41A-8BC6-4C48-A8AE-511FDC4B591A}"/>
          </ac:spMkLst>
        </pc:spChg>
      </pc:sldChg>
      <pc:sldChg chg="del">
        <pc:chgData name="Coraluppi, Stefano" userId="949cbe1f-f638-4d8b-8890-7bbcf354ea6d" providerId="ADAL" clId="{7F01E213-3FD2-4F23-8CD1-C066983CA683}" dt="2023-08-03T18:30:17.386" v="1379" actId="47"/>
        <pc:sldMkLst>
          <pc:docMk/>
          <pc:sldMk cId="4019710701" sldId="4742"/>
        </pc:sldMkLst>
      </pc:sldChg>
      <pc:sldChg chg="del">
        <pc:chgData name="Coraluppi, Stefano" userId="949cbe1f-f638-4d8b-8890-7bbcf354ea6d" providerId="ADAL" clId="{7F01E213-3FD2-4F23-8CD1-C066983CA683}" dt="2023-08-03T18:33:24.614" v="1444" actId="47"/>
        <pc:sldMkLst>
          <pc:docMk/>
          <pc:sldMk cId="890331905" sldId="4743"/>
        </pc:sldMkLst>
      </pc:sldChg>
      <pc:sldChg chg="ord">
        <pc:chgData name="Coraluppi, Stefano" userId="949cbe1f-f638-4d8b-8890-7bbcf354ea6d" providerId="ADAL" clId="{7F01E213-3FD2-4F23-8CD1-C066983CA683}" dt="2023-08-10T18:35:10.916" v="1802"/>
        <pc:sldMkLst>
          <pc:docMk/>
          <pc:sldMk cId="2192779267" sldId="4745"/>
        </pc:sldMkLst>
      </pc:sldChg>
      <pc:sldChg chg="del">
        <pc:chgData name="Coraluppi, Stefano" userId="949cbe1f-f638-4d8b-8890-7bbcf354ea6d" providerId="ADAL" clId="{7F01E213-3FD2-4F23-8CD1-C066983CA683}" dt="2023-08-03T18:31:39.928" v="1430" actId="47"/>
        <pc:sldMkLst>
          <pc:docMk/>
          <pc:sldMk cId="679542034" sldId="4747"/>
        </pc:sldMkLst>
      </pc:sldChg>
      <pc:sldChg chg="del">
        <pc:chgData name="Coraluppi, Stefano" userId="949cbe1f-f638-4d8b-8890-7bbcf354ea6d" providerId="ADAL" clId="{7F01E213-3FD2-4F23-8CD1-C066983CA683}" dt="2023-08-03T18:31:47.113" v="1431" actId="47"/>
        <pc:sldMkLst>
          <pc:docMk/>
          <pc:sldMk cId="1394312418" sldId="4748"/>
        </pc:sldMkLst>
      </pc:sldChg>
      <pc:sldChg chg="modSp mod">
        <pc:chgData name="Coraluppi, Stefano" userId="949cbe1f-f638-4d8b-8890-7bbcf354ea6d" providerId="ADAL" clId="{7F01E213-3FD2-4F23-8CD1-C066983CA683}" dt="2023-08-23T16:09:22.925" v="2007" actId="20577"/>
        <pc:sldMkLst>
          <pc:docMk/>
          <pc:sldMk cId="1086490226" sldId="4749"/>
        </pc:sldMkLst>
        <pc:spChg chg="mod">
          <ac:chgData name="Coraluppi, Stefano" userId="949cbe1f-f638-4d8b-8890-7bbcf354ea6d" providerId="ADAL" clId="{7F01E213-3FD2-4F23-8CD1-C066983CA683}" dt="2023-08-03T18:32:02.120" v="1441" actId="20577"/>
          <ac:spMkLst>
            <pc:docMk/>
            <pc:sldMk cId="1086490226" sldId="4749"/>
            <ac:spMk id="2" creationId="{C23ACD0D-E4B3-4A24-BA54-29D87A2497DF}"/>
          </ac:spMkLst>
        </pc:spChg>
        <pc:spChg chg="mod">
          <ac:chgData name="Coraluppi, Stefano" userId="949cbe1f-f638-4d8b-8890-7bbcf354ea6d" providerId="ADAL" clId="{7F01E213-3FD2-4F23-8CD1-C066983CA683}" dt="2023-08-23T16:09:22.925" v="2007" actId="20577"/>
          <ac:spMkLst>
            <pc:docMk/>
            <pc:sldMk cId="1086490226" sldId="4749"/>
            <ac:spMk id="3" creationId="{93C81289-9E67-48D6-981B-07B978273645}"/>
          </ac:spMkLst>
        </pc:spChg>
      </pc:sldChg>
      <pc:sldChg chg="ord">
        <pc:chgData name="Coraluppi, Stefano" userId="949cbe1f-f638-4d8b-8890-7bbcf354ea6d" providerId="ADAL" clId="{7F01E213-3FD2-4F23-8CD1-C066983CA683}" dt="2023-08-10T18:34:57.231" v="1800"/>
        <pc:sldMkLst>
          <pc:docMk/>
          <pc:sldMk cId="324511935" sldId="4750"/>
        </pc:sldMkLst>
      </pc:sldChg>
      <pc:sldChg chg="ord">
        <pc:chgData name="Coraluppi, Stefano" userId="949cbe1f-f638-4d8b-8890-7bbcf354ea6d" providerId="ADAL" clId="{7F01E213-3FD2-4F23-8CD1-C066983CA683}" dt="2023-08-10T18:34:57.231" v="1800"/>
        <pc:sldMkLst>
          <pc:docMk/>
          <pc:sldMk cId="1332326437" sldId="4751"/>
        </pc:sldMkLst>
      </pc:sldChg>
      <pc:sldChg chg="add">
        <pc:chgData name="Coraluppi, Stefano" userId="949cbe1f-f638-4d8b-8890-7bbcf354ea6d" providerId="ADAL" clId="{7F01E213-3FD2-4F23-8CD1-C066983CA683}" dt="2023-08-02T19:21:01.931" v="710"/>
        <pc:sldMkLst>
          <pc:docMk/>
          <pc:sldMk cId="2139578802" sldId="4764"/>
        </pc:sldMkLst>
      </pc:sldChg>
      <pc:sldChg chg="del">
        <pc:chgData name="Coraluppi, Stefano" userId="949cbe1f-f638-4d8b-8890-7bbcf354ea6d" providerId="ADAL" clId="{7F01E213-3FD2-4F23-8CD1-C066983CA683}" dt="2023-08-02T19:20:58.311" v="709" actId="2696"/>
        <pc:sldMkLst>
          <pc:docMk/>
          <pc:sldMk cId="3442181129" sldId="4764"/>
        </pc:sldMkLst>
      </pc:sldChg>
      <pc:sldChg chg="add">
        <pc:chgData name="Coraluppi, Stefano" userId="949cbe1f-f638-4d8b-8890-7bbcf354ea6d" providerId="ADAL" clId="{7F01E213-3FD2-4F23-8CD1-C066983CA683}" dt="2023-08-02T19:21:01.931" v="710"/>
        <pc:sldMkLst>
          <pc:docMk/>
          <pc:sldMk cId="2142935643" sldId="4765"/>
        </pc:sldMkLst>
      </pc:sldChg>
      <pc:sldChg chg="del">
        <pc:chgData name="Coraluppi, Stefano" userId="949cbe1f-f638-4d8b-8890-7bbcf354ea6d" providerId="ADAL" clId="{7F01E213-3FD2-4F23-8CD1-C066983CA683}" dt="2023-08-02T19:20:58.311" v="709" actId="2696"/>
        <pc:sldMkLst>
          <pc:docMk/>
          <pc:sldMk cId="2537116117" sldId="4765"/>
        </pc:sldMkLst>
      </pc:sldChg>
      <pc:sldChg chg="add">
        <pc:chgData name="Coraluppi, Stefano" userId="949cbe1f-f638-4d8b-8890-7bbcf354ea6d" providerId="ADAL" clId="{7F01E213-3FD2-4F23-8CD1-C066983CA683}" dt="2023-08-02T19:21:01.931" v="710"/>
        <pc:sldMkLst>
          <pc:docMk/>
          <pc:sldMk cId="563263687" sldId="4766"/>
        </pc:sldMkLst>
      </pc:sldChg>
      <pc:sldChg chg="del">
        <pc:chgData name="Coraluppi, Stefano" userId="949cbe1f-f638-4d8b-8890-7bbcf354ea6d" providerId="ADAL" clId="{7F01E213-3FD2-4F23-8CD1-C066983CA683}" dt="2023-08-02T19:20:58.311" v="709" actId="2696"/>
        <pc:sldMkLst>
          <pc:docMk/>
          <pc:sldMk cId="3862004449" sldId="4766"/>
        </pc:sldMkLst>
      </pc:sldChg>
      <pc:sldChg chg="del">
        <pc:chgData name="Coraluppi, Stefano" userId="949cbe1f-f638-4d8b-8890-7bbcf354ea6d" providerId="ADAL" clId="{7F01E213-3FD2-4F23-8CD1-C066983CA683}" dt="2023-08-02T19:20:58.311" v="709" actId="2696"/>
        <pc:sldMkLst>
          <pc:docMk/>
          <pc:sldMk cId="2189920290" sldId="4767"/>
        </pc:sldMkLst>
      </pc:sldChg>
      <pc:sldChg chg="add">
        <pc:chgData name="Coraluppi, Stefano" userId="949cbe1f-f638-4d8b-8890-7bbcf354ea6d" providerId="ADAL" clId="{7F01E213-3FD2-4F23-8CD1-C066983CA683}" dt="2023-08-02T19:21:01.931" v="710"/>
        <pc:sldMkLst>
          <pc:docMk/>
          <pc:sldMk cId="3932519706" sldId="4767"/>
        </pc:sldMkLst>
      </pc:sldChg>
      <pc:sldChg chg="new del">
        <pc:chgData name="Coraluppi, Stefano" userId="949cbe1f-f638-4d8b-8890-7bbcf354ea6d" providerId="ADAL" clId="{7F01E213-3FD2-4F23-8CD1-C066983CA683}" dt="2023-08-02T18:39:41.912" v="26" actId="47"/>
        <pc:sldMkLst>
          <pc:docMk/>
          <pc:sldMk cId="851287271" sldId="4772"/>
        </pc:sldMkLst>
      </pc:sldChg>
      <pc:sldChg chg="addSp modSp new mod">
        <pc:chgData name="Coraluppi, Stefano" userId="949cbe1f-f638-4d8b-8890-7bbcf354ea6d" providerId="ADAL" clId="{7F01E213-3FD2-4F23-8CD1-C066983CA683}" dt="2023-08-10T18:11:32.657" v="1592"/>
        <pc:sldMkLst>
          <pc:docMk/>
          <pc:sldMk cId="3541943256" sldId="4772"/>
        </pc:sldMkLst>
        <pc:spChg chg="mod">
          <ac:chgData name="Coraluppi, Stefano" userId="949cbe1f-f638-4d8b-8890-7bbcf354ea6d" providerId="ADAL" clId="{7F01E213-3FD2-4F23-8CD1-C066983CA683}" dt="2023-08-02T18:41:26.758" v="58" actId="20577"/>
          <ac:spMkLst>
            <pc:docMk/>
            <pc:sldMk cId="3541943256" sldId="4772"/>
            <ac:spMk id="2" creationId="{D4BB59E9-9088-9234-E5D5-ABEAF3992562}"/>
          </ac:spMkLst>
        </pc:spChg>
        <pc:spChg chg="mod">
          <ac:chgData name="Coraluppi, Stefano" userId="949cbe1f-f638-4d8b-8890-7bbcf354ea6d" providerId="ADAL" clId="{7F01E213-3FD2-4F23-8CD1-C066983CA683}" dt="2023-08-10T18:11:32.657" v="1592"/>
          <ac:spMkLst>
            <pc:docMk/>
            <pc:sldMk cId="3541943256" sldId="4772"/>
            <ac:spMk id="3" creationId="{1A04791B-CA4A-62D1-2734-82879140A518}"/>
          </ac:spMkLst>
        </pc:spChg>
        <pc:spChg chg="add mod">
          <ac:chgData name="Coraluppi, Stefano" userId="949cbe1f-f638-4d8b-8890-7bbcf354ea6d" providerId="ADAL" clId="{7F01E213-3FD2-4F23-8CD1-C066983CA683}" dt="2023-08-02T19:00:13.531" v="622" actId="1035"/>
          <ac:spMkLst>
            <pc:docMk/>
            <pc:sldMk cId="3541943256" sldId="4772"/>
            <ac:spMk id="5" creationId="{17BB92F4-ED34-691A-873A-390CA5A53F48}"/>
          </ac:spMkLst>
        </pc:spChg>
      </pc:sldChg>
      <pc:sldChg chg="new del">
        <pc:chgData name="Coraluppi, Stefano" userId="949cbe1f-f638-4d8b-8890-7bbcf354ea6d" providerId="ADAL" clId="{7F01E213-3FD2-4F23-8CD1-C066983CA683}" dt="2023-08-02T18:36:18.949" v="17" actId="47"/>
        <pc:sldMkLst>
          <pc:docMk/>
          <pc:sldMk cId="3926997333" sldId="4772"/>
        </pc:sldMkLst>
      </pc:sldChg>
      <pc:sldChg chg="modSp add del mod">
        <pc:chgData name="Coraluppi, Stefano" userId="949cbe1f-f638-4d8b-8890-7bbcf354ea6d" providerId="ADAL" clId="{7F01E213-3FD2-4F23-8CD1-C066983CA683}" dt="2023-08-02T19:34:11.106" v="756" actId="47"/>
        <pc:sldMkLst>
          <pc:docMk/>
          <pc:sldMk cId="3712529661" sldId="4773"/>
        </pc:sldMkLst>
        <pc:spChg chg="mod">
          <ac:chgData name="Coraluppi, Stefano" userId="949cbe1f-f638-4d8b-8890-7bbcf354ea6d" providerId="ADAL" clId="{7F01E213-3FD2-4F23-8CD1-C066983CA683}" dt="2023-08-02T19:10:37.208" v="678" actId="1036"/>
          <ac:spMkLst>
            <pc:docMk/>
            <pc:sldMk cId="3712529661" sldId="4773"/>
            <ac:spMk id="5" creationId="{17BB92F4-ED34-691A-873A-390CA5A53F48}"/>
          </ac:spMkLst>
        </pc:spChg>
      </pc:sldChg>
      <pc:sldChg chg="modSp new del mod">
        <pc:chgData name="Coraluppi, Stefano" userId="949cbe1f-f638-4d8b-8890-7bbcf354ea6d" providerId="ADAL" clId="{7F01E213-3FD2-4F23-8CD1-C066983CA683}" dt="2023-08-10T18:25:36.768" v="1780" actId="47"/>
        <pc:sldMkLst>
          <pc:docMk/>
          <pc:sldMk cId="4155867523" sldId="4774"/>
        </pc:sldMkLst>
        <pc:spChg chg="mod">
          <ac:chgData name="Coraluppi, Stefano" userId="949cbe1f-f638-4d8b-8890-7bbcf354ea6d" providerId="ADAL" clId="{7F01E213-3FD2-4F23-8CD1-C066983CA683}" dt="2023-08-02T19:20:32.057" v="688" actId="20577"/>
          <ac:spMkLst>
            <pc:docMk/>
            <pc:sldMk cId="4155867523" sldId="4774"/>
            <ac:spMk id="2" creationId="{2F9CEC15-9FC9-3E2E-2AF3-3F930D5F1786}"/>
          </ac:spMkLst>
        </pc:spChg>
        <pc:spChg chg="mod">
          <ac:chgData name="Coraluppi, Stefano" userId="949cbe1f-f638-4d8b-8890-7bbcf354ea6d" providerId="ADAL" clId="{7F01E213-3FD2-4F23-8CD1-C066983CA683}" dt="2023-08-02T19:20:44.940" v="708" actId="20577"/>
          <ac:spMkLst>
            <pc:docMk/>
            <pc:sldMk cId="4155867523" sldId="4774"/>
            <ac:spMk id="3" creationId="{C15C43ED-570F-711C-E67C-069802DDD255}"/>
          </ac:spMkLst>
        </pc:spChg>
      </pc:sldChg>
      <pc:sldChg chg="modSp add del mod">
        <pc:chgData name="Coraluppi, Stefano" userId="949cbe1f-f638-4d8b-8890-7bbcf354ea6d" providerId="ADAL" clId="{7F01E213-3FD2-4F23-8CD1-C066983CA683}" dt="2023-08-03T18:27:34.497" v="1281" actId="47"/>
        <pc:sldMkLst>
          <pc:docMk/>
          <pc:sldMk cId="966725503" sldId="4775"/>
        </pc:sldMkLst>
        <pc:spChg chg="mod">
          <ac:chgData name="Coraluppi, Stefano" userId="949cbe1f-f638-4d8b-8890-7bbcf354ea6d" providerId="ADAL" clId="{7F01E213-3FD2-4F23-8CD1-C066983CA683}" dt="2023-08-02T19:34:22.726" v="812" actId="1036"/>
          <ac:spMkLst>
            <pc:docMk/>
            <pc:sldMk cId="966725503" sldId="4775"/>
            <ac:spMk id="5" creationId="{17BB92F4-ED34-691A-873A-390CA5A53F48}"/>
          </ac:spMkLst>
        </pc:spChg>
      </pc:sldChg>
      <pc:sldChg chg="addSp delSp modSp new mod">
        <pc:chgData name="Coraluppi, Stefano" userId="949cbe1f-f638-4d8b-8890-7bbcf354ea6d" providerId="ADAL" clId="{7F01E213-3FD2-4F23-8CD1-C066983CA683}" dt="2023-08-03T18:17:10.180" v="1172" actId="1038"/>
        <pc:sldMkLst>
          <pc:docMk/>
          <pc:sldMk cId="3723729334" sldId="4776"/>
        </pc:sldMkLst>
        <pc:spChg chg="mod">
          <ac:chgData name="Coraluppi, Stefano" userId="949cbe1f-f638-4d8b-8890-7bbcf354ea6d" providerId="ADAL" clId="{7F01E213-3FD2-4F23-8CD1-C066983CA683}" dt="2023-08-03T14:13:34.057" v="862" actId="20577"/>
          <ac:spMkLst>
            <pc:docMk/>
            <pc:sldMk cId="3723729334" sldId="4776"/>
            <ac:spMk id="2" creationId="{04A3881F-87E3-4D30-A44B-65A1BE1AB980}"/>
          </ac:spMkLst>
        </pc:spChg>
        <pc:spChg chg="del">
          <ac:chgData name="Coraluppi, Stefano" userId="949cbe1f-f638-4d8b-8890-7bbcf354ea6d" providerId="ADAL" clId="{7F01E213-3FD2-4F23-8CD1-C066983CA683}" dt="2023-08-03T18:08:30.894" v="863" actId="3680"/>
          <ac:spMkLst>
            <pc:docMk/>
            <pc:sldMk cId="3723729334" sldId="4776"/>
            <ac:spMk id="3" creationId="{7F6ABE6E-11A1-07DE-3A38-3E6879F4BF2D}"/>
          </ac:spMkLst>
        </pc:spChg>
        <pc:graphicFrameChg chg="add mod ord modGraphic">
          <ac:chgData name="Coraluppi, Stefano" userId="949cbe1f-f638-4d8b-8890-7bbcf354ea6d" providerId="ADAL" clId="{7F01E213-3FD2-4F23-8CD1-C066983CA683}" dt="2023-08-03T18:17:10.180" v="1172" actId="1038"/>
          <ac:graphicFrameMkLst>
            <pc:docMk/>
            <pc:sldMk cId="3723729334" sldId="4776"/>
            <ac:graphicFrameMk id="5" creationId="{A618F395-9C52-DFC8-63D7-323AB148FE7A}"/>
          </ac:graphicFrameMkLst>
        </pc:graphicFrameChg>
      </pc:sldChg>
      <pc:sldChg chg="modSp add del mod">
        <pc:chgData name="Coraluppi, Stefano" userId="949cbe1f-f638-4d8b-8890-7bbcf354ea6d" providerId="ADAL" clId="{7F01E213-3FD2-4F23-8CD1-C066983CA683}" dt="2023-08-10T18:11:48.312" v="1593" actId="47"/>
        <pc:sldMkLst>
          <pc:docMk/>
          <pc:sldMk cId="550851451" sldId="4777"/>
        </pc:sldMkLst>
        <pc:spChg chg="mod">
          <ac:chgData name="Coraluppi, Stefano" userId="949cbe1f-f638-4d8b-8890-7bbcf354ea6d" providerId="ADAL" clId="{7F01E213-3FD2-4F23-8CD1-C066983CA683}" dt="2023-08-03T18:27:43.489" v="1316" actId="1036"/>
          <ac:spMkLst>
            <pc:docMk/>
            <pc:sldMk cId="550851451" sldId="4777"/>
            <ac:spMk id="5" creationId="{17BB92F4-ED34-691A-873A-390CA5A53F48}"/>
          </ac:spMkLst>
        </pc:spChg>
      </pc:sldChg>
      <pc:sldChg chg="modSp add del mod">
        <pc:chgData name="Coraluppi, Stefano" userId="949cbe1f-f638-4d8b-8890-7bbcf354ea6d" providerId="ADAL" clId="{7F01E213-3FD2-4F23-8CD1-C066983CA683}" dt="2023-08-10T18:25:05.885" v="1779" actId="47"/>
        <pc:sldMkLst>
          <pc:docMk/>
          <pc:sldMk cId="2020132660" sldId="4778"/>
        </pc:sldMkLst>
        <pc:spChg chg="mod">
          <ac:chgData name="Coraluppi, Stefano" userId="949cbe1f-f638-4d8b-8890-7bbcf354ea6d" providerId="ADAL" clId="{7F01E213-3FD2-4F23-8CD1-C066983CA683}" dt="2023-08-03T18:31:04.381" v="1429" actId="1036"/>
          <ac:spMkLst>
            <pc:docMk/>
            <pc:sldMk cId="2020132660" sldId="4778"/>
            <ac:spMk id="5" creationId="{17BB92F4-ED34-691A-873A-390CA5A53F48}"/>
          </ac:spMkLst>
        </pc:spChg>
      </pc:sldChg>
      <pc:sldChg chg="add">
        <pc:chgData name="Coraluppi, Stefano" userId="949cbe1f-f638-4d8b-8890-7bbcf354ea6d" providerId="ADAL" clId="{7F01E213-3FD2-4F23-8CD1-C066983CA683}" dt="2023-08-10T17:51:03.278" v="1453"/>
        <pc:sldMkLst>
          <pc:docMk/>
          <pc:sldMk cId="3004383603" sldId="4779"/>
        </pc:sldMkLst>
      </pc:sldChg>
      <pc:sldChg chg="add">
        <pc:chgData name="Coraluppi, Stefano" userId="949cbe1f-f638-4d8b-8890-7bbcf354ea6d" providerId="ADAL" clId="{7F01E213-3FD2-4F23-8CD1-C066983CA683}" dt="2023-08-10T18:08:49.466" v="1498"/>
        <pc:sldMkLst>
          <pc:docMk/>
          <pc:sldMk cId="412356001" sldId="5211"/>
        </pc:sldMkLst>
      </pc:sldChg>
      <pc:sldChg chg="add">
        <pc:chgData name="Coraluppi, Stefano" userId="949cbe1f-f638-4d8b-8890-7bbcf354ea6d" providerId="ADAL" clId="{7F01E213-3FD2-4F23-8CD1-C066983CA683}" dt="2023-08-10T18:08:49.466" v="1498"/>
        <pc:sldMkLst>
          <pc:docMk/>
          <pc:sldMk cId="1883402350" sldId="5212"/>
        </pc:sldMkLst>
      </pc:sldChg>
      <pc:sldChg chg="add">
        <pc:chgData name="Coraluppi, Stefano" userId="949cbe1f-f638-4d8b-8890-7bbcf354ea6d" providerId="ADAL" clId="{7F01E213-3FD2-4F23-8CD1-C066983CA683}" dt="2023-08-10T18:08:49.466" v="1498"/>
        <pc:sldMkLst>
          <pc:docMk/>
          <pc:sldMk cId="3168986777" sldId="5213"/>
        </pc:sldMkLst>
      </pc:sldChg>
      <pc:sldChg chg="add">
        <pc:chgData name="Coraluppi, Stefano" userId="949cbe1f-f638-4d8b-8890-7bbcf354ea6d" providerId="ADAL" clId="{7F01E213-3FD2-4F23-8CD1-C066983CA683}" dt="2023-08-10T18:08:49.466" v="1498"/>
        <pc:sldMkLst>
          <pc:docMk/>
          <pc:sldMk cId="1934036954" sldId="5214"/>
        </pc:sldMkLst>
      </pc:sldChg>
      <pc:sldChg chg="modSp add mod ord">
        <pc:chgData name="Coraluppi, Stefano" userId="949cbe1f-f638-4d8b-8890-7bbcf354ea6d" providerId="ADAL" clId="{7F01E213-3FD2-4F23-8CD1-C066983CA683}" dt="2023-08-23T15:48:03.205" v="1847" actId="20577"/>
        <pc:sldMkLst>
          <pc:docMk/>
          <pc:sldMk cId="13250021" sldId="5215"/>
        </pc:sldMkLst>
        <pc:spChg chg="mod">
          <ac:chgData name="Coraluppi, Stefano" userId="949cbe1f-f638-4d8b-8890-7bbcf354ea6d" providerId="ADAL" clId="{7F01E213-3FD2-4F23-8CD1-C066983CA683}" dt="2023-08-23T15:48:03.205" v="1847" actId="20577"/>
          <ac:spMkLst>
            <pc:docMk/>
            <pc:sldMk cId="13250021" sldId="5215"/>
            <ac:spMk id="2" creationId="{CA2A06F6-75B3-63C6-421B-BBEB0F1EFC66}"/>
          </ac:spMkLst>
        </pc:spChg>
      </pc:sldChg>
      <pc:sldChg chg="modSp add mod">
        <pc:chgData name="Coraluppi, Stefano" userId="949cbe1f-f638-4d8b-8890-7bbcf354ea6d" providerId="ADAL" clId="{7F01E213-3FD2-4F23-8CD1-C066983CA683}" dt="2023-08-10T18:21:59.070" v="1756" actId="20577"/>
        <pc:sldMkLst>
          <pc:docMk/>
          <pc:sldMk cId="184604525" sldId="5216"/>
        </pc:sldMkLst>
        <pc:spChg chg="mod">
          <ac:chgData name="Coraluppi, Stefano" userId="949cbe1f-f638-4d8b-8890-7bbcf354ea6d" providerId="ADAL" clId="{7F01E213-3FD2-4F23-8CD1-C066983CA683}" dt="2023-08-10T18:21:59.070" v="1756" actId="20577"/>
          <ac:spMkLst>
            <pc:docMk/>
            <pc:sldMk cId="184604525" sldId="5216"/>
            <ac:spMk id="2" creationId="{9187B6C7-8D4C-6623-C3EC-B5451AFFAC16}"/>
          </ac:spMkLst>
        </pc:spChg>
      </pc:sldChg>
      <pc:sldChg chg="modSp add mod">
        <pc:chgData name="Coraluppi, Stefano" userId="949cbe1f-f638-4d8b-8890-7bbcf354ea6d" providerId="ADAL" clId="{7F01E213-3FD2-4F23-8CD1-C066983CA683}" dt="2023-08-23T15:48:08.436" v="1849" actId="20577"/>
        <pc:sldMkLst>
          <pc:docMk/>
          <pc:sldMk cId="3786909303" sldId="5217"/>
        </pc:sldMkLst>
        <pc:spChg chg="mod">
          <ac:chgData name="Coraluppi, Stefano" userId="949cbe1f-f638-4d8b-8890-7bbcf354ea6d" providerId="ADAL" clId="{7F01E213-3FD2-4F23-8CD1-C066983CA683}" dt="2023-08-23T15:48:08.436" v="1849" actId="20577"/>
          <ac:spMkLst>
            <pc:docMk/>
            <pc:sldMk cId="3786909303" sldId="5217"/>
            <ac:spMk id="2" creationId="{1706319A-511E-4D65-D199-C58261AE3CD2}"/>
          </ac:spMkLst>
        </pc:spChg>
      </pc:sldChg>
      <pc:sldChg chg="add del">
        <pc:chgData name="Coraluppi, Stefano" userId="949cbe1f-f638-4d8b-8890-7bbcf354ea6d" providerId="ADAL" clId="{7F01E213-3FD2-4F23-8CD1-C066983CA683}" dt="2023-08-10T18:23:55.916" v="1778" actId="47"/>
        <pc:sldMkLst>
          <pc:docMk/>
          <pc:sldMk cId="3844614995" sldId="5218"/>
        </pc:sldMkLst>
      </pc:sldChg>
      <pc:sldChg chg="modSp add mod">
        <pc:chgData name="Coraluppi, Stefano" userId="949cbe1f-f638-4d8b-8890-7bbcf354ea6d" providerId="ADAL" clId="{7F01E213-3FD2-4F23-8CD1-C066983CA683}" dt="2023-08-10T18:22:15.196" v="1773" actId="20577"/>
        <pc:sldMkLst>
          <pc:docMk/>
          <pc:sldMk cId="3908063883" sldId="5219"/>
        </pc:sldMkLst>
        <pc:spChg chg="mod">
          <ac:chgData name="Coraluppi, Stefano" userId="949cbe1f-f638-4d8b-8890-7bbcf354ea6d" providerId="ADAL" clId="{7F01E213-3FD2-4F23-8CD1-C066983CA683}" dt="2023-08-10T18:22:15.196" v="1773" actId="20577"/>
          <ac:spMkLst>
            <pc:docMk/>
            <pc:sldMk cId="3908063883" sldId="5219"/>
            <ac:spMk id="2" creationId="{131E8DD8-EF14-FC06-AEEE-91B73E501CB9}"/>
          </ac:spMkLst>
        </pc:spChg>
      </pc:sldChg>
      <pc:sldChg chg="modSp add mod">
        <pc:chgData name="Coraluppi, Stefano" userId="949cbe1f-f638-4d8b-8890-7bbcf354ea6d" providerId="ADAL" clId="{7F01E213-3FD2-4F23-8CD1-C066983CA683}" dt="2023-08-10T18:12:00.127" v="1653" actId="1036"/>
        <pc:sldMkLst>
          <pc:docMk/>
          <pc:sldMk cId="2705823112" sldId="5220"/>
        </pc:sldMkLst>
        <pc:spChg chg="mod">
          <ac:chgData name="Coraluppi, Stefano" userId="949cbe1f-f638-4d8b-8890-7bbcf354ea6d" providerId="ADAL" clId="{7F01E213-3FD2-4F23-8CD1-C066983CA683}" dt="2023-08-10T18:12:00.127" v="1653" actId="1036"/>
          <ac:spMkLst>
            <pc:docMk/>
            <pc:sldMk cId="2705823112" sldId="5220"/>
            <ac:spMk id="5" creationId="{17BB92F4-ED34-691A-873A-390CA5A53F48}"/>
          </ac:spMkLst>
        </pc:spChg>
      </pc:sldChg>
      <pc:sldChg chg="modSp add mod">
        <pc:chgData name="Coraluppi, Stefano" userId="949cbe1f-f638-4d8b-8890-7bbcf354ea6d" providerId="ADAL" clId="{7F01E213-3FD2-4F23-8CD1-C066983CA683}" dt="2023-08-10T18:13:38.270" v="1704" actId="1035"/>
        <pc:sldMkLst>
          <pc:docMk/>
          <pc:sldMk cId="4267304485" sldId="5221"/>
        </pc:sldMkLst>
        <pc:spChg chg="mod">
          <ac:chgData name="Coraluppi, Stefano" userId="949cbe1f-f638-4d8b-8890-7bbcf354ea6d" providerId="ADAL" clId="{7F01E213-3FD2-4F23-8CD1-C066983CA683}" dt="2023-08-10T18:13:38.270" v="1704" actId="1035"/>
          <ac:spMkLst>
            <pc:docMk/>
            <pc:sldMk cId="4267304485" sldId="5221"/>
            <ac:spMk id="5" creationId="{17BB92F4-ED34-691A-873A-390CA5A53F48}"/>
          </ac:spMkLst>
        </pc:spChg>
      </pc:sldChg>
      <pc:sldChg chg="modSp new mod ord">
        <pc:chgData name="Coraluppi, Stefano" userId="949cbe1f-f638-4d8b-8890-7bbcf354ea6d" providerId="ADAL" clId="{7F01E213-3FD2-4F23-8CD1-C066983CA683}" dt="2023-08-10T20:50:00.911" v="1829"/>
        <pc:sldMkLst>
          <pc:docMk/>
          <pc:sldMk cId="3640796725" sldId="5222"/>
        </pc:sldMkLst>
        <pc:spChg chg="mod">
          <ac:chgData name="Coraluppi, Stefano" userId="949cbe1f-f638-4d8b-8890-7bbcf354ea6d" providerId="ADAL" clId="{7F01E213-3FD2-4F23-8CD1-C066983CA683}" dt="2023-08-10T20:49:53.302" v="1828" actId="20577"/>
          <ac:spMkLst>
            <pc:docMk/>
            <pc:sldMk cId="3640796725" sldId="5222"/>
            <ac:spMk id="2" creationId="{CD46CC1F-4EA4-0F5C-72DE-A6B4B863F74E}"/>
          </ac:spMkLst>
        </pc:spChg>
        <pc:spChg chg="mod">
          <ac:chgData name="Coraluppi, Stefano" userId="949cbe1f-f638-4d8b-8890-7bbcf354ea6d" providerId="ADAL" clId="{7F01E213-3FD2-4F23-8CD1-C066983CA683}" dt="2023-08-10T20:50:00.911" v="1829"/>
          <ac:spMkLst>
            <pc:docMk/>
            <pc:sldMk cId="3640796725" sldId="5222"/>
            <ac:spMk id="3" creationId="{7135BA1E-2D5F-ECB1-1BF7-F6409A45F6BF}"/>
          </ac:spMkLst>
        </pc:spChg>
      </pc:sldChg>
      <pc:sldChg chg="modSp add mod">
        <pc:chgData name="Coraluppi, Stefano" userId="949cbe1f-f638-4d8b-8890-7bbcf354ea6d" providerId="ADAL" clId="{7F01E213-3FD2-4F23-8CD1-C066983CA683}" dt="2023-08-23T15:47:10.020" v="1834" actId="20577"/>
        <pc:sldMkLst>
          <pc:docMk/>
          <pc:sldMk cId="3618726786" sldId="5232"/>
        </pc:sldMkLst>
        <pc:spChg chg="mod">
          <ac:chgData name="Coraluppi, Stefano" userId="949cbe1f-f638-4d8b-8890-7bbcf354ea6d" providerId="ADAL" clId="{7F01E213-3FD2-4F23-8CD1-C066983CA683}" dt="2023-08-23T15:47:10.020" v="1834" actId="20577"/>
          <ac:spMkLst>
            <pc:docMk/>
            <pc:sldMk cId="3618726786" sldId="5232"/>
            <ac:spMk id="3" creationId="{1A500DB5-BA47-47EA-8138-74502B349D58}"/>
          </ac:spMkLst>
        </pc:spChg>
      </pc:sldChg>
      <pc:sldChg chg="modSp add mod">
        <pc:chgData name="Coraluppi, Stefano" userId="949cbe1f-f638-4d8b-8890-7bbcf354ea6d" providerId="ADAL" clId="{7F01E213-3FD2-4F23-8CD1-C066983CA683}" dt="2023-08-23T15:47:15.852" v="1837" actId="20577"/>
        <pc:sldMkLst>
          <pc:docMk/>
          <pc:sldMk cId="2021874798" sldId="5233"/>
        </pc:sldMkLst>
        <pc:spChg chg="mod">
          <ac:chgData name="Coraluppi, Stefano" userId="949cbe1f-f638-4d8b-8890-7bbcf354ea6d" providerId="ADAL" clId="{7F01E213-3FD2-4F23-8CD1-C066983CA683}" dt="2023-08-23T15:47:15.852" v="1837" actId="20577"/>
          <ac:spMkLst>
            <pc:docMk/>
            <pc:sldMk cId="2021874798" sldId="5233"/>
            <ac:spMk id="3" creationId="{1CEC5CC1-93CB-F778-25ED-6888D28CA254}"/>
          </ac:spMkLst>
        </pc:spChg>
      </pc:sldChg>
      <pc:sldChg chg="modSp add mod">
        <pc:chgData name="Coraluppi, Stefano" userId="949cbe1f-f638-4d8b-8890-7bbcf354ea6d" providerId="ADAL" clId="{7F01E213-3FD2-4F23-8CD1-C066983CA683}" dt="2023-08-29T14:10:43.539" v="2094" actId="14100"/>
        <pc:sldMkLst>
          <pc:docMk/>
          <pc:sldMk cId="1323235221" sldId="5241"/>
        </pc:sldMkLst>
        <pc:spChg chg="mod">
          <ac:chgData name="Coraluppi, Stefano" userId="949cbe1f-f638-4d8b-8890-7bbcf354ea6d" providerId="ADAL" clId="{7F01E213-3FD2-4F23-8CD1-C066983CA683}" dt="2023-08-29T14:10:02.037" v="2058" actId="404"/>
          <ac:spMkLst>
            <pc:docMk/>
            <pc:sldMk cId="1323235221" sldId="5241"/>
            <ac:spMk id="2" creationId="{DE87CC7D-46BC-A7A7-130A-F94840ACECF1}"/>
          </ac:spMkLst>
        </pc:spChg>
        <pc:spChg chg="mod">
          <ac:chgData name="Coraluppi, Stefano" userId="949cbe1f-f638-4d8b-8890-7bbcf354ea6d" providerId="ADAL" clId="{7F01E213-3FD2-4F23-8CD1-C066983CA683}" dt="2023-08-29T14:10:31.706" v="2060" actId="14100"/>
          <ac:spMkLst>
            <pc:docMk/>
            <pc:sldMk cId="1323235221" sldId="5241"/>
            <ac:spMk id="4" creationId="{6FF33E13-4C1C-F440-704C-6B09FBD9EBF0}"/>
          </ac:spMkLst>
        </pc:spChg>
        <pc:spChg chg="mod">
          <ac:chgData name="Coraluppi, Stefano" userId="949cbe1f-f638-4d8b-8890-7bbcf354ea6d" providerId="ADAL" clId="{7F01E213-3FD2-4F23-8CD1-C066983CA683}" dt="2023-08-29T14:10:43.539" v="2094" actId="14100"/>
          <ac:spMkLst>
            <pc:docMk/>
            <pc:sldMk cId="1323235221" sldId="5241"/>
            <ac:spMk id="5" creationId="{4748E87F-45A1-53CE-7DEB-8DEA5F6613EB}"/>
          </ac:spMkLst>
        </pc:spChg>
        <pc:spChg chg="mod">
          <ac:chgData name="Coraluppi, Stefano" userId="949cbe1f-f638-4d8b-8890-7bbcf354ea6d" providerId="ADAL" clId="{7F01E213-3FD2-4F23-8CD1-C066983CA683}" dt="2023-08-29T14:10:26.180" v="2059" actId="1076"/>
          <ac:spMkLst>
            <pc:docMk/>
            <pc:sldMk cId="1323235221" sldId="5241"/>
            <ac:spMk id="6" creationId="{CB11B5E9-F6BA-CBCB-9980-6258AD7ECDC4}"/>
          </ac:spMkLst>
        </pc:spChg>
        <pc:spChg chg="mod">
          <ac:chgData name="Coraluppi, Stefano" userId="949cbe1f-f638-4d8b-8890-7bbcf354ea6d" providerId="ADAL" clId="{7F01E213-3FD2-4F23-8CD1-C066983CA683}" dt="2023-08-29T14:10:43.539" v="2094" actId="14100"/>
          <ac:spMkLst>
            <pc:docMk/>
            <pc:sldMk cId="1323235221" sldId="5241"/>
            <ac:spMk id="7" creationId="{798B7413-4ADF-CE0F-A34E-3AD9CDD1C3C4}"/>
          </ac:spMkLst>
        </pc:spChg>
      </pc:sldChg>
      <pc:sldChg chg="modSp add mod">
        <pc:chgData name="Coraluppi, Stefano" userId="949cbe1f-f638-4d8b-8890-7bbcf354ea6d" providerId="ADAL" clId="{7F01E213-3FD2-4F23-8CD1-C066983CA683}" dt="2023-08-31T15:38:40.912" v="2451" actId="255"/>
        <pc:sldMkLst>
          <pc:docMk/>
          <pc:sldMk cId="34075411" sldId="5242"/>
        </pc:sldMkLst>
        <pc:spChg chg="mod">
          <ac:chgData name="Coraluppi, Stefano" userId="949cbe1f-f638-4d8b-8890-7bbcf354ea6d" providerId="ADAL" clId="{7F01E213-3FD2-4F23-8CD1-C066983CA683}" dt="2023-08-31T15:38:40.912" v="2451" actId="255"/>
          <ac:spMkLst>
            <pc:docMk/>
            <pc:sldMk cId="34075411" sldId="5242"/>
            <ac:spMk id="2" creationId="{382C53EA-3C13-FF94-D4AD-8C9F3D008E21}"/>
          </ac:spMkLst>
        </pc:spChg>
      </pc:sldChg>
      <pc:sldChg chg="modSp add mod">
        <pc:chgData name="Coraluppi, Stefano" userId="949cbe1f-f638-4d8b-8890-7bbcf354ea6d" providerId="ADAL" clId="{7F01E213-3FD2-4F23-8CD1-C066983CA683}" dt="2023-08-29T15:09:43.327" v="2347" actId="20577"/>
        <pc:sldMkLst>
          <pc:docMk/>
          <pc:sldMk cId="1507799709" sldId="5243"/>
        </pc:sldMkLst>
        <pc:spChg chg="mod">
          <ac:chgData name="Coraluppi, Stefano" userId="949cbe1f-f638-4d8b-8890-7bbcf354ea6d" providerId="ADAL" clId="{7F01E213-3FD2-4F23-8CD1-C066983CA683}" dt="2023-08-29T15:09:43.327" v="2347" actId="20577"/>
          <ac:spMkLst>
            <pc:docMk/>
            <pc:sldMk cId="1507799709" sldId="5243"/>
            <ac:spMk id="2" creationId="{C676DCE5-0A1A-F486-9A82-078595E4C939}"/>
          </ac:spMkLst>
        </pc:spChg>
      </pc:sldChg>
      <pc:sldChg chg="add">
        <pc:chgData name="Coraluppi, Stefano" userId="949cbe1f-f638-4d8b-8890-7bbcf354ea6d" providerId="ADAL" clId="{7F01E213-3FD2-4F23-8CD1-C066983CA683}" dt="2023-08-29T14:09:27.027" v="2057"/>
        <pc:sldMkLst>
          <pc:docMk/>
          <pc:sldMk cId="2656083435" sldId="5244"/>
        </pc:sldMkLst>
      </pc:sldChg>
      <pc:sldChg chg="delSp modSp add mod">
        <pc:chgData name="Coraluppi, Stefano" userId="949cbe1f-f638-4d8b-8890-7bbcf354ea6d" providerId="ADAL" clId="{7F01E213-3FD2-4F23-8CD1-C066983CA683}" dt="2023-08-31T15:36:12.025" v="2450" actId="1036"/>
        <pc:sldMkLst>
          <pc:docMk/>
          <pc:sldMk cId="1778798105" sldId="5245"/>
        </pc:sldMkLst>
        <pc:spChg chg="mod">
          <ac:chgData name="Coraluppi, Stefano" userId="949cbe1f-f638-4d8b-8890-7bbcf354ea6d" providerId="ADAL" clId="{7F01E213-3FD2-4F23-8CD1-C066983CA683}" dt="2023-08-31T15:36:03.394" v="2436" actId="255"/>
          <ac:spMkLst>
            <pc:docMk/>
            <pc:sldMk cId="1778798105" sldId="5245"/>
            <ac:spMk id="2" creationId="{CB6B0964-2469-738E-8175-2D8D294E9C61}"/>
          </ac:spMkLst>
        </pc:spChg>
        <pc:spChg chg="del mod">
          <ac:chgData name="Coraluppi, Stefano" userId="949cbe1f-f638-4d8b-8890-7bbcf354ea6d" providerId="ADAL" clId="{7F01E213-3FD2-4F23-8CD1-C066983CA683}" dt="2023-08-31T15:32:17.955" v="2349" actId="478"/>
          <ac:spMkLst>
            <pc:docMk/>
            <pc:sldMk cId="1778798105" sldId="5245"/>
            <ac:spMk id="4" creationId="{A3666300-E644-5BE8-F61B-EF0977BE21AD}"/>
          </ac:spMkLst>
        </pc:spChg>
        <pc:spChg chg="mod">
          <ac:chgData name="Coraluppi, Stefano" userId="949cbe1f-f638-4d8b-8890-7bbcf354ea6d" providerId="ADAL" clId="{7F01E213-3FD2-4F23-8CD1-C066983CA683}" dt="2023-08-31T15:36:12.025" v="2450" actId="1036"/>
          <ac:spMkLst>
            <pc:docMk/>
            <pc:sldMk cId="1778798105" sldId="5245"/>
            <ac:spMk id="5" creationId="{5F3BB561-337B-293F-7252-7A9FA28EB354}"/>
          </ac:spMkLst>
        </pc:spChg>
        <pc:spChg chg="mod">
          <ac:chgData name="Coraluppi, Stefano" userId="949cbe1f-f638-4d8b-8890-7bbcf354ea6d" providerId="ADAL" clId="{7F01E213-3FD2-4F23-8CD1-C066983CA683}" dt="2023-08-31T15:36:12.025" v="2450" actId="1036"/>
          <ac:spMkLst>
            <pc:docMk/>
            <pc:sldMk cId="1778798105" sldId="5245"/>
            <ac:spMk id="6" creationId="{D76195E2-FAD8-6D8F-93E0-669EC225D61D}"/>
          </ac:spMkLst>
        </pc:spChg>
        <pc:spChg chg="mod">
          <ac:chgData name="Coraluppi, Stefano" userId="949cbe1f-f638-4d8b-8890-7bbcf354ea6d" providerId="ADAL" clId="{7F01E213-3FD2-4F23-8CD1-C066983CA683}" dt="2023-08-31T15:36:12.025" v="2450" actId="1036"/>
          <ac:spMkLst>
            <pc:docMk/>
            <pc:sldMk cId="1778798105" sldId="5245"/>
            <ac:spMk id="7" creationId="{13AA91F2-B2CE-0E1A-3FD4-88809D971C69}"/>
          </ac:spMkLst>
        </pc:spChg>
        <pc:spChg chg="mod">
          <ac:chgData name="Coraluppi, Stefano" userId="949cbe1f-f638-4d8b-8890-7bbcf354ea6d" providerId="ADAL" clId="{7F01E213-3FD2-4F23-8CD1-C066983CA683}" dt="2023-08-31T15:36:12.025" v="2450" actId="1036"/>
          <ac:spMkLst>
            <pc:docMk/>
            <pc:sldMk cId="1778798105" sldId="5245"/>
            <ac:spMk id="8" creationId="{E210C5E9-1C9D-F642-0813-A894A5BF0CFF}"/>
          </ac:spMkLst>
        </pc:spChg>
        <pc:spChg chg="del mod">
          <ac:chgData name="Coraluppi, Stefano" userId="949cbe1f-f638-4d8b-8890-7bbcf354ea6d" providerId="ADAL" clId="{7F01E213-3FD2-4F23-8CD1-C066983CA683}" dt="2023-08-31T15:32:15.243" v="2348" actId="478"/>
          <ac:spMkLst>
            <pc:docMk/>
            <pc:sldMk cId="1778798105" sldId="5245"/>
            <ac:spMk id="9" creationId="{7D92D552-378D-222C-4385-25D4F192F9E7}"/>
          </ac:spMkLst>
        </pc:spChg>
        <pc:spChg chg="mod">
          <ac:chgData name="Coraluppi, Stefano" userId="949cbe1f-f638-4d8b-8890-7bbcf354ea6d" providerId="ADAL" clId="{7F01E213-3FD2-4F23-8CD1-C066983CA683}" dt="2023-08-31T15:36:12.025" v="2450" actId="1036"/>
          <ac:spMkLst>
            <pc:docMk/>
            <pc:sldMk cId="1778798105" sldId="5245"/>
            <ac:spMk id="10" creationId="{6EF159CB-E70D-6C13-3DC9-9652AD10B3CB}"/>
          </ac:spMkLst>
        </pc:spChg>
        <pc:spChg chg="mod">
          <ac:chgData name="Coraluppi, Stefano" userId="949cbe1f-f638-4d8b-8890-7bbcf354ea6d" providerId="ADAL" clId="{7F01E213-3FD2-4F23-8CD1-C066983CA683}" dt="2023-08-31T15:36:12.025" v="2450" actId="1036"/>
          <ac:spMkLst>
            <pc:docMk/>
            <pc:sldMk cId="1778798105" sldId="5245"/>
            <ac:spMk id="11" creationId="{A105940E-7188-EA3D-05CF-12CC17E2BC69}"/>
          </ac:spMkLst>
        </pc:spChg>
      </pc:sldChg>
      <pc:sldChg chg="modSp add mod">
        <pc:chgData name="Coraluppi, Stefano" userId="949cbe1f-f638-4d8b-8890-7bbcf354ea6d" providerId="ADAL" clId="{7F01E213-3FD2-4F23-8CD1-C066983CA683}" dt="2023-08-31T15:39:04.333" v="2452" actId="255"/>
        <pc:sldMkLst>
          <pc:docMk/>
          <pc:sldMk cId="3330223895" sldId="5246"/>
        </pc:sldMkLst>
        <pc:spChg chg="mod">
          <ac:chgData name="Coraluppi, Stefano" userId="949cbe1f-f638-4d8b-8890-7bbcf354ea6d" providerId="ADAL" clId="{7F01E213-3FD2-4F23-8CD1-C066983CA683}" dt="2023-08-31T15:39:04.333" v="2452" actId="255"/>
          <ac:spMkLst>
            <pc:docMk/>
            <pc:sldMk cId="3330223895" sldId="5246"/>
            <ac:spMk id="2" creationId="{42DFEC4B-7FC1-23D4-D9B7-358D75E82B88}"/>
          </ac:spMkLst>
        </pc:spChg>
      </pc:sldChg>
      <pc:sldChg chg="modSp add mod">
        <pc:chgData name="Coraluppi, Stefano" userId="949cbe1f-f638-4d8b-8890-7bbcf354ea6d" providerId="ADAL" clId="{7F01E213-3FD2-4F23-8CD1-C066983CA683}" dt="2023-08-31T20:24:40.443" v="3167" actId="1035"/>
        <pc:sldMkLst>
          <pc:docMk/>
          <pc:sldMk cId="1682210294" sldId="5247"/>
        </pc:sldMkLst>
        <pc:spChg chg="mod">
          <ac:chgData name="Coraluppi, Stefano" userId="949cbe1f-f638-4d8b-8890-7bbcf354ea6d" providerId="ADAL" clId="{7F01E213-3FD2-4F23-8CD1-C066983CA683}" dt="2023-08-31T20:23:36.807" v="3160" actId="20577"/>
          <ac:spMkLst>
            <pc:docMk/>
            <pc:sldMk cId="1682210294" sldId="5247"/>
            <ac:spMk id="2" creationId="{5BA4104B-FA88-22A5-A1F9-AF6AE2595F00}"/>
          </ac:spMkLst>
        </pc:spChg>
        <pc:spChg chg="mod">
          <ac:chgData name="Coraluppi, Stefano" userId="949cbe1f-f638-4d8b-8890-7bbcf354ea6d" providerId="ADAL" clId="{7F01E213-3FD2-4F23-8CD1-C066983CA683}" dt="2023-08-31T20:24:10.696" v="3161" actId="1076"/>
          <ac:spMkLst>
            <pc:docMk/>
            <pc:sldMk cId="1682210294" sldId="5247"/>
            <ac:spMk id="4" creationId="{09DBFE0E-1AEB-839B-6797-57B9EEFC8FB4}"/>
          </ac:spMkLst>
        </pc:spChg>
        <pc:spChg chg="mod">
          <ac:chgData name="Coraluppi, Stefano" userId="949cbe1f-f638-4d8b-8890-7bbcf354ea6d" providerId="ADAL" clId="{7F01E213-3FD2-4F23-8CD1-C066983CA683}" dt="2023-08-31T20:24:10.696" v="3161" actId="1076"/>
          <ac:spMkLst>
            <pc:docMk/>
            <pc:sldMk cId="1682210294" sldId="5247"/>
            <ac:spMk id="5" creationId="{CEA81AA4-BDFF-75A2-ED12-F6D8F4BD8501}"/>
          </ac:spMkLst>
        </pc:spChg>
        <pc:spChg chg="mod">
          <ac:chgData name="Coraluppi, Stefano" userId="949cbe1f-f638-4d8b-8890-7bbcf354ea6d" providerId="ADAL" clId="{7F01E213-3FD2-4F23-8CD1-C066983CA683}" dt="2023-08-31T20:24:10.696" v="3161" actId="1076"/>
          <ac:spMkLst>
            <pc:docMk/>
            <pc:sldMk cId="1682210294" sldId="5247"/>
            <ac:spMk id="8" creationId="{3B487512-72FA-CBD4-3C43-0C3B0A838472}"/>
          </ac:spMkLst>
        </pc:spChg>
        <pc:spChg chg="mod">
          <ac:chgData name="Coraluppi, Stefano" userId="949cbe1f-f638-4d8b-8890-7bbcf354ea6d" providerId="ADAL" clId="{7F01E213-3FD2-4F23-8CD1-C066983CA683}" dt="2023-08-31T20:24:10.696" v="3161" actId="1076"/>
          <ac:spMkLst>
            <pc:docMk/>
            <pc:sldMk cId="1682210294" sldId="5247"/>
            <ac:spMk id="9" creationId="{AB5EB683-4315-6637-B653-DF16F3316B31}"/>
          </ac:spMkLst>
        </pc:spChg>
        <pc:spChg chg="mod">
          <ac:chgData name="Coraluppi, Stefano" userId="949cbe1f-f638-4d8b-8890-7bbcf354ea6d" providerId="ADAL" clId="{7F01E213-3FD2-4F23-8CD1-C066983CA683}" dt="2023-08-31T20:24:16.263" v="3162" actId="1076"/>
          <ac:spMkLst>
            <pc:docMk/>
            <pc:sldMk cId="1682210294" sldId="5247"/>
            <ac:spMk id="13" creationId="{AC465166-E0B0-74D7-AE95-114147D3ECE3}"/>
          </ac:spMkLst>
        </pc:spChg>
        <pc:spChg chg="mod">
          <ac:chgData name="Coraluppi, Stefano" userId="949cbe1f-f638-4d8b-8890-7bbcf354ea6d" providerId="ADAL" clId="{7F01E213-3FD2-4F23-8CD1-C066983CA683}" dt="2023-08-31T20:24:27.871" v="3164" actId="1076"/>
          <ac:spMkLst>
            <pc:docMk/>
            <pc:sldMk cId="1682210294" sldId="5247"/>
            <ac:spMk id="15" creationId="{5576A64A-C0B8-65CD-879C-BC33F97713C7}"/>
          </ac:spMkLst>
        </pc:spChg>
        <pc:spChg chg="mod">
          <ac:chgData name="Coraluppi, Stefano" userId="949cbe1f-f638-4d8b-8890-7bbcf354ea6d" providerId="ADAL" clId="{7F01E213-3FD2-4F23-8CD1-C066983CA683}" dt="2023-08-31T20:24:27.871" v="3164" actId="1076"/>
          <ac:spMkLst>
            <pc:docMk/>
            <pc:sldMk cId="1682210294" sldId="5247"/>
            <ac:spMk id="16" creationId="{E761940F-73BC-F0FD-3F32-4737362DC9A8}"/>
          </ac:spMkLst>
        </pc:spChg>
        <pc:spChg chg="mod">
          <ac:chgData name="Coraluppi, Stefano" userId="949cbe1f-f638-4d8b-8890-7bbcf354ea6d" providerId="ADAL" clId="{7F01E213-3FD2-4F23-8CD1-C066983CA683}" dt="2023-08-31T20:24:40.443" v="3167" actId="1035"/>
          <ac:spMkLst>
            <pc:docMk/>
            <pc:sldMk cId="1682210294" sldId="5247"/>
            <ac:spMk id="17" creationId="{B1B0D049-1A8D-7A16-DBAC-4E5ADCB22127}"/>
          </ac:spMkLst>
        </pc:spChg>
        <pc:spChg chg="mod">
          <ac:chgData name="Coraluppi, Stefano" userId="949cbe1f-f638-4d8b-8890-7bbcf354ea6d" providerId="ADAL" clId="{7F01E213-3FD2-4F23-8CD1-C066983CA683}" dt="2023-08-31T20:24:27.871" v="3164" actId="1076"/>
          <ac:spMkLst>
            <pc:docMk/>
            <pc:sldMk cId="1682210294" sldId="5247"/>
            <ac:spMk id="18" creationId="{72BD1A06-EBD1-900F-AF80-13C5C39727D5}"/>
          </ac:spMkLst>
        </pc:spChg>
        <pc:spChg chg="mod">
          <ac:chgData name="Coraluppi, Stefano" userId="949cbe1f-f638-4d8b-8890-7bbcf354ea6d" providerId="ADAL" clId="{7F01E213-3FD2-4F23-8CD1-C066983CA683}" dt="2023-08-31T20:24:27.871" v="3164" actId="1076"/>
          <ac:spMkLst>
            <pc:docMk/>
            <pc:sldMk cId="1682210294" sldId="5247"/>
            <ac:spMk id="20" creationId="{2C39F49D-6DE3-A89E-C49A-074CC6933148}"/>
          </ac:spMkLst>
        </pc:spChg>
        <pc:spChg chg="mod">
          <ac:chgData name="Coraluppi, Stefano" userId="949cbe1f-f638-4d8b-8890-7bbcf354ea6d" providerId="ADAL" clId="{7F01E213-3FD2-4F23-8CD1-C066983CA683}" dt="2023-08-31T20:24:27.871" v="3164" actId="1076"/>
          <ac:spMkLst>
            <pc:docMk/>
            <pc:sldMk cId="1682210294" sldId="5247"/>
            <ac:spMk id="22" creationId="{FE529441-0773-600A-0CAD-B42998B91113}"/>
          </ac:spMkLst>
        </pc:spChg>
        <pc:spChg chg="mod">
          <ac:chgData name="Coraluppi, Stefano" userId="949cbe1f-f638-4d8b-8890-7bbcf354ea6d" providerId="ADAL" clId="{7F01E213-3FD2-4F23-8CD1-C066983CA683}" dt="2023-08-31T20:24:27.871" v="3164" actId="1076"/>
          <ac:spMkLst>
            <pc:docMk/>
            <pc:sldMk cId="1682210294" sldId="5247"/>
            <ac:spMk id="23" creationId="{565E2B5E-44A6-7FD6-84CB-22D7C6D0A0B9}"/>
          </ac:spMkLst>
        </pc:spChg>
        <pc:cxnChg chg="mod">
          <ac:chgData name="Coraluppi, Stefano" userId="949cbe1f-f638-4d8b-8890-7bbcf354ea6d" providerId="ADAL" clId="{7F01E213-3FD2-4F23-8CD1-C066983CA683}" dt="2023-08-31T20:24:19.598" v="3163" actId="14100"/>
          <ac:cxnSpMkLst>
            <pc:docMk/>
            <pc:sldMk cId="1682210294" sldId="5247"/>
            <ac:cxnSpMk id="11" creationId="{93443839-EAC0-115D-299D-DA668FF683C2}"/>
          </ac:cxnSpMkLst>
        </pc:cxnChg>
      </pc:sldChg>
      <pc:sldChg chg="modSp add mod">
        <pc:chgData name="Coraluppi, Stefano" userId="949cbe1f-f638-4d8b-8890-7bbcf354ea6d" providerId="ADAL" clId="{7F01E213-3FD2-4F23-8CD1-C066983CA683}" dt="2023-08-29T14:13:52.619" v="2345" actId="404"/>
        <pc:sldMkLst>
          <pc:docMk/>
          <pc:sldMk cId="4262299047" sldId="5248"/>
        </pc:sldMkLst>
        <pc:spChg chg="mod">
          <ac:chgData name="Coraluppi, Stefano" userId="949cbe1f-f638-4d8b-8890-7bbcf354ea6d" providerId="ADAL" clId="{7F01E213-3FD2-4F23-8CD1-C066983CA683}" dt="2023-08-29T14:13:52.619" v="2345" actId="404"/>
          <ac:spMkLst>
            <pc:docMk/>
            <pc:sldMk cId="4262299047" sldId="5248"/>
            <ac:spMk id="2" creationId="{697B5313-612A-E25F-61D2-FA10888B9DEB}"/>
          </ac:spMkLst>
        </pc:spChg>
      </pc:sldChg>
      <pc:sldChg chg="modSp add">
        <pc:chgData name="Coraluppi, Stefano" userId="949cbe1f-f638-4d8b-8890-7bbcf354ea6d" providerId="ADAL" clId="{7F01E213-3FD2-4F23-8CD1-C066983CA683}" dt="2023-08-29T14:12:39.928" v="2233" actId="113"/>
        <pc:sldMkLst>
          <pc:docMk/>
          <pc:sldMk cId="891011524" sldId="5249"/>
        </pc:sldMkLst>
        <pc:spChg chg="mod">
          <ac:chgData name="Coraluppi, Stefano" userId="949cbe1f-f638-4d8b-8890-7bbcf354ea6d" providerId="ADAL" clId="{7F01E213-3FD2-4F23-8CD1-C066983CA683}" dt="2023-08-29T14:12:39.928" v="2233" actId="113"/>
          <ac:spMkLst>
            <pc:docMk/>
            <pc:sldMk cId="891011524" sldId="5249"/>
            <ac:spMk id="2" creationId="{C4FE4A4F-76C7-693B-A590-15D1993EE8D9}"/>
          </ac:spMkLst>
        </pc:spChg>
      </pc:sldChg>
      <pc:sldChg chg="modSp add mod">
        <pc:chgData name="Coraluppi, Stefano" userId="949cbe1f-f638-4d8b-8890-7bbcf354ea6d" providerId="ADAL" clId="{7F01E213-3FD2-4F23-8CD1-C066983CA683}" dt="2023-08-29T14:13:12.121" v="2300" actId="1076"/>
        <pc:sldMkLst>
          <pc:docMk/>
          <pc:sldMk cId="2789109314" sldId="5250"/>
        </pc:sldMkLst>
        <pc:spChg chg="mod">
          <ac:chgData name="Coraluppi, Stefano" userId="949cbe1f-f638-4d8b-8890-7bbcf354ea6d" providerId="ADAL" clId="{7F01E213-3FD2-4F23-8CD1-C066983CA683}" dt="2023-08-29T14:12:53.842" v="2235" actId="404"/>
          <ac:spMkLst>
            <pc:docMk/>
            <pc:sldMk cId="2789109314" sldId="5250"/>
            <ac:spMk id="2" creationId="{0E259F99-9763-87A5-F612-0D5D74BAD5D1}"/>
          </ac:spMkLst>
        </pc:spChg>
        <pc:spChg chg="mod">
          <ac:chgData name="Coraluppi, Stefano" userId="949cbe1f-f638-4d8b-8890-7bbcf354ea6d" providerId="ADAL" clId="{7F01E213-3FD2-4F23-8CD1-C066983CA683}" dt="2023-08-29T14:13:05.311" v="2299" actId="1036"/>
          <ac:spMkLst>
            <pc:docMk/>
            <pc:sldMk cId="2789109314" sldId="5250"/>
            <ac:spMk id="4" creationId="{467B609F-CF0D-1A96-F885-8BA4C5C5C6A6}"/>
          </ac:spMkLst>
        </pc:spChg>
        <pc:spChg chg="mod">
          <ac:chgData name="Coraluppi, Stefano" userId="949cbe1f-f638-4d8b-8890-7bbcf354ea6d" providerId="ADAL" clId="{7F01E213-3FD2-4F23-8CD1-C066983CA683}" dt="2023-08-29T14:13:05.311" v="2299" actId="1036"/>
          <ac:spMkLst>
            <pc:docMk/>
            <pc:sldMk cId="2789109314" sldId="5250"/>
            <ac:spMk id="5" creationId="{516BBC83-1E29-E729-51D1-CDE02F88B68E}"/>
          </ac:spMkLst>
        </pc:spChg>
        <pc:spChg chg="mod">
          <ac:chgData name="Coraluppi, Stefano" userId="949cbe1f-f638-4d8b-8890-7bbcf354ea6d" providerId="ADAL" clId="{7F01E213-3FD2-4F23-8CD1-C066983CA683}" dt="2023-08-29T14:13:05.311" v="2299" actId="1036"/>
          <ac:spMkLst>
            <pc:docMk/>
            <pc:sldMk cId="2789109314" sldId="5250"/>
            <ac:spMk id="6" creationId="{4A8F59A6-86A3-25F1-2AE9-2B7EF9007025}"/>
          </ac:spMkLst>
        </pc:spChg>
        <pc:spChg chg="mod">
          <ac:chgData name="Coraluppi, Stefano" userId="949cbe1f-f638-4d8b-8890-7bbcf354ea6d" providerId="ADAL" clId="{7F01E213-3FD2-4F23-8CD1-C066983CA683}" dt="2023-08-29T14:13:12.121" v="2300" actId="1076"/>
          <ac:spMkLst>
            <pc:docMk/>
            <pc:sldMk cId="2789109314" sldId="5250"/>
            <ac:spMk id="8" creationId="{85B8D68F-263F-A33A-6F34-10317096E446}"/>
          </ac:spMkLst>
        </pc:spChg>
        <pc:spChg chg="mod">
          <ac:chgData name="Coraluppi, Stefano" userId="949cbe1f-f638-4d8b-8890-7bbcf354ea6d" providerId="ADAL" clId="{7F01E213-3FD2-4F23-8CD1-C066983CA683}" dt="2023-08-29T14:13:05.311" v="2299" actId="1036"/>
          <ac:spMkLst>
            <pc:docMk/>
            <pc:sldMk cId="2789109314" sldId="5250"/>
            <ac:spMk id="9" creationId="{92E43DD1-771A-D48A-50F6-A00201A37B9A}"/>
          </ac:spMkLst>
        </pc:spChg>
        <pc:spChg chg="mod">
          <ac:chgData name="Coraluppi, Stefano" userId="949cbe1f-f638-4d8b-8890-7bbcf354ea6d" providerId="ADAL" clId="{7F01E213-3FD2-4F23-8CD1-C066983CA683}" dt="2023-08-29T14:13:05.311" v="2299" actId="1036"/>
          <ac:spMkLst>
            <pc:docMk/>
            <pc:sldMk cId="2789109314" sldId="5250"/>
            <ac:spMk id="10" creationId="{E9A52E6D-36D1-C3AA-B26C-4FA2ABD9B4A7}"/>
          </ac:spMkLst>
        </pc:spChg>
        <pc:spChg chg="mod">
          <ac:chgData name="Coraluppi, Stefano" userId="949cbe1f-f638-4d8b-8890-7bbcf354ea6d" providerId="ADAL" clId="{7F01E213-3FD2-4F23-8CD1-C066983CA683}" dt="2023-08-29T14:13:05.311" v="2299" actId="1036"/>
          <ac:spMkLst>
            <pc:docMk/>
            <pc:sldMk cId="2789109314" sldId="5250"/>
            <ac:spMk id="11" creationId="{FC8E1003-F8B9-ED4B-F96B-AFAE0DA14D1F}"/>
          </ac:spMkLst>
        </pc:spChg>
        <pc:spChg chg="mod">
          <ac:chgData name="Coraluppi, Stefano" userId="949cbe1f-f638-4d8b-8890-7bbcf354ea6d" providerId="ADAL" clId="{7F01E213-3FD2-4F23-8CD1-C066983CA683}" dt="2023-08-29T14:13:05.311" v="2299" actId="1036"/>
          <ac:spMkLst>
            <pc:docMk/>
            <pc:sldMk cId="2789109314" sldId="5250"/>
            <ac:spMk id="12" creationId="{482930EB-CCFC-D43C-F8FD-28922DCF5147}"/>
          </ac:spMkLst>
        </pc:spChg>
        <pc:spChg chg="mod">
          <ac:chgData name="Coraluppi, Stefano" userId="949cbe1f-f638-4d8b-8890-7bbcf354ea6d" providerId="ADAL" clId="{7F01E213-3FD2-4F23-8CD1-C066983CA683}" dt="2023-08-29T14:13:05.311" v="2299" actId="1036"/>
          <ac:spMkLst>
            <pc:docMk/>
            <pc:sldMk cId="2789109314" sldId="5250"/>
            <ac:spMk id="13" creationId="{82EB6D85-D91D-CDF1-8BD6-32090DA6B307}"/>
          </ac:spMkLst>
        </pc:spChg>
        <pc:spChg chg="mod">
          <ac:chgData name="Coraluppi, Stefano" userId="949cbe1f-f638-4d8b-8890-7bbcf354ea6d" providerId="ADAL" clId="{7F01E213-3FD2-4F23-8CD1-C066983CA683}" dt="2023-08-29T14:13:05.311" v="2299" actId="1036"/>
          <ac:spMkLst>
            <pc:docMk/>
            <pc:sldMk cId="2789109314" sldId="5250"/>
            <ac:spMk id="14" creationId="{40285265-7A2C-648E-C1C8-DFD350BE1FEE}"/>
          </ac:spMkLst>
        </pc:spChg>
        <pc:spChg chg="mod">
          <ac:chgData name="Coraluppi, Stefano" userId="949cbe1f-f638-4d8b-8890-7bbcf354ea6d" providerId="ADAL" clId="{7F01E213-3FD2-4F23-8CD1-C066983CA683}" dt="2023-08-29T14:13:05.311" v="2299" actId="1036"/>
          <ac:spMkLst>
            <pc:docMk/>
            <pc:sldMk cId="2789109314" sldId="5250"/>
            <ac:spMk id="15" creationId="{6A25ECC6-9068-AC3D-71DC-15CCA186F4A5}"/>
          </ac:spMkLst>
        </pc:spChg>
        <pc:spChg chg="mod">
          <ac:chgData name="Coraluppi, Stefano" userId="949cbe1f-f638-4d8b-8890-7bbcf354ea6d" providerId="ADAL" clId="{7F01E213-3FD2-4F23-8CD1-C066983CA683}" dt="2023-08-29T14:13:05.311" v="2299" actId="1036"/>
          <ac:spMkLst>
            <pc:docMk/>
            <pc:sldMk cId="2789109314" sldId="5250"/>
            <ac:spMk id="16" creationId="{FB358495-7050-56EE-6001-7DBE567D83BF}"/>
          </ac:spMkLst>
        </pc:spChg>
        <pc:spChg chg="mod">
          <ac:chgData name="Coraluppi, Stefano" userId="949cbe1f-f638-4d8b-8890-7bbcf354ea6d" providerId="ADAL" clId="{7F01E213-3FD2-4F23-8CD1-C066983CA683}" dt="2023-08-29T14:13:05.311" v="2299" actId="1036"/>
          <ac:spMkLst>
            <pc:docMk/>
            <pc:sldMk cId="2789109314" sldId="5250"/>
            <ac:spMk id="17" creationId="{AF16C870-EA59-9ACF-C87B-1E9EE13B888E}"/>
          </ac:spMkLst>
        </pc:spChg>
      </pc:sldChg>
      <pc:sldChg chg="add">
        <pc:chgData name="Coraluppi, Stefano" userId="949cbe1f-f638-4d8b-8890-7bbcf354ea6d" providerId="ADAL" clId="{7F01E213-3FD2-4F23-8CD1-C066983CA683}" dt="2023-08-29T14:09:27.027" v="2057"/>
        <pc:sldMkLst>
          <pc:docMk/>
          <pc:sldMk cId="1981390174" sldId="5251"/>
        </pc:sldMkLst>
      </pc:sldChg>
      <pc:sldChg chg="modSp add mod">
        <pc:chgData name="Coraluppi, Stefano" userId="949cbe1f-f638-4d8b-8890-7bbcf354ea6d" providerId="ADAL" clId="{7F01E213-3FD2-4F23-8CD1-C066983CA683}" dt="2023-08-29T14:13:22.828" v="2302" actId="404"/>
        <pc:sldMkLst>
          <pc:docMk/>
          <pc:sldMk cId="1124047774" sldId="5252"/>
        </pc:sldMkLst>
        <pc:spChg chg="mod">
          <ac:chgData name="Coraluppi, Stefano" userId="949cbe1f-f638-4d8b-8890-7bbcf354ea6d" providerId="ADAL" clId="{7F01E213-3FD2-4F23-8CD1-C066983CA683}" dt="2023-08-29T14:13:22.828" v="2302" actId="404"/>
          <ac:spMkLst>
            <pc:docMk/>
            <pc:sldMk cId="1124047774" sldId="5252"/>
            <ac:spMk id="2" creationId="{85C19F47-5F55-ADC5-FA59-536B5C096829}"/>
          </ac:spMkLst>
        </pc:spChg>
      </pc:sldChg>
      <pc:sldChg chg="add">
        <pc:chgData name="Coraluppi, Stefano" userId="949cbe1f-f638-4d8b-8890-7bbcf354ea6d" providerId="ADAL" clId="{7F01E213-3FD2-4F23-8CD1-C066983CA683}" dt="2023-08-29T14:09:27.027" v="2057"/>
        <pc:sldMkLst>
          <pc:docMk/>
          <pc:sldMk cId="3237937892" sldId="5253"/>
        </pc:sldMkLst>
      </pc:sldChg>
      <pc:sldChg chg="modSp add mod">
        <pc:chgData name="Coraluppi, Stefano" userId="949cbe1f-f638-4d8b-8890-7bbcf354ea6d" providerId="ADAL" clId="{7F01E213-3FD2-4F23-8CD1-C066983CA683}" dt="2023-08-29T14:13:36.243" v="2343" actId="1036"/>
        <pc:sldMkLst>
          <pc:docMk/>
          <pc:sldMk cId="1615784182" sldId="5254"/>
        </pc:sldMkLst>
        <pc:spChg chg="mod">
          <ac:chgData name="Coraluppi, Stefano" userId="949cbe1f-f638-4d8b-8890-7bbcf354ea6d" providerId="ADAL" clId="{7F01E213-3FD2-4F23-8CD1-C066983CA683}" dt="2023-08-29T14:13:28.198" v="2303" actId="404"/>
          <ac:spMkLst>
            <pc:docMk/>
            <pc:sldMk cId="1615784182" sldId="5254"/>
            <ac:spMk id="2" creationId="{31909218-585A-EE0F-2660-4219B1C4E886}"/>
          </ac:spMkLst>
        </pc:spChg>
        <pc:picChg chg="mod">
          <ac:chgData name="Coraluppi, Stefano" userId="949cbe1f-f638-4d8b-8890-7bbcf354ea6d" providerId="ADAL" clId="{7F01E213-3FD2-4F23-8CD1-C066983CA683}" dt="2023-08-29T14:13:36.243" v="2343" actId="1036"/>
          <ac:picMkLst>
            <pc:docMk/>
            <pc:sldMk cId="1615784182" sldId="5254"/>
            <ac:picMk id="19" creationId="{9FEF37D3-0F6B-98CF-CEDE-070B7BE2FF8F}"/>
          </ac:picMkLst>
        </pc:picChg>
        <pc:picChg chg="mod">
          <ac:chgData name="Coraluppi, Stefano" userId="949cbe1f-f638-4d8b-8890-7bbcf354ea6d" providerId="ADAL" clId="{7F01E213-3FD2-4F23-8CD1-C066983CA683}" dt="2023-08-29T14:13:36.243" v="2343" actId="1036"/>
          <ac:picMkLst>
            <pc:docMk/>
            <pc:sldMk cId="1615784182" sldId="5254"/>
            <ac:picMk id="23" creationId="{E86DA2F1-A75B-8C60-5B30-330BFCC628C3}"/>
          </ac:picMkLst>
        </pc:picChg>
      </pc:sldChg>
      <pc:sldChg chg="modSp add del mod">
        <pc:chgData name="Coraluppi, Stefano" userId="949cbe1f-f638-4d8b-8890-7bbcf354ea6d" providerId="ADAL" clId="{7F01E213-3FD2-4F23-8CD1-C066983CA683}" dt="2023-08-23T16:08:07.526" v="1925" actId="47"/>
        <pc:sldMkLst>
          <pc:docMk/>
          <pc:sldMk cId="2862785440" sldId="5294"/>
        </pc:sldMkLst>
        <pc:spChg chg="mod">
          <ac:chgData name="Coraluppi, Stefano" userId="949cbe1f-f638-4d8b-8890-7bbcf354ea6d" providerId="ADAL" clId="{7F01E213-3FD2-4F23-8CD1-C066983CA683}" dt="2023-08-23T16:06:15.998" v="1859" actId="27636"/>
          <ac:spMkLst>
            <pc:docMk/>
            <pc:sldMk cId="2862785440" sldId="5294"/>
            <ac:spMk id="2" creationId="{52F8002F-C212-41AD-953E-47E9DCD66FCE}"/>
          </ac:spMkLst>
        </pc:spChg>
        <pc:spChg chg="mod">
          <ac:chgData name="Coraluppi, Stefano" userId="949cbe1f-f638-4d8b-8890-7bbcf354ea6d" providerId="ADAL" clId="{7F01E213-3FD2-4F23-8CD1-C066983CA683}" dt="2023-08-23T16:06:02.776" v="1857"/>
          <ac:spMkLst>
            <pc:docMk/>
            <pc:sldMk cId="2862785440" sldId="5294"/>
            <ac:spMk id="6" creationId="{4C307E7F-EE64-41A2-8593-85D80BC7B0F9}"/>
          </ac:spMkLst>
        </pc:spChg>
      </pc:sldChg>
      <pc:sldChg chg="addSp modSp new mod">
        <pc:chgData name="Coraluppi, Stefano" userId="949cbe1f-f638-4d8b-8890-7bbcf354ea6d" providerId="ADAL" clId="{7F01E213-3FD2-4F23-8CD1-C066983CA683}" dt="2023-08-23T16:08:34.289" v="1963" actId="20577"/>
        <pc:sldMkLst>
          <pc:docMk/>
          <pc:sldMk cId="3884684569" sldId="5295"/>
        </pc:sldMkLst>
        <pc:spChg chg="mod">
          <ac:chgData name="Coraluppi, Stefano" userId="949cbe1f-f638-4d8b-8890-7bbcf354ea6d" providerId="ADAL" clId="{7F01E213-3FD2-4F23-8CD1-C066983CA683}" dt="2023-08-23T16:08:34.289" v="1963" actId="20577"/>
          <ac:spMkLst>
            <pc:docMk/>
            <pc:sldMk cId="3884684569" sldId="5295"/>
            <ac:spMk id="2" creationId="{9FA3DFB8-1608-4D9B-C25E-E9BB69A23556}"/>
          </ac:spMkLst>
        </pc:spChg>
        <pc:spChg chg="mod">
          <ac:chgData name="Coraluppi, Stefano" userId="949cbe1f-f638-4d8b-8890-7bbcf354ea6d" providerId="ADAL" clId="{7F01E213-3FD2-4F23-8CD1-C066983CA683}" dt="2023-08-23T16:07:53.021" v="1923" actId="20577"/>
          <ac:spMkLst>
            <pc:docMk/>
            <pc:sldMk cId="3884684569" sldId="5295"/>
            <ac:spMk id="3" creationId="{E9470591-E019-81D0-9633-E0B4DCDF237F}"/>
          </ac:spMkLst>
        </pc:spChg>
        <pc:spChg chg="add mod">
          <ac:chgData name="Coraluppi, Stefano" userId="949cbe1f-f638-4d8b-8890-7bbcf354ea6d" providerId="ADAL" clId="{7F01E213-3FD2-4F23-8CD1-C066983CA683}" dt="2023-08-23T16:08:02.920" v="1924"/>
          <ac:spMkLst>
            <pc:docMk/>
            <pc:sldMk cId="3884684569" sldId="5295"/>
            <ac:spMk id="8" creationId="{8B97F36B-14C7-ED2F-2E0E-07D5979CB9F9}"/>
          </ac:spMkLst>
        </pc:spChg>
        <pc:spChg chg="add mod">
          <ac:chgData name="Coraluppi, Stefano" userId="949cbe1f-f638-4d8b-8890-7bbcf354ea6d" providerId="ADAL" clId="{7F01E213-3FD2-4F23-8CD1-C066983CA683}" dt="2023-08-23T16:08:02.920" v="1924"/>
          <ac:spMkLst>
            <pc:docMk/>
            <pc:sldMk cId="3884684569" sldId="5295"/>
            <ac:spMk id="9" creationId="{0E4C98B0-EFBF-C604-754E-DE6ECE480E9F}"/>
          </ac:spMkLst>
        </pc:spChg>
        <pc:spChg chg="add mod">
          <ac:chgData name="Coraluppi, Stefano" userId="949cbe1f-f638-4d8b-8890-7bbcf354ea6d" providerId="ADAL" clId="{7F01E213-3FD2-4F23-8CD1-C066983CA683}" dt="2023-08-23T16:08:02.920" v="1924"/>
          <ac:spMkLst>
            <pc:docMk/>
            <pc:sldMk cId="3884684569" sldId="5295"/>
            <ac:spMk id="10" creationId="{75B7EED3-E950-4F6D-D0B8-E2235D1782BD}"/>
          </ac:spMkLst>
        </pc:spChg>
        <pc:picChg chg="add mod">
          <ac:chgData name="Coraluppi, Stefano" userId="949cbe1f-f638-4d8b-8890-7bbcf354ea6d" providerId="ADAL" clId="{7F01E213-3FD2-4F23-8CD1-C066983CA683}" dt="2023-08-23T16:08:02.920" v="1924"/>
          <ac:picMkLst>
            <pc:docMk/>
            <pc:sldMk cId="3884684569" sldId="5295"/>
            <ac:picMk id="5" creationId="{580F0231-9BB0-C0F9-B764-1E3DA4CA813E}"/>
          </ac:picMkLst>
        </pc:picChg>
        <pc:picChg chg="add mod">
          <ac:chgData name="Coraluppi, Stefano" userId="949cbe1f-f638-4d8b-8890-7bbcf354ea6d" providerId="ADAL" clId="{7F01E213-3FD2-4F23-8CD1-C066983CA683}" dt="2023-08-23T16:08:02.920" v="1924"/>
          <ac:picMkLst>
            <pc:docMk/>
            <pc:sldMk cId="3884684569" sldId="5295"/>
            <ac:picMk id="6" creationId="{B7EDDFFC-A765-FABF-0DC1-2B8E83546699}"/>
          </ac:picMkLst>
        </pc:picChg>
        <pc:picChg chg="add mod">
          <ac:chgData name="Coraluppi, Stefano" userId="949cbe1f-f638-4d8b-8890-7bbcf354ea6d" providerId="ADAL" clId="{7F01E213-3FD2-4F23-8CD1-C066983CA683}" dt="2023-08-23T16:08:02.920" v="1924"/>
          <ac:picMkLst>
            <pc:docMk/>
            <pc:sldMk cId="3884684569" sldId="5295"/>
            <ac:picMk id="7" creationId="{39636D2B-A594-EB7B-D790-DE6F0755F3D0}"/>
          </ac:picMkLst>
        </pc:picChg>
      </pc:sldChg>
      <pc:sldChg chg="modSp new mod">
        <pc:chgData name="Coraluppi, Stefano" userId="949cbe1f-f638-4d8b-8890-7bbcf354ea6d" providerId="ADAL" clId="{7F01E213-3FD2-4F23-8CD1-C066983CA683}" dt="2023-08-31T20:36:31.114" v="3232"/>
        <pc:sldMkLst>
          <pc:docMk/>
          <pc:sldMk cId="2024708800" sldId="5296"/>
        </pc:sldMkLst>
        <pc:spChg chg="mod">
          <ac:chgData name="Coraluppi, Stefano" userId="949cbe1f-f638-4d8b-8890-7bbcf354ea6d" providerId="ADAL" clId="{7F01E213-3FD2-4F23-8CD1-C066983CA683}" dt="2023-08-31T15:39:50.561" v="2484" actId="20577"/>
          <ac:spMkLst>
            <pc:docMk/>
            <pc:sldMk cId="2024708800" sldId="5296"/>
            <ac:spMk id="2" creationId="{7C1EA214-D892-6B7C-5BFD-5CEF73CD6B1B}"/>
          </ac:spMkLst>
        </pc:spChg>
        <pc:spChg chg="mod">
          <ac:chgData name="Coraluppi, Stefano" userId="949cbe1f-f638-4d8b-8890-7bbcf354ea6d" providerId="ADAL" clId="{7F01E213-3FD2-4F23-8CD1-C066983CA683}" dt="2023-08-31T20:36:31.114" v="3232"/>
          <ac:spMkLst>
            <pc:docMk/>
            <pc:sldMk cId="2024708800" sldId="5296"/>
            <ac:spMk id="3" creationId="{25815EF9-1D17-9888-9243-A169C31153CC}"/>
          </ac:spMkLst>
        </pc:spChg>
      </pc:sldChg>
      <pc:sldChg chg="addSp modSp new mod">
        <pc:chgData name="Coraluppi, Stefano" userId="949cbe1f-f638-4d8b-8890-7bbcf354ea6d" providerId="ADAL" clId="{7F01E213-3FD2-4F23-8CD1-C066983CA683}" dt="2023-09-12T17:41:02.105" v="3417" actId="1076"/>
        <pc:sldMkLst>
          <pc:docMk/>
          <pc:sldMk cId="466769312" sldId="5297"/>
        </pc:sldMkLst>
        <pc:spChg chg="mod">
          <ac:chgData name="Coraluppi, Stefano" userId="949cbe1f-f638-4d8b-8890-7bbcf354ea6d" providerId="ADAL" clId="{7F01E213-3FD2-4F23-8CD1-C066983CA683}" dt="2023-09-12T17:34:11.256" v="3271" actId="20577"/>
          <ac:spMkLst>
            <pc:docMk/>
            <pc:sldMk cId="466769312" sldId="5297"/>
            <ac:spMk id="2" creationId="{6C832C47-6B40-9D5F-17E4-8C9201D55D58}"/>
          </ac:spMkLst>
        </pc:spChg>
        <pc:spChg chg="mod">
          <ac:chgData name="Coraluppi, Stefano" userId="949cbe1f-f638-4d8b-8890-7bbcf354ea6d" providerId="ADAL" clId="{7F01E213-3FD2-4F23-8CD1-C066983CA683}" dt="2023-09-12T17:35:43.421" v="3326" actId="20577"/>
          <ac:spMkLst>
            <pc:docMk/>
            <pc:sldMk cId="466769312" sldId="5297"/>
            <ac:spMk id="3" creationId="{6475801D-C555-A645-C1C3-B991DEBF3C12}"/>
          </ac:spMkLst>
        </pc:spChg>
        <pc:spChg chg="add mod">
          <ac:chgData name="Coraluppi, Stefano" userId="949cbe1f-f638-4d8b-8890-7bbcf354ea6d" providerId="ADAL" clId="{7F01E213-3FD2-4F23-8CD1-C066983CA683}" dt="2023-09-12T17:35:09.820" v="3321" actId="1076"/>
          <ac:spMkLst>
            <pc:docMk/>
            <pc:sldMk cId="466769312" sldId="5297"/>
            <ac:spMk id="5" creationId="{DE2FD1DA-8792-6BC9-21F3-31AECE2AB5B7}"/>
          </ac:spMkLst>
        </pc:spChg>
        <pc:spChg chg="add mod">
          <ac:chgData name="Coraluppi, Stefano" userId="949cbe1f-f638-4d8b-8890-7bbcf354ea6d" providerId="ADAL" clId="{7F01E213-3FD2-4F23-8CD1-C066983CA683}" dt="2023-09-12T17:35:09.820" v="3321" actId="1076"/>
          <ac:spMkLst>
            <pc:docMk/>
            <pc:sldMk cId="466769312" sldId="5297"/>
            <ac:spMk id="6" creationId="{F96E03C1-16B5-A98E-9C99-99C46FBE3E0F}"/>
          </ac:spMkLst>
        </pc:spChg>
        <pc:spChg chg="add mod">
          <ac:chgData name="Coraluppi, Stefano" userId="949cbe1f-f638-4d8b-8890-7bbcf354ea6d" providerId="ADAL" clId="{7F01E213-3FD2-4F23-8CD1-C066983CA683}" dt="2023-09-12T17:35:09.820" v="3321" actId="1076"/>
          <ac:spMkLst>
            <pc:docMk/>
            <pc:sldMk cId="466769312" sldId="5297"/>
            <ac:spMk id="7" creationId="{FAF813EB-136F-941A-47CF-09C214C78DB1}"/>
          </ac:spMkLst>
        </pc:spChg>
        <pc:spChg chg="add mod">
          <ac:chgData name="Coraluppi, Stefano" userId="949cbe1f-f638-4d8b-8890-7bbcf354ea6d" providerId="ADAL" clId="{7F01E213-3FD2-4F23-8CD1-C066983CA683}" dt="2023-09-12T17:35:09.820" v="3321" actId="1076"/>
          <ac:spMkLst>
            <pc:docMk/>
            <pc:sldMk cId="466769312" sldId="5297"/>
            <ac:spMk id="11" creationId="{B92F6A50-20CC-20E1-4485-2EBD3DB65CEE}"/>
          </ac:spMkLst>
        </pc:spChg>
        <pc:spChg chg="add mod">
          <ac:chgData name="Coraluppi, Stefano" userId="949cbe1f-f638-4d8b-8890-7bbcf354ea6d" providerId="ADAL" clId="{7F01E213-3FD2-4F23-8CD1-C066983CA683}" dt="2023-09-12T17:35:09.820" v="3321" actId="1076"/>
          <ac:spMkLst>
            <pc:docMk/>
            <pc:sldMk cId="466769312" sldId="5297"/>
            <ac:spMk id="12" creationId="{94589C7E-3820-5D51-50AB-FE5F017A5155}"/>
          </ac:spMkLst>
        </pc:spChg>
        <pc:spChg chg="add mod">
          <ac:chgData name="Coraluppi, Stefano" userId="949cbe1f-f638-4d8b-8890-7bbcf354ea6d" providerId="ADAL" clId="{7F01E213-3FD2-4F23-8CD1-C066983CA683}" dt="2023-09-12T17:35:24.284" v="3323" actId="1076"/>
          <ac:spMkLst>
            <pc:docMk/>
            <pc:sldMk cId="466769312" sldId="5297"/>
            <ac:spMk id="13" creationId="{0DB24DB2-DA37-9A76-32CF-011A90AA2234}"/>
          </ac:spMkLst>
        </pc:spChg>
        <pc:spChg chg="add mod">
          <ac:chgData name="Coraluppi, Stefano" userId="949cbe1f-f638-4d8b-8890-7bbcf354ea6d" providerId="ADAL" clId="{7F01E213-3FD2-4F23-8CD1-C066983CA683}" dt="2023-09-12T17:35:24.284" v="3323" actId="1076"/>
          <ac:spMkLst>
            <pc:docMk/>
            <pc:sldMk cId="466769312" sldId="5297"/>
            <ac:spMk id="14" creationId="{9F6FB0FB-7063-87D0-EEAA-B5805B768893}"/>
          </ac:spMkLst>
        </pc:spChg>
        <pc:spChg chg="add mod">
          <ac:chgData name="Coraluppi, Stefano" userId="949cbe1f-f638-4d8b-8890-7bbcf354ea6d" providerId="ADAL" clId="{7F01E213-3FD2-4F23-8CD1-C066983CA683}" dt="2023-09-12T17:35:24.284" v="3323" actId="1076"/>
          <ac:spMkLst>
            <pc:docMk/>
            <pc:sldMk cId="466769312" sldId="5297"/>
            <ac:spMk id="15" creationId="{9BE35CE4-40E0-52B4-44FD-91279E72E081}"/>
          </ac:spMkLst>
        </pc:spChg>
        <pc:spChg chg="add mod">
          <ac:chgData name="Coraluppi, Stefano" userId="949cbe1f-f638-4d8b-8890-7bbcf354ea6d" providerId="ADAL" clId="{7F01E213-3FD2-4F23-8CD1-C066983CA683}" dt="2023-09-12T17:35:24.284" v="3323" actId="1076"/>
          <ac:spMkLst>
            <pc:docMk/>
            <pc:sldMk cId="466769312" sldId="5297"/>
            <ac:spMk id="17" creationId="{F15077A4-04B7-3665-5213-787052FD6A01}"/>
          </ac:spMkLst>
        </pc:spChg>
        <pc:spChg chg="add mod">
          <ac:chgData name="Coraluppi, Stefano" userId="949cbe1f-f638-4d8b-8890-7bbcf354ea6d" providerId="ADAL" clId="{7F01E213-3FD2-4F23-8CD1-C066983CA683}" dt="2023-09-12T17:40:22.529" v="3413" actId="1076"/>
          <ac:spMkLst>
            <pc:docMk/>
            <pc:sldMk cId="466769312" sldId="5297"/>
            <ac:spMk id="22" creationId="{49B0A6BB-6D5F-3C57-11C0-2E597CFA835D}"/>
          </ac:spMkLst>
        </pc:spChg>
        <pc:spChg chg="add mod">
          <ac:chgData name="Coraluppi, Stefano" userId="949cbe1f-f638-4d8b-8890-7bbcf354ea6d" providerId="ADAL" clId="{7F01E213-3FD2-4F23-8CD1-C066983CA683}" dt="2023-09-12T17:40:22.529" v="3413" actId="1076"/>
          <ac:spMkLst>
            <pc:docMk/>
            <pc:sldMk cId="466769312" sldId="5297"/>
            <ac:spMk id="23" creationId="{F670F425-1940-439F-D9FB-2D42C0016A75}"/>
          </ac:spMkLst>
        </pc:spChg>
        <pc:spChg chg="add mod">
          <ac:chgData name="Coraluppi, Stefano" userId="949cbe1f-f638-4d8b-8890-7bbcf354ea6d" providerId="ADAL" clId="{7F01E213-3FD2-4F23-8CD1-C066983CA683}" dt="2023-09-12T17:40:22.529" v="3413" actId="1076"/>
          <ac:spMkLst>
            <pc:docMk/>
            <pc:sldMk cId="466769312" sldId="5297"/>
            <ac:spMk id="24" creationId="{638445A5-5980-5CE2-85B9-7EAD80BD7B9E}"/>
          </ac:spMkLst>
        </pc:spChg>
        <pc:spChg chg="add mod">
          <ac:chgData name="Coraluppi, Stefano" userId="949cbe1f-f638-4d8b-8890-7bbcf354ea6d" providerId="ADAL" clId="{7F01E213-3FD2-4F23-8CD1-C066983CA683}" dt="2023-09-12T17:40:22.529" v="3413" actId="1076"/>
          <ac:spMkLst>
            <pc:docMk/>
            <pc:sldMk cId="466769312" sldId="5297"/>
            <ac:spMk id="28" creationId="{0E1C6300-E345-AD2A-8737-0C46061BD21C}"/>
          </ac:spMkLst>
        </pc:spChg>
        <pc:spChg chg="add mod">
          <ac:chgData name="Coraluppi, Stefano" userId="949cbe1f-f638-4d8b-8890-7bbcf354ea6d" providerId="ADAL" clId="{7F01E213-3FD2-4F23-8CD1-C066983CA683}" dt="2023-09-12T17:40:22.529" v="3413" actId="1076"/>
          <ac:spMkLst>
            <pc:docMk/>
            <pc:sldMk cId="466769312" sldId="5297"/>
            <ac:spMk id="30" creationId="{F860650E-DB8D-8B08-8E88-CE545784170A}"/>
          </ac:spMkLst>
        </pc:spChg>
        <pc:spChg chg="add mod">
          <ac:chgData name="Coraluppi, Stefano" userId="949cbe1f-f638-4d8b-8890-7bbcf354ea6d" providerId="ADAL" clId="{7F01E213-3FD2-4F23-8CD1-C066983CA683}" dt="2023-09-12T17:40:22.529" v="3413" actId="1076"/>
          <ac:spMkLst>
            <pc:docMk/>
            <pc:sldMk cId="466769312" sldId="5297"/>
            <ac:spMk id="31" creationId="{85F40F07-243B-EFAC-A7E9-F9C9B6D7729D}"/>
          </ac:spMkLst>
        </pc:spChg>
        <pc:spChg chg="add mod">
          <ac:chgData name="Coraluppi, Stefano" userId="949cbe1f-f638-4d8b-8890-7bbcf354ea6d" providerId="ADAL" clId="{7F01E213-3FD2-4F23-8CD1-C066983CA683}" dt="2023-09-12T17:40:22.529" v="3413" actId="1076"/>
          <ac:spMkLst>
            <pc:docMk/>
            <pc:sldMk cId="466769312" sldId="5297"/>
            <ac:spMk id="32" creationId="{E8F61286-A207-E04A-73F9-665F5A594987}"/>
          </ac:spMkLst>
        </pc:spChg>
        <pc:picChg chg="add mod">
          <ac:chgData name="Coraluppi, Stefano" userId="949cbe1f-f638-4d8b-8890-7bbcf354ea6d" providerId="ADAL" clId="{7F01E213-3FD2-4F23-8CD1-C066983CA683}" dt="2023-09-12T17:41:02.105" v="3417" actId="1076"/>
          <ac:picMkLst>
            <pc:docMk/>
            <pc:sldMk cId="466769312" sldId="5297"/>
            <ac:picMk id="33" creationId="{2FA142AE-2E8E-D6EB-19BC-5DAA49A39477}"/>
          </ac:picMkLst>
        </pc:picChg>
        <pc:cxnChg chg="add mod">
          <ac:chgData name="Coraluppi, Stefano" userId="949cbe1f-f638-4d8b-8890-7bbcf354ea6d" providerId="ADAL" clId="{7F01E213-3FD2-4F23-8CD1-C066983CA683}" dt="2023-09-12T17:35:09.820" v="3321" actId="1076"/>
          <ac:cxnSpMkLst>
            <pc:docMk/>
            <pc:sldMk cId="466769312" sldId="5297"/>
            <ac:cxnSpMk id="8" creationId="{22DFEAEC-73A9-0F57-6F99-5A51B291EA38}"/>
          </ac:cxnSpMkLst>
        </pc:cxnChg>
        <pc:cxnChg chg="add mod">
          <ac:chgData name="Coraluppi, Stefano" userId="949cbe1f-f638-4d8b-8890-7bbcf354ea6d" providerId="ADAL" clId="{7F01E213-3FD2-4F23-8CD1-C066983CA683}" dt="2023-09-12T17:35:09.820" v="3321" actId="1076"/>
          <ac:cxnSpMkLst>
            <pc:docMk/>
            <pc:sldMk cId="466769312" sldId="5297"/>
            <ac:cxnSpMk id="9" creationId="{4E3CD010-C697-AC3A-5A88-E90C8C4F9A50}"/>
          </ac:cxnSpMkLst>
        </pc:cxnChg>
        <pc:cxnChg chg="add mod">
          <ac:chgData name="Coraluppi, Stefano" userId="949cbe1f-f638-4d8b-8890-7bbcf354ea6d" providerId="ADAL" clId="{7F01E213-3FD2-4F23-8CD1-C066983CA683}" dt="2023-09-12T17:35:09.820" v="3321" actId="1076"/>
          <ac:cxnSpMkLst>
            <pc:docMk/>
            <pc:sldMk cId="466769312" sldId="5297"/>
            <ac:cxnSpMk id="10" creationId="{D2653254-2688-A0C8-3582-390A19CBE842}"/>
          </ac:cxnSpMkLst>
        </pc:cxnChg>
        <pc:cxnChg chg="add mod">
          <ac:chgData name="Coraluppi, Stefano" userId="949cbe1f-f638-4d8b-8890-7bbcf354ea6d" providerId="ADAL" clId="{7F01E213-3FD2-4F23-8CD1-C066983CA683}" dt="2023-09-12T17:35:24.284" v="3323" actId="1076"/>
          <ac:cxnSpMkLst>
            <pc:docMk/>
            <pc:sldMk cId="466769312" sldId="5297"/>
            <ac:cxnSpMk id="16" creationId="{BA4CCD39-5707-C024-041B-4D32A57307DA}"/>
          </ac:cxnSpMkLst>
        </pc:cxnChg>
        <pc:cxnChg chg="add mod">
          <ac:chgData name="Coraluppi, Stefano" userId="949cbe1f-f638-4d8b-8890-7bbcf354ea6d" providerId="ADAL" clId="{7F01E213-3FD2-4F23-8CD1-C066983CA683}" dt="2023-09-12T17:35:24.284" v="3323" actId="1076"/>
          <ac:cxnSpMkLst>
            <pc:docMk/>
            <pc:sldMk cId="466769312" sldId="5297"/>
            <ac:cxnSpMk id="18" creationId="{57E34E6F-3B1C-8F4A-3442-D5C14D2CCA8F}"/>
          </ac:cxnSpMkLst>
        </pc:cxnChg>
        <pc:cxnChg chg="add mod">
          <ac:chgData name="Coraluppi, Stefano" userId="949cbe1f-f638-4d8b-8890-7bbcf354ea6d" providerId="ADAL" clId="{7F01E213-3FD2-4F23-8CD1-C066983CA683}" dt="2023-09-12T17:35:24.284" v="3323" actId="1076"/>
          <ac:cxnSpMkLst>
            <pc:docMk/>
            <pc:sldMk cId="466769312" sldId="5297"/>
            <ac:cxnSpMk id="19" creationId="{D7880A1F-6B17-A876-B745-AE4DD7294973}"/>
          </ac:cxnSpMkLst>
        </pc:cxnChg>
        <pc:cxnChg chg="add mod">
          <ac:chgData name="Coraluppi, Stefano" userId="949cbe1f-f638-4d8b-8890-7bbcf354ea6d" providerId="ADAL" clId="{7F01E213-3FD2-4F23-8CD1-C066983CA683}" dt="2023-09-12T17:35:24.284" v="3323" actId="1076"/>
          <ac:cxnSpMkLst>
            <pc:docMk/>
            <pc:sldMk cId="466769312" sldId="5297"/>
            <ac:cxnSpMk id="20" creationId="{509383AC-2F4E-D5C0-7B9A-6FB5986ACF1D}"/>
          </ac:cxnSpMkLst>
        </pc:cxnChg>
        <pc:cxnChg chg="add mod">
          <ac:chgData name="Coraluppi, Stefano" userId="949cbe1f-f638-4d8b-8890-7bbcf354ea6d" providerId="ADAL" clId="{7F01E213-3FD2-4F23-8CD1-C066983CA683}" dt="2023-09-12T17:35:24.284" v="3323" actId="1076"/>
          <ac:cxnSpMkLst>
            <pc:docMk/>
            <pc:sldMk cId="466769312" sldId="5297"/>
            <ac:cxnSpMk id="21" creationId="{02390E5B-BAAF-D6F9-53E9-176AA64B2712}"/>
          </ac:cxnSpMkLst>
        </pc:cxnChg>
        <pc:cxnChg chg="add mod">
          <ac:chgData name="Coraluppi, Stefano" userId="949cbe1f-f638-4d8b-8890-7bbcf354ea6d" providerId="ADAL" clId="{7F01E213-3FD2-4F23-8CD1-C066983CA683}" dt="2023-09-12T17:40:22.529" v="3413" actId="1076"/>
          <ac:cxnSpMkLst>
            <pc:docMk/>
            <pc:sldMk cId="466769312" sldId="5297"/>
            <ac:cxnSpMk id="25" creationId="{87777BE7-CD61-D481-6784-93407C3AA89F}"/>
          </ac:cxnSpMkLst>
        </pc:cxnChg>
        <pc:cxnChg chg="add mod">
          <ac:chgData name="Coraluppi, Stefano" userId="949cbe1f-f638-4d8b-8890-7bbcf354ea6d" providerId="ADAL" clId="{7F01E213-3FD2-4F23-8CD1-C066983CA683}" dt="2023-09-12T17:40:22.529" v="3413" actId="1076"/>
          <ac:cxnSpMkLst>
            <pc:docMk/>
            <pc:sldMk cId="466769312" sldId="5297"/>
            <ac:cxnSpMk id="26" creationId="{58DDA58A-D853-C45A-6D4E-2BBE18EB6927}"/>
          </ac:cxnSpMkLst>
        </pc:cxnChg>
        <pc:cxnChg chg="add mod">
          <ac:chgData name="Coraluppi, Stefano" userId="949cbe1f-f638-4d8b-8890-7bbcf354ea6d" providerId="ADAL" clId="{7F01E213-3FD2-4F23-8CD1-C066983CA683}" dt="2023-09-12T17:40:22.529" v="3413" actId="1076"/>
          <ac:cxnSpMkLst>
            <pc:docMk/>
            <pc:sldMk cId="466769312" sldId="5297"/>
            <ac:cxnSpMk id="27" creationId="{26CB1E28-F85E-F441-E8AB-BA8DBF318DC0}"/>
          </ac:cxnSpMkLst>
        </pc:cxnChg>
        <pc:cxnChg chg="add mod">
          <ac:chgData name="Coraluppi, Stefano" userId="949cbe1f-f638-4d8b-8890-7bbcf354ea6d" providerId="ADAL" clId="{7F01E213-3FD2-4F23-8CD1-C066983CA683}" dt="2023-09-12T17:40:22.529" v="3413" actId="1076"/>
          <ac:cxnSpMkLst>
            <pc:docMk/>
            <pc:sldMk cId="466769312" sldId="5297"/>
            <ac:cxnSpMk id="29" creationId="{B9C75E29-9FF3-C8F4-5AC1-433D7674A79F}"/>
          </ac:cxnSpMkLst>
        </pc:cxnChg>
      </pc:sldChg>
      <pc:sldChg chg="addSp delSp modSp new mod">
        <pc:chgData name="Coraluppi, Stefano" userId="949cbe1f-f638-4d8b-8890-7bbcf354ea6d" providerId="ADAL" clId="{7F01E213-3FD2-4F23-8CD1-C066983CA683}" dt="2023-09-12T17:38:02.195" v="3376" actId="20577"/>
        <pc:sldMkLst>
          <pc:docMk/>
          <pc:sldMk cId="149912217" sldId="5298"/>
        </pc:sldMkLst>
        <pc:spChg chg="mod">
          <ac:chgData name="Coraluppi, Stefano" userId="949cbe1f-f638-4d8b-8890-7bbcf354ea6d" providerId="ADAL" clId="{7F01E213-3FD2-4F23-8CD1-C066983CA683}" dt="2023-09-12T17:36:36.048" v="3367" actId="20577"/>
          <ac:spMkLst>
            <pc:docMk/>
            <pc:sldMk cId="149912217" sldId="5298"/>
            <ac:spMk id="2" creationId="{BEFE92E9-27E8-1251-8DDB-31BEE49D5852}"/>
          </ac:spMkLst>
        </pc:spChg>
        <pc:spChg chg="del">
          <ac:chgData name="Coraluppi, Stefano" userId="949cbe1f-f638-4d8b-8890-7bbcf354ea6d" providerId="ADAL" clId="{7F01E213-3FD2-4F23-8CD1-C066983CA683}" dt="2023-09-12T17:36:48.329" v="3368" actId="478"/>
          <ac:spMkLst>
            <pc:docMk/>
            <pc:sldMk cId="149912217" sldId="5298"/>
            <ac:spMk id="3" creationId="{F632B507-6B60-AA19-CEA8-58F48CFCD3FC}"/>
          </ac:spMkLst>
        </pc:spChg>
        <pc:spChg chg="add del mod">
          <ac:chgData name="Coraluppi, Stefano" userId="949cbe1f-f638-4d8b-8890-7bbcf354ea6d" providerId="ADAL" clId="{7F01E213-3FD2-4F23-8CD1-C066983CA683}" dt="2023-09-12T17:37:52.327" v="3371" actId="478"/>
          <ac:spMkLst>
            <pc:docMk/>
            <pc:sldMk cId="149912217" sldId="5298"/>
            <ac:spMk id="5" creationId="{E3DD8035-463C-F3FB-393F-FDA91AD2CDB6}"/>
          </ac:spMkLst>
        </pc:spChg>
        <pc:spChg chg="mod">
          <ac:chgData name="Coraluppi, Stefano" userId="949cbe1f-f638-4d8b-8890-7bbcf354ea6d" providerId="ADAL" clId="{7F01E213-3FD2-4F23-8CD1-C066983CA683}" dt="2023-09-12T17:36:49.277" v="3369"/>
          <ac:spMkLst>
            <pc:docMk/>
            <pc:sldMk cId="149912217" sldId="5298"/>
            <ac:spMk id="9" creationId="{43D23F6F-AB3D-5C1C-F45E-4D9AE9B4E6FE}"/>
          </ac:spMkLst>
        </pc:spChg>
        <pc:spChg chg="mod">
          <ac:chgData name="Coraluppi, Stefano" userId="949cbe1f-f638-4d8b-8890-7bbcf354ea6d" providerId="ADAL" clId="{7F01E213-3FD2-4F23-8CD1-C066983CA683}" dt="2023-09-12T17:36:49.277" v="3369"/>
          <ac:spMkLst>
            <pc:docMk/>
            <pc:sldMk cId="149912217" sldId="5298"/>
            <ac:spMk id="12" creationId="{49CF5929-6ED5-9066-0275-839200801F02}"/>
          </ac:spMkLst>
        </pc:spChg>
        <pc:spChg chg="add del mod">
          <ac:chgData name="Coraluppi, Stefano" userId="949cbe1f-f638-4d8b-8890-7bbcf354ea6d" providerId="ADAL" clId="{7F01E213-3FD2-4F23-8CD1-C066983CA683}" dt="2023-09-12T17:37:55.503" v="3372" actId="478"/>
          <ac:spMkLst>
            <pc:docMk/>
            <pc:sldMk cId="149912217" sldId="5298"/>
            <ac:spMk id="14" creationId="{85E84239-1BC0-1E29-8DD6-F5C58C7744BF}"/>
          </ac:spMkLst>
        </pc:spChg>
        <pc:spChg chg="add del mod">
          <ac:chgData name="Coraluppi, Stefano" userId="949cbe1f-f638-4d8b-8890-7bbcf354ea6d" providerId="ADAL" clId="{7F01E213-3FD2-4F23-8CD1-C066983CA683}" dt="2023-09-12T17:37:55.503" v="3372" actId="478"/>
          <ac:spMkLst>
            <pc:docMk/>
            <pc:sldMk cId="149912217" sldId="5298"/>
            <ac:spMk id="15" creationId="{B99EFC2B-F098-9431-053B-BD8ED49EE36A}"/>
          </ac:spMkLst>
        </pc:spChg>
        <pc:spChg chg="add del mod">
          <ac:chgData name="Coraluppi, Stefano" userId="949cbe1f-f638-4d8b-8890-7bbcf354ea6d" providerId="ADAL" clId="{7F01E213-3FD2-4F23-8CD1-C066983CA683}" dt="2023-09-12T17:37:55.503" v="3372" actId="478"/>
          <ac:spMkLst>
            <pc:docMk/>
            <pc:sldMk cId="149912217" sldId="5298"/>
            <ac:spMk id="16" creationId="{A77AD448-A71E-023B-0632-0BF83E9D7122}"/>
          </ac:spMkLst>
        </pc:spChg>
        <pc:spChg chg="add del mod">
          <ac:chgData name="Coraluppi, Stefano" userId="949cbe1f-f638-4d8b-8890-7bbcf354ea6d" providerId="ADAL" clId="{7F01E213-3FD2-4F23-8CD1-C066983CA683}" dt="2023-09-12T17:37:55.503" v="3372" actId="478"/>
          <ac:spMkLst>
            <pc:docMk/>
            <pc:sldMk cId="149912217" sldId="5298"/>
            <ac:spMk id="17" creationId="{3DE9E7FC-0013-0C42-E720-6299FC72FA2E}"/>
          </ac:spMkLst>
        </pc:spChg>
        <pc:spChg chg="add del mod">
          <ac:chgData name="Coraluppi, Stefano" userId="949cbe1f-f638-4d8b-8890-7bbcf354ea6d" providerId="ADAL" clId="{7F01E213-3FD2-4F23-8CD1-C066983CA683}" dt="2023-09-12T17:37:55.503" v="3372" actId="478"/>
          <ac:spMkLst>
            <pc:docMk/>
            <pc:sldMk cId="149912217" sldId="5298"/>
            <ac:spMk id="21" creationId="{64F0992D-15BD-0912-CDFB-2138A92B887D}"/>
          </ac:spMkLst>
        </pc:spChg>
        <pc:spChg chg="add del mod">
          <ac:chgData name="Coraluppi, Stefano" userId="949cbe1f-f638-4d8b-8890-7bbcf354ea6d" providerId="ADAL" clId="{7F01E213-3FD2-4F23-8CD1-C066983CA683}" dt="2023-09-12T17:37:55.503" v="3372" actId="478"/>
          <ac:spMkLst>
            <pc:docMk/>
            <pc:sldMk cId="149912217" sldId="5298"/>
            <ac:spMk id="22" creationId="{69F6CE97-294B-5382-371A-6617079EB118}"/>
          </ac:spMkLst>
        </pc:spChg>
        <pc:spChg chg="add del mod">
          <ac:chgData name="Coraluppi, Stefano" userId="949cbe1f-f638-4d8b-8890-7bbcf354ea6d" providerId="ADAL" clId="{7F01E213-3FD2-4F23-8CD1-C066983CA683}" dt="2023-09-12T17:37:55.503" v="3372" actId="478"/>
          <ac:spMkLst>
            <pc:docMk/>
            <pc:sldMk cId="149912217" sldId="5298"/>
            <ac:spMk id="25" creationId="{FE0C3644-9FCC-3336-2DAB-4ADD989984A6}"/>
          </ac:spMkLst>
        </pc:spChg>
        <pc:spChg chg="add del mod">
          <ac:chgData name="Coraluppi, Stefano" userId="949cbe1f-f638-4d8b-8890-7bbcf354ea6d" providerId="ADAL" clId="{7F01E213-3FD2-4F23-8CD1-C066983CA683}" dt="2023-09-12T17:37:55.503" v="3372" actId="478"/>
          <ac:spMkLst>
            <pc:docMk/>
            <pc:sldMk cId="149912217" sldId="5298"/>
            <ac:spMk id="28" creationId="{BCCEA0BD-1276-1ADF-81CD-977078E73393}"/>
          </ac:spMkLst>
        </pc:spChg>
        <pc:spChg chg="add mod">
          <ac:chgData name="Coraluppi, Stefano" userId="949cbe1f-f638-4d8b-8890-7bbcf354ea6d" providerId="ADAL" clId="{7F01E213-3FD2-4F23-8CD1-C066983CA683}" dt="2023-09-12T17:37:59.530" v="3374" actId="1076"/>
          <ac:spMkLst>
            <pc:docMk/>
            <pc:sldMk cId="149912217" sldId="5298"/>
            <ac:spMk id="31" creationId="{AD77815F-ACC8-6B79-4976-AAE43371FFEA}"/>
          </ac:spMkLst>
        </pc:spChg>
        <pc:spChg chg="mod">
          <ac:chgData name="Coraluppi, Stefano" userId="949cbe1f-f638-4d8b-8890-7bbcf354ea6d" providerId="ADAL" clId="{7F01E213-3FD2-4F23-8CD1-C066983CA683}" dt="2023-09-12T17:37:56.277" v="3373"/>
          <ac:spMkLst>
            <pc:docMk/>
            <pc:sldMk cId="149912217" sldId="5298"/>
            <ac:spMk id="35" creationId="{510629FF-E5D2-23E9-38B3-F6F97ED8544A}"/>
          </ac:spMkLst>
        </pc:spChg>
        <pc:spChg chg="mod">
          <ac:chgData name="Coraluppi, Stefano" userId="949cbe1f-f638-4d8b-8890-7bbcf354ea6d" providerId="ADAL" clId="{7F01E213-3FD2-4F23-8CD1-C066983CA683}" dt="2023-09-12T17:37:56.277" v="3373"/>
          <ac:spMkLst>
            <pc:docMk/>
            <pc:sldMk cId="149912217" sldId="5298"/>
            <ac:spMk id="38" creationId="{D1713873-3F36-4194-EC5A-9C2BE650C1B1}"/>
          </ac:spMkLst>
        </pc:spChg>
        <pc:spChg chg="add mod">
          <ac:chgData name="Coraluppi, Stefano" userId="949cbe1f-f638-4d8b-8890-7bbcf354ea6d" providerId="ADAL" clId="{7F01E213-3FD2-4F23-8CD1-C066983CA683}" dt="2023-09-12T17:37:59.530" v="3374" actId="1076"/>
          <ac:spMkLst>
            <pc:docMk/>
            <pc:sldMk cId="149912217" sldId="5298"/>
            <ac:spMk id="40" creationId="{E9123928-4F73-558C-4B30-214F34479FEA}"/>
          </ac:spMkLst>
        </pc:spChg>
        <pc:spChg chg="add mod">
          <ac:chgData name="Coraluppi, Stefano" userId="949cbe1f-f638-4d8b-8890-7bbcf354ea6d" providerId="ADAL" clId="{7F01E213-3FD2-4F23-8CD1-C066983CA683}" dt="2023-09-12T17:37:59.530" v="3374" actId="1076"/>
          <ac:spMkLst>
            <pc:docMk/>
            <pc:sldMk cId="149912217" sldId="5298"/>
            <ac:spMk id="41" creationId="{346DA34A-FFE5-6808-0CFC-A6A08DC0F473}"/>
          </ac:spMkLst>
        </pc:spChg>
        <pc:spChg chg="add mod">
          <ac:chgData name="Coraluppi, Stefano" userId="949cbe1f-f638-4d8b-8890-7bbcf354ea6d" providerId="ADAL" clId="{7F01E213-3FD2-4F23-8CD1-C066983CA683}" dt="2023-09-12T17:37:59.530" v="3374" actId="1076"/>
          <ac:spMkLst>
            <pc:docMk/>
            <pc:sldMk cId="149912217" sldId="5298"/>
            <ac:spMk id="42" creationId="{3ACAE002-95BF-CFDA-F410-C2F609F25866}"/>
          </ac:spMkLst>
        </pc:spChg>
        <pc:spChg chg="add mod">
          <ac:chgData name="Coraluppi, Stefano" userId="949cbe1f-f638-4d8b-8890-7bbcf354ea6d" providerId="ADAL" clId="{7F01E213-3FD2-4F23-8CD1-C066983CA683}" dt="2023-09-12T17:37:59.530" v="3374" actId="1076"/>
          <ac:spMkLst>
            <pc:docMk/>
            <pc:sldMk cId="149912217" sldId="5298"/>
            <ac:spMk id="43" creationId="{D0480F8A-55D1-086C-9AC2-3593A6AC1DED}"/>
          </ac:spMkLst>
        </pc:spChg>
        <pc:spChg chg="add mod">
          <ac:chgData name="Coraluppi, Stefano" userId="949cbe1f-f638-4d8b-8890-7bbcf354ea6d" providerId="ADAL" clId="{7F01E213-3FD2-4F23-8CD1-C066983CA683}" dt="2023-09-12T17:37:59.530" v="3374" actId="1076"/>
          <ac:spMkLst>
            <pc:docMk/>
            <pc:sldMk cId="149912217" sldId="5298"/>
            <ac:spMk id="47" creationId="{E7C4712B-4EA1-62F5-34B5-10D5BCBA2BB3}"/>
          </ac:spMkLst>
        </pc:spChg>
        <pc:spChg chg="add mod">
          <ac:chgData name="Coraluppi, Stefano" userId="949cbe1f-f638-4d8b-8890-7bbcf354ea6d" providerId="ADAL" clId="{7F01E213-3FD2-4F23-8CD1-C066983CA683}" dt="2023-09-12T17:37:59.530" v="3374" actId="1076"/>
          <ac:spMkLst>
            <pc:docMk/>
            <pc:sldMk cId="149912217" sldId="5298"/>
            <ac:spMk id="48" creationId="{7F775186-B98F-FFC5-B3F6-576B9F47F3CD}"/>
          </ac:spMkLst>
        </pc:spChg>
        <pc:spChg chg="add mod">
          <ac:chgData name="Coraluppi, Stefano" userId="949cbe1f-f638-4d8b-8890-7bbcf354ea6d" providerId="ADAL" clId="{7F01E213-3FD2-4F23-8CD1-C066983CA683}" dt="2023-09-12T17:38:02.195" v="3376" actId="20577"/>
          <ac:spMkLst>
            <pc:docMk/>
            <pc:sldMk cId="149912217" sldId="5298"/>
            <ac:spMk id="51" creationId="{4A09FFBD-2AEC-953C-18EA-406CE2D4B15B}"/>
          </ac:spMkLst>
        </pc:spChg>
        <pc:spChg chg="add mod">
          <ac:chgData name="Coraluppi, Stefano" userId="949cbe1f-f638-4d8b-8890-7bbcf354ea6d" providerId="ADAL" clId="{7F01E213-3FD2-4F23-8CD1-C066983CA683}" dt="2023-09-12T17:37:59.530" v="3374" actId="1076"/>
          <ac:spMkLst>
            <pc:docMk/>
            <pc:sldMk cId="149912217" sldId="5298"/>
            <ac:spMk id="54" creationId="{90098E85-EE3A-EBFA-B00B-0409B2E92D75}"/>
          </ac:spMkLst>
        </pc:spChg>
        <pc:grpChg chg="add del mod">
          <ac:chgData name="Coraluppi, Stefano" userId="949cbe1f-f638-4d8b-8890-7bbcf354ea6d" providerId="ADAL" clId="{7F01E213-3FD2-4F23-8CD1-C066983CA683}" dt="2023-09-12T17:37:55.503" v="3372" actId="478"/>
          <ac:grpSpMkLst>
            <pc:docMk/>
            <pc:sldMk cId="149912217" sldId="5298"/>
            <ac:grpSpMk id="8" creationId="{BCA49F90-949D-A1CF-2F39-CA9C0C0F1CD6}"/>
          </ac:grpSpMkLst>
        </pc:grpChg>
        <pc:grpChg chg="add del mod">
          <ac:chgData name="Coraluppi, Stefano" userId="949cbe1f-f638-4d8b-8890-7bbcf354ea6d" providerId="ADAL" clId="{7F01E213-3FD2-4F23-8CD1-C066983CA683}" dt="2023-09-12T17:37:55.503" v="3372" actId="478"/>
          <ac:grpSpMkLst>
            <pc:docMk/>
            <pc:sldMk cId="149912217" sldId="5298"/>
            <ac:grpSpMk id="11" creationId="{DA2A04FC-738D-0823-4747-74314AECE007}"/>
          </ac:grpSpMkLst>
        </pc:grpChg>
        <pc:grpChg chg="add mod">
          <ac:chgData name="Coraluppi, Stefano" userId="949cbe1f-f638-4d8b-8890-7bbcf354ea6d" providerId="ADAL" clId="{7F01E213-3FD2-4F23-8CD1-C066983CA683}" dt="2023-09-12T17:37:59.530" v="3374" actId="1076"/>
          <ac:grpSpMkLst>
            <pc:docMk/>
            <pc:sldMk cId="149912217" sldId="5298"/>
            <ac:grpSpMk id="34" creationId="{CF89E4F3-3F0E-2AA4-00BE-4688BA37FCE1}"/>
          </ac:grpSpMkLst>
        </pc:grpChg>
        <pc:grpChg chg="add mod">
          <ac:chgData name="Coraluppi, Stefano" userId="949cbe1f-f638-4d8b-8890-7bbcf354ea6d" providerId="ADAL" clId="{7F01E213-3FD2-4F23-8CD1-C066983CA683}" dt="2023-09-12T17:37:59.530" v="3374" actId="1076"/>
          <ac:grpSpMkLst>
            <pc:docMk/>
            <pc:sldMk cId="149912217" sldId="5298"/>
            <ac:grpSpMk id="37" creationId="{DBE3A7F2-86AD-D6E6-3886-3F3746B29D94}"/>
          </ac:grpSpMkLst>
        </pc:grpChg>
        <pc:cxnChg chg="add del mod">
          <ac:chgData name="Coraluppi, Stefano" userId="949cbe1f-f638-4d8b-8890-7bbcf354ea6d" providerId="ADAL" clId="{7F01E213-3FD2-4F23-8CD1-C066983CA683}" dt="2023-09-12T17:37:55.503" v="3372" actId="478"/>
          <ac:cxnSpMkLst>
            <pc:docMk/>
            <pc:sldMk cId="149912217" sldId="5298"/>
            <ac:cxnSpMk id="6" creationId="{FDE69F58-C1A9-BB97-42E5-C15AD0AE8E08}"/>
          </ac:cxnSpMkLst>
        </pc:cxnChg>
        <pc:cxnChg chg="add del mod">
          <ac:chgData name="Coraluppi, Stefano" userId="949cbe1f-f638-4d8b-8890-7bbcf354ea6d" providerId="ADAL" clId="{7F01E213-3FD2-4F23-8CD1-C066983CA683}" dt="2023-09-12T17:37:55.503" v="3372" actId="478"/>
          <ac:cxnSpMkLst>
            <pc:docMk/>
            <pc:sldMk cId="149912217" sldId="5298"/>
            <ac:cxnSpMk id="7" creationId="{6034CC77-ABA7-51A2-79AB-F02EBD3B70DC}"/>
          </ac:cxnSpMkLst>
        </pc:cxnChg>
        <pc:cxnChg chg="mod">
          <ac:chgData name="Coraluppi, Stefano" userId="949cbe1f-f638-4d8b-8890-7bbcf354ea6d" providerId="ADAL" clId="{7F01E213-3FD2-4F23-8CD1-C066983CA683}" dt="2023-09-12T17:37:55.503" v="3372" actId="478"/>
          <ac:cxnSpMkLst>
            <pc:docMk/>
            <pc:sldMk cId="149912217" sldId="5298"/>
            <ac:cxnSpMk id="10" creationId="{551F16B5-87F8-B0AF-7024-A6E2B89030C1}"/>
          </ac:cxnSpMkLst>
        </pc:cxnChg>
        <pc:cxnChg chg="mod">
          <ac:chgData name="Coraluppi, Stefano" userId="949cbe1f-f638-4d8b-8890-7bbcf354ea6d" providerId="ADAL" clId="{7F01E213-3FD2-4F23-8CD1-C066983CA683}" dt="2023-09-12T17:37:55.503" v="3372" actId="478"/>
          <ac:cxnSpMkLst>
            <pc:docMk/>
            <pc:sldMk cId="149912217" sldId="5298"/>
            <ac:cxnSpMk id="13" creationId="{8A122ED7-6522-90D8-E27A-B13BEFDE24C8}"/>
          </ac:cxnSpMkLst>
        </pc:cxnChg>
        <pc:cxnChg chg="add del mod">
          <ac:chgData name="Coraluppi, Stefano" userId="949cbe1f-f638-4d8b-8890-7bbcf354ea6d" providerId="ADAL" clId="{7F01E213-3FD2-4F23-8CD1-C066983CA683}" dt="2023-09-12T17:37:55.503" v="3372" actId="478"/>
          <ac:cxnSpMkLst>
            <pc:docMk/>
            <pc:sldMk cId="149912217" sldId="5298"/>
            <ac:cxnSpMk id="18" creationId="{95C7CD3F-A02D-6B50-4727-DB4F3947A387}"/>
          </ac:cxnSpMkLst>
        </pc:cxnChg>
        <pc:cxnChg chg="add del mod">
          <ac:chgData name="Coraluppi, Stefano" userId="949cbe1f-f638-4d8b-8890-7bbcf354ea6d" providerId="ADAL" clId="{7F01E213-3FD2-4F23-8CD1-C066983CA683}" dt="2023-09-12T17:37:55.503" v="3372" actId="478"/>
          <ac:cxnSpMkLst>
            <pc:docMk/>
            <pc:sldMk cId="149912217" sldId="5298"/>
            <ac:cxnSpMk id="19" creationId="{4DA09ACF-2DE7-5A48-28CB-CE256CBD43E0}"/>
          </ac:cxnSpMkLst>
        </pc:cxnChg>
        <pc:cxnChg chg="add del mod">
          <ac:chgData name="Coraluppi, Stefano" userId="949cbe1f-f638-4d8b-8890-7bbcf354ea6d" providerId="ADAL" clId="{7F01E213-3FD2-4F23-8CD1-C066983CA683}" dt="2023-09-12T17:37:55.503" v="3372" actId="478"/>
          <ac:cxnSpMkLst>
            <pc:docMk/>
            <pc:sldMk cId="149912217" sldId="5298"/>
            <ac:cxnSpMk id="20" creationId="{FE409F3E-A678-3BC6-092D-CF17D4EA9205}"/>
          </ac:cxnSpMkLst>
        </pc:cxnChg>
        <pc:cxnChg chg="add del mod">
          <ac:chgData name="Coraluppi, Stefano" userId="949cbe1f-f638-4d8b-8890-7bbcf354ea6d" providerId="ADAL" clId="{7F01E213-3FD2-4F23-8CD1-C066983CA683}" dt="2023-09-12T17:37:55.503" v="3372" actId="478"/>
          <ac:cxnSpMkLst>
            <pc:docMk/>
            <pc:sldMk cId="149912217" sldId="5298"/>
            <ac:cxnSpMk id="23" creationId="{787C4320-657C-74FE-3303-B405E69DC750}"/>
          </ac:cxnSpMkLst>
        </pc:cxnChg>
        <pc:cxnChg chg="add del mod">
          <ac:chgData name="Coraluppi, Stefano" userId="949cbe1f-f638-4d8b-8890-7bbcf354ea6d" providerId="ADAL" clId="{7F01E213-3FD2-4F23-8CD1-C066983CA683}" dt="2023-09-12T17:37:55.503" v="3372" actId="478"/>
          <ac:cxnSpMkLst>
            <pc:docMk/>
            <pc:sldMk cId="149912217" sldId="5298"/>
            <ac:cxnSpMk id="24" creationId="{90CB5C65-6203-7D21-CD39-3F4F5A15623E}"/>
          </ac:cxnSpMkLst>
        </pc:cxnChg>
        <pc:cxnChg chg="add del mod">
          <ac:chgData name="Coraluppi, Stefano" userId="949cbe1f-f638-4d8b-8890-7bbcf354ea6d" providerId="ADAL" clId="{7F01E213-3FD2-4F23-8CD1-C066983CA683}" dt="2023-09-12T17:37:55.503" v="3372" actId="478"/>
          <ac:cxnSpMkLst>
            <pc:docMk/>
            <pc:sldMk cId="149912217" sldId="5298"/>
            <ac:cxnSpMk id="26" creationId="{8D1F8C0E-4F30-B6CD-36DA-F4A3E9649652}"/>
          </ac:cxnSpMkLst>
        </pc:cxnChg>
        <pc:cxnChg chg="add del mod">
          <ac:chgData name="Coraluppi, Stefano" userId="949cbe1f-f638-4d8b-8890-7bbcf354ea6d" providerId="ADAL" clId="{7F01E213-3FD2-4F23-8CD1-C066983CA683}" dt="2023-09-12T17:37:55.503" v="3372" actId="478"/>
          <ac:cxnSpMkLst>
            <pc:docMk/>
            <pc:sldMk cId="149912217" sldId="5298"/>
            <ac:cxnSpMk id="27" creationId="{FFF195DB-5D6F-072E-E425-207ECD29BE47}"/>
          </ac:cxnSpMkLst>
        </pc:cxnChg>
        <pc:cxnChg chg="add del mod">
          <ac:chgData name="Coraluppi, Stefano" userId="949cbe1f-f638-4d8b-8890-7bbcf354ea6d" providerId="ADAL" clId="{7F01E213-3FD2-4F23-8CD1-C066983CA683}" dt="2023-09-12T17:37:55.503" v="3372" actId="478"/>
          <ac:cxnSpMkLst>
            <pc:docMk/>
            <pc:sldMk cId="149912217" sldId="5298"/>
            <ac:cxnSpMk id="29" creationId="{EC2964D3-B86D-7198-E135-F77E7D46D52B}"/>
          </ac:cxnSpMkLst>
        </pc:cxnChg>
        <pc:cxnChg chg="add del mod">
          <ac:chgData name="Coraluppi, Stefano" userId="949cbe1f-f638-4d8b-8890-7bbcf354ea6d" providerId="ADAL" clId="{7F01E213-3FD2-4F23-8CD1-C066983CA683}" dt="2023-09-12T17:37:55.503" v="3372" actId="478"/>
          <ac:cxnSpMkLst>
            <pc:docMk/>
            <pc:sldMk cId="149912217" sldId="5298"/>
            <ac:cxnSpMk id="30" creationId="{27ED4FA9-193E-3909-FFAE-763703181D39}"/>
          </ac:cxnSpMkLst>
        </pc:cxnChg>
        <pc:cxnChg chg="add mod">
          <ac:chgData name="Coraluppi, Stefano" userId="949cbe1f-f638-4d8b-8890-7bbcf354ea6d" providerId="ADAL" clId="{7F01E213-3FD2-4F23-8CD1-C066983CA683}" dt="2023-09-12T17:37:59.530" v="3374" actId="1076"/>
          <ac:cxnSpMkLst>
            <pc:docMk/>
            <pc:sldMk cId="149912217" sldId="5298"/>
            <ac:cxnSpMk id="32" creationId="{BEBE8E07-9B7F-7D0D-77BE-3835D9DCDEA8}"/>
          </ac:cxnSpMkLst>
        </pc:cxnChg>
        <pc:cxnChg chg="add mod">
          <ac:chgData name="Coraluppi, Stefano" userId="949cbe1f-f638-4d8b-8890-7bbcf354ea6d" providerId="ADAL" clId="{7F01E213-3FD2-4F23-8CD1-C066983CA683}" dt="2023-09-12T17:37:59.530" v="3374" actId="1076"/>
          <ac:cxnSpMkLst>
            <pc:docMk/>
            <pc:sldMk cId="149912217" sldId="5298"/>
            <ac:cxnSpMk id="33" creationId="{59C3343A-BF9C-AA8E-0ADD-6E1E94018088}"/>
          </ac:cxnSpMkLst>
        </pc:cxnChg>
        <pc:cxnChg chg="mod">
          <ac:chgData name="Coraluppi, Stefano" userId="949cbe1f-f638-4d8b-8890-7bbcf354ea6d" providerId="ADAL" clId="{7F01E213-3FD2-4F23-8CD1-C066983CA683}" dt="2023-09-12T17:37:56.277" v="3373"/>
          <ac:cxnSpMkLst>
            <pc:docMk/>
            <pc:sldMk cId="149912217" sldId="5298"/>
            <ac:cxnSpMk id="36" creationId="{F089A2C1-CAFD-87EB-4F4E-6ADB205E276E}"/>
          </ac:cxnSpMkLst>
        </pc:cxnChg>
        <pc:cxnChg chg="mod">
          <ac:chgData name="Coraluppi, Stefano" userId="949cbe1f-f638-4d8b-8890-7bbcf354ea6d" providerId="ADAL" clId="{7F01E213-3FD2-4F23-8CD1-C066983CA683}" dt="2023-09-12T17:37:56.277" v="3373"/>
          <ac:cxnSpMkLst>
            <pc:docMk/>
            <pc:sldMk cId="149912217" sldId="5298"/>
            <ac:cxnSpMk id="39" creationId="{C1F5A3EE-9E72-9270-3FDF-078BE858EDFE}"/>
          </ac:cxnSpMkLst>
        </pc:cxnChg>
        <pc:cxnChg chg="add mod">
          <ac:chgData name="Coraluppi, Stefano" userId="949cbe1f-f638-4d8b-8890-7bbcf354ea6d" providerId="ADAL" clId="{7F01E213-3FD2-4F23-8CD1-C066983CA683}" dt="2023-09-12T17:37:59.530" v="3374" actId="1076"/>
          <ac:cxnSpMkLst>
            <pc:docMk/>
            <pc:sldMk cId="149912217" sldId="5298"/>
            <ac:cxnSpMk id="44" creationId="{D48B5ABB-E7B3-A3E0-8BB6-566D276FB98B}"/>
          </ac:cxnSpMkLst>
        </pc:cxnChg>
        <pc:cxnChg chg="add mod">
          <ac:chgData name="Coraluppi, Stefano" userId="949cbe1f-f638-4d8b-8890-7bbcf354ea6d" providerId="ADAL" clId="{7F01E213-3FD2-4F23-8CD1-C066983CA683}" dt="2023-09-12T17:37:59.530" v="3374" actId="1076"/>
          <ac:cxnSpMkLst>
            <pc:docMk/>
            <pc:sldMk cId="149912217" sldId="5298"/>
            <ac:cxnSpMk id="45" creationId="{12C1D819-2C96-9C19-1FEE-5020C184C7DF}"/>
          </ac:cxnSpMkLst>
        </pc:cxnChg>
        <pc:cxnChg chg="add mod">
          <ac:chgData name="Coraluppi, Stefano" userId="949cbe1f-f638-4d8b-8890-7bbcf354ea6d" providerId="ADAL" clId="{7F01E213-3FD2-4F23-8CD1-C066983CA683}" dt="2023-09-12T17:37:59.530" v="3374" actId="1076"/>
          <ac:cxnSpMkLst>
            <pc:docMk/>
            <pc:sldMk cId="149912217" sldId="5298"/>
            <ac:cxnSpMk id="46" creationId="{4C536391-06E9-4EB6-80EF-2804B1473C6C}"/>
          </ac:cxnSpMkLst>
        </pc:cxnChg>
        <pc:cxnChg chg="add mod">
          <ac:chgData name="Coraluppi, Stefano" userId="949cbe1f-f638-4d8b-8890-7bbcf354ea6d" providerId="ADAL" clId="{7F01E213-3FD2-4F23-8CD1-C066983CA683}" dt="2023-09-12T17:37:59.530" v="3374" actId="1076"/>
          <ac:cxnSpMkLst>
            <pc:docMk/>
            <pc:sldMk cId="149912217" sldId="5298"/>
            <ac:cxnSpMk id="49" creationId="{FF01CBE0-B47E-D003-6EB7-F4BABFC0A336}"/>
          </ac:cxnSpMkLst>
        </pc:cxnChg>
        <pc:cxnChg chg="add mod">
          <ac:chgData name="Coraluppi, Stefano" userId="949cbe1f-f638-4d8b-8890-7bbcf354ea6d" providerId="ADAL" clId="{7F01E213-3FD2-4F23-8CD1-C066983CA683}" dt="2023-09-12T17:37:59.530" v="3374" actId="1076"/>
          <ac:cxnSpMkLst>
            <pc:docMk/>
            <pc:sldMk cId="149912217" sldId="5298"/>
            <ac:cxnSpMk id="50" creationId="{58ACE9CD-91D8-4814-B774-C6AEC952AC6E}"/>
          </ac:cxnSpMkLst>
        </pc:cxnChg>
        <pc:cxnChg chg="add mod">
          <ac:chgData name="Coraluppi, Stefano" userId="949cbe1f-f638-4d8b-8890-7bbcf354ea6d" providerId="ADAL" clId="{7F01E213-3FD2-4F23-8CD1-C066983CA683}" dt="2023-09-12T17:38:02.195" v="3376" actId="20577"/>
          <ac:cxnSpMkLst>
            <pc:docMk/>
            <pc:sldMk cId="149912217" sldId="5298"/>
            <ac:cxnSpMk id="52" creationId="{67F83D47-5708-BD1C-8F76-5215BF019AFA}"/>
          </ac:cxnSpMkLst>
        </pc:cxnChg>
        <pc:cxnChg chg="add mod">
          <ac:chgData name="Coraluppi, Stefano" userId="949cbe1f-f638-4d8b-8890-7bbcf354ea6d" providerId="ADAL" clId="{7F01E213-3FD2-4F23-8CD1-C066983CA683}" dt="2023-09-12T17:38:02.195" v="3376" actId="20577"/>
          <ac:cxnSpMkLst>
            <pc:docMk/>
            <pc:sldMk cId="149912217" sldId="5298"/>
            <ac:cxnSpMk id="53" creationId="{5BA8F5A4-97B3-6BA3-A866-CDEDB26E5937}"/>
          </ac:cxnSpMkLst>
        </pc:cxnChg>
        <pc:cxnChg chg="add mod">
          <ac:chgData name="Coraluppi, Stefano" userId="949cbe1f-f638-4d8b-8890-7bbcf354ea6d" providerId="ADAL" clId="{7F01E213-3FD2-4F23-8CD1-C066983CA683}" dt="2023-09-12T17:37:59.530" v="3374" actId="1076"/>
          <ac:cxnSpMkLst>
            <pc:docMk/>
            <pc:sldMk cId="149912217" sldId="5298"/>
            <ac:cxnSpMk id="55" creationId="{81F8096D-CAFA-49D7-7758-5E512FE416AD}"/>
          </ac:cxnSpMkLst>
        </pc:cxnChg>
        <pc:cxnChg chg="add mod">
          <ac:chgData name="Coraluppi, Stefano" userId="949cbe1f-f638-4d8b-8890-7bbcf354ea6d" providerId="ADAL" clId="{7F01E213-3FD2-4F23-8CD1-C066983CA683}" dt="2023-09-12T17:37:59.530" v="3374" actId="1076"/>
          <ac:cxnSpMkLst>
            <pc:docMk/>
            <pc:sldMk cId="149912217" sldId="5298"/>
            <ac:cxnSpMk id="56" creationId="{05AE2727-41F1-621F-BC14-0414BC8EEB06}"/>
          </ac:cxnSpMkLst>
        </pc:cxnChg>
      </pc:sldChg>
      <pc:sldChg chg="addSp delSp modSp new mod">
        <pc:chgData name="Coraluppi, Stefano" userId="949cbe1f-f638-4d8b-8890-7bbcf354ea6d" providerId="ADAL" clId="{7F01E213-3FD2-4F23-8CD1-C066983CA683}" dt="2023-09-12T17:40:14.011" v="3412" actId="1076"/>
        <pc:sldMkLst>
          <pc:docMk/>
          <pc:sldMk cId="1206943671" sldId="5299"/>
        </pc:sldMkLst>
        <pc:spChg chg="mod">
          <ac:chgData name="Coraluppi, Stefano" userId="949cbe1f-f638-4d8b-8890-7bbcf354ea6d" providerId="ADAL" clId="{7F01E213-3FD2-4F23-8CD1-C066983CA683}" dt="2023-09-12T17:38:44.745" v="3407" actId="20577"/>
          <ac:spMkLst>
            <pc:docMk/>
            <pc:sldMk cId="1206943671" sldId="5299"/>
            <ac:spMk id="2" creationId="{F274FFA3-E931-6453-1C07-46454738278D}"/>
          </ac:spMkLst>
        </pc:spChg>
        <pc:spChg chg="del">
          <ac:chgData name="Coraluppi, Stefano" userId="949cbe1f-f638-4d8b-8890-7bbcf354ea6d" providerId="ADAL" clId="{7F01E213-3FD2-4F23-8CD1-C066983CA683}" dt="2023-09-12T17:39:05.488" v="3408" actId="478"/>
          <ac:spMkLst>
            <pc:docMk/>
            <pc:sldMk cId="1206943671" sldId="5299"/>
            <ac:spMk id="3" creationId="{E5B2A0F1-C1C1-E3E2-FF53-B8E9AA4A0861}"/>
          </ac:spMkLst>
        </pc:spChg>
        <pc:spChg chg="add mod">
          <ac:chgData name="Coraluppi, Stefano" userId="949cbe1f-f638-4d8b-8890-7bbcf354ea6d" providerId="ADAL" clId="{7F01E213-3FD2-4F23-8CD1-C066983CA683}" dt="2023-09-12T17:39:09.156" v="3410" actId="1076"/>
          <ac:spMkLst>
            <pc:docMk/>
            <pc:sldMk cId="1206943671" sldId="5299"/>
            <ac:spMk id="5" creationId="{85423568-AF22-E85A-AA5D-0BF4530B50E2}"/>
          </ac:spMkLst>
        </pc:spChg>
        <pc:spChg chg="add mod">
          <ac:chgData name="Coraluppi, Stefano" userId="949cbe1f-f638-4d8b-8890-7bbcf354ea6d" providerId="ADAL" clId="{7F01E213-3FD2-4F23-8CD1-C066983CA683}" dt="2023-09-12T17:39:09.156" v="3410" actId="1076"/>
          <ac:spMkLst>
            <pc:docMk/>
            <pc:sldMk cId="1206943671" sldId="5299"/>
            <ac:spMk id="6" creationId="{211109AD-F8D7-C33F-AF39-459219EF9ECE}"/>
          </ac:spMkLst>
        </pc:spChg>
        <pc:spChg chg="add mod">
          <ac:chgData name="Coraluppi, Stefano" userId="949cbe1f-f638-4d8b-8890-7bbcf354ea6d" providerId="ADAL" clId="{7F01E213-3FD2-4F23-8CD1-C066983CA683}" dt="2023-09-12T17:39:09.156" v="3410" actId="1076"/>
          <ac:spMkLst>
            <pc:docMk/>
            <pc:sldMk cId="1206943671" sldId="5299"/>
            <ac:spMk id="7" creationId="{42A71AFF-2491-3022-AC9B-DD1473CFC7F2}"/>
          </ac:spMkLst>
        </pc:spChg>
        <pc:spChg chg="add mod">
          <ac:chgData name="Coraluppi, Stefano" userId="949cbe1f-f638-4d8b-8890-7bbcf354ea6d" providerId="ADAL" clId="{7F01E213-3FD2-4F23-8CD1-C066983CA683}" dt="2023-09-12T17:39:09.156" v="3410" actId="1076"/>
          <ac:spMkLst>
            <pc:docMk/>
            <pc:sldMk cId="1206943671" sldId="5299"/>
            <ac:spMk id="12" creationId="{B4F5F747-B16F-564D-C1BA-34698EAF9E98}"/>
          </ac:spMkLst>
        </pc:spChg>
        <pc:picChg chg="add mod">
          <ac:chgData name="Coraluppi, Stefano" userId="949cbe1f-f638-4d8b-8890-7bbcf354ea6d" providerId="ADAL" clId="{7F01E213-3FD2-4F23-8CD1-C066983CA683}" dt="2023-09-12T17:40:14.011" v="3412" actId="1076"/>
          <ac:picMkLst>
            <pc:docMk/>
            <pc:sldMk cId="1206943671" sldId="5299"/>
            <ac:picMk id="13" creationId="{B5EF0229-DA31-4E31-85C1-E573E72AD3F8}"/>
          </ac:picMkLst>
        </pc:picChg>
        <pc:cxnChg chg="add mod">
          <ac:chgData name="Coraluppi, Stefano" userId="949cbe1f-f638-4d8b-8890-7bbcf354ea6d" providerId="ADAL" clId="{7F01E213-3FD2-4F23-8CD1-C066983CA683}" dt="2023-09-12T17:39:09.156" v="3410" actId="1076"/>
          <ac:cxnSpMkLst>
            <pc:docMk/>
            <pc:sldMk cId="1206943671" sldId="5299"/>
            <ac:cxnSpMk id="8" creationId="{8E83B5E9-D32D-BB2A-9A33-DF316C09B8AC}"/>
          </ac:cxnSpMkLst>
        </pc:cxnChg>
        <pc:cxnChg chg="add mod">
          <ac:chgData name="Coraluppi, Stefano" userId="949cbe1f-f638-4d8b-8890-7bbcf354ea6d" providerId="ADAL" clId="{7F01E213-3FD2-4F23-8CD1-C066983CA683}" dt="2023-09-12T17:39:09.156" v="3410" actId="1076"/>
          <ac:cxnSpMkLst>
            <pc:docMk/>
            <pc:sldMk cId="1206943671" sldId="5299"/>
            <ac:cxnSpMk id="9" creationId="{15C64032-89F8-A769-53C8-46D1186DE0AF}"/>
          </ac:cxnSpMkLst>
        </pc:cxnChg>
        <pc:cxnChg chg="add mod">
          <ac:chgData name="Coraluppi, Stefano" userId="949cbe1f-f638-4d8b-8890-7bbcf354ea6d" providerId="ADAL" clId="{7F01E213-3FD2-4F23-8CD1-C066983CA683}" dt="2023-09-12T17:39:09.156" v="3410" actId="1076"/>
          <ac:cxnSpMkLst>
            <pc:docMk/>
            <pc:sldMk cId="1206943671" sldId="5299"/>
            <ac:cxnSpMk id="10" creationId="{BF11F3C0-F019-8939-5465-4A9B49CC8330}"/>
          </ac:cxnSpMkLst>
        </pc:cxnChg>
        <pc:cxnChg chg="add mod">
          <ac:chgData name="Coraluppi, Stefano" userId="949cbe1f-f638-4d8b-8890-7bbcf354ea6d" providerId="ADAL" clId="{7F01E213-3FD2-4F23-8CD1-C066983CA683}" dt="2023-09-12T17:39:09.156" v="3410" actId="1076"/>
          <ac:cxnSpMkLst>
            <pc:docMk/>
            <pc:sldMk cId="1206943671" sldId="5299"/>
            <ac:cxnSpMk id="11" creationId="{D1480FCA-A803-0954-EBF8-F9DE99106969}"/>
          </ac:cxnSpMkLst>
        </pc:cxnChg>
      </pc:sldChg>
      <pc:sldChg chg="addSp delSp modSp new mod">
        <pc:chgData name="Coraluppi, Stefano" userId="949cbe1f-f638-4d8b-8890-7bbcf354ea6d" providerId="ADAL" clId="{7F01E213-3FD2-4F23-8CD1-C066983CA683}" dt="2023-09-12T17:42:42.416" v="3459" actId="1076"/>
        <pc:sldMkLst>
          <pc:docMk/>
          <pc:sldMk cId="1025070758" sldId="5300"/>
        </pc:sldMkLst>
        <pc:spChg chg="mod">
          <ac:chgData name="Coraluppi, Stefano" userId="949cbe1f-f638-4d8b-8890-7bbcf354ea6d" providerId="ADAL" clId="{7F01E213-3FD2-4F23-8CD1-C066983CA683}" dt="2023-09-12T17:42:17.489" v="3454" actId="20577"/>
          <ac:spMkLst>
            <pc:docMk/>
            <pc:sldMk cId="1025070758" sldId="5300"/>
            <ac:spMk id="2" creationId="{D352F8CC-219D-3BA5-EBDA-26D2D6BBC926}"/>
          </ac:spMkLst>
        </pc:spChg>
        <pc:spChg chg="del">
          <ac:chgData name="Coraluppi, Stefano" userId="949cbe1f-f638-4d8b-8890-7bbcf354ea6d" providerId="ADAL" clId="{7F01E213-3FD2-4F23-8CD1-C066983CA683}" dt="2023-09-12T17:42:21.272" v="3455" actId="478"/>
          <ac:spMkLst>
            <pc:docMk/>
            <pc:sldMk cId="1025070758" sldId="5300"/>
            <ac:spMk id="3" creationId="{C58E4167-DD1A-2064-2EE7-F11FB817FBD5}"/>
          </ac:spMkLst>
        </pc:spChg>
        <pc:spChg chg="add mod">
          <ac:chgData name="Coraluppi, Stefano" userId="949cbe1f-f638-4d8b-8890-7bbcf354ea6d" providerId="ADAL" clId="{7F01E213-3FD2-4F23-8CD1-C066983CA683}" dt="2023-09-12T17:42:42.416" v="3459" actId="1076"/>
          <ac:spMkLst>
            <pc:docMk/>
            <pc:sldMk cId="1025070758" sldId="5300"/>
            <ac:spMk id="6" creationId="{B1ED1583-C082-B23E-A4DB-704EFEDE5ED5}"/>
          </ac:spMkLst>
        </pc:spChg>
        <pc:spChg chg="add mod">
          <ac:chgData name="Coraluppi, Stefano" userId="949cbe1f-f638-4d8b-8890-7bbcf354ea6d" providerId="ADAL" clId="{7F01E213-3FD2-4F23-8CD1-C066983CA683}" dt="2023-09-12T17:42:42.416" v="3459" actId="1076"/>
          <ac:spMkLst>
            <pc:docMk/>
            <pc:sldMk cId="1025070758" sldId="5300"/>
            <ac:spMk id="8" creationId="{DC188E5B-4B96-8648-509C-014B450761DA}"/>
          </ac:spMkLst>
        </pc:spChg>
        <pc:spChg chg="add mod">
          <ac:chgData name="Coraluppi, Stefano" userId="949cbe1f-f638-4d8b-8890-7bbcf354ea6d" providerId="ADAL" clId="{7F01E213-3FD2-4F23-8CD1-C066983CA683}" dt="2023-09-12T17:42:42.416" v="3459" actId="1076"/>
          <ac:spMkLst>
            <pc:docMk/>
            <pc:sldMk cId="1025070758" sldId="5300"/>
            <ac:spMk id="9" creationId="{AD196DCB-AAD0-3D1A-A1B0-2F9D52980BEE}"/>
          </ac:spMkLst>
        </pc:spChg>
        <pc:spChg chg="add mod">
          <ac:chgData name="Coraluppi, Stefano" userId="949cbe1f-f638-4d8b-8890-7bbcf354ea6d" providerId="ADAL" clId="{7F01E213-3FD2-4F23-8CD1-C066983CA683}" dt="2023-09-12T17:42:42.416" v="3459" actId="1076"/>
          <ac:spMkLst>
            <pc:docMk/>
            <pc:sldMk cId="1025070758" sldId="5300"/>
            <ac:spMk id="10" creationId="{8FD91F79-A4FD-778D-780C-97FA0E51CF8D}"/>
          </ac:spMkLst>
        </pc:spChg>
        <pc:spChg chg="add mod">
          <ac:chgData name="Coraluppi, Stefano" userId="949cbe1f-f638-4d8b-8890-7bbcf354ea6d" providerId="ADAL" clId="{7F01E213-3FD2-4F23-8CD1-C066983CA683}" dt="2023-09-12T17:42:42.416" v="3459" actId="1076"/>
          <ac:spMkLst>
            <pc:docMk/>
            <pc:sldMk cId="1025070758" sldId="5300"/>
            <ac:spMk id="11" creationId="{7C4B8758-78B4-36C1-2C78-DAB33B218496}"/>
          </ac:spMkLst>
        </pc:spChg>
        <pc:spChg chg="add mod">
          <ac:chgData name="Coraluppi, Stefano" userId="949cbe1f-f638-4d8b-8890-7bbcf354ea6d" providerId="ADAL" clId="{7F01E213-3FD2-4F23-8CD1-C066983CA683}" dt="2023-09-12T17:42:42.416" v="3459" actId="1076"/>
          <ac:spMkLst>
            <pc:docMk/>
            <pc:sldMk cId="1025070758" sldId="5300"/>
            <ac:spMk id="12" creationId="{1E2130D7-36F9-E158-1BF2-D3E8470016A5}"/>
          </ac:spMkLst>
        </pc:spChg>
        <pc:spChg chg="add mod">
          <ac:chgData name="Coraluppi, Stefano" userId="949cbe1f-f638-4d8b-8890-7bbcf354ea6d" providerId="ADAL" clId="{7F01E213-3FD2-4F23-8CD1-C066983CA683}" dt="2023-09-12T17:42:42.416" v="3459" actId="1076"/>
          <ac:spMkLst>
            <pc:docMk/>
            <pc:sldMk cId="1025070758" sldId="5300"/>
            <ac:spMk id="13" creationId="{46301D9D-F2B3-89D9-ED80-C637CF57389B}"/>
          </ac:spMkLst>
        </pc:spChg>
        <pc:spChg chg="add mod">
          <ac:chgData name="Coraluppi, Stefano" userId="949cbe1f-f638-4d8b-8890-7bbcf354ea6d" providerId="ADAL" clId="{7F01E213-3FD2-4F23-8CD1-C066983CA683}" dt="2023-09-12T17:42:42.416" v="3459" actId="1076"/>
          <ac:spMkLst>
            <pc:docMk/>
            <pc:sldMk cId="1025070758" sldId="5300"/>
            <ac:spMk id="14" creationId="{424DFE51-476F-743A-CBAD-15716FAAA049}"/>
          </ac:spMkLst>
        </pc:spChg>
        <pc:spChg chg="add mod">
          <ac:chgData name="Coraluppi, Stefano" userId="949cbe1f-f638-4d8b-8890-7bbcf354ea6d" providerId="ADAL" clId="{7F01E213-3FD2-4F23-8CD1-C066983CA683}" dt="2023-09-12T17:42:42.416" v="3459" actId="1076"/>
          <ac:spMkLst>
            <pc:docMk/>
            <pc:sldMk cId="1025070758" sldId="5300"/>
            <ac:spMk id="15" creationId="{F54DB1EE-D220-7148-792C-BB436EE1AE27}"/>
          </ac:spMkLst>
        </pc:spChg>
        <pc:spChg chg="add mod">
          <ac:chgData name="Coraluppi, Stefano" userId="949cbe1f-f638-4d8b-8890-7bbcf354ea6d" providerId="ADAL" clId="{7F01E213-3FD2-4F23-8CD1-C066983CA683}" dt="2023-09-12T17:42:42.416" v="3459" actId="1076"/>
          <ac:spMkLst>
            <pc:docMk/>
            <pc:sldMk cId="1025070758" sldId="5300"/>
            <ac:spMk id="16" creationId="{0722F258-29DE-D35D-8459-E63A14CCCD44}"/>
          </ac:spMkLst>
        </pc:spChg>
        <pc:picChg chg="add del mod">
          <ac:chgData name="Coraluppi, Stefano" userId="949cbe1f-f638-4d8b-8890-7bbcf354ea6d" providerId="ADAL" clId="{7F01E213-3FD2-4F23-8CD1-C066983CA683}" dt="2023-09-12T17:42:26.823" v="3457" actId="478"/>
          <ac:picMkLst>
            <pc:docMk/>
            <pc:sldMk cId="1025070758" sldId="5300"/>
            <ac:picMk id="5" creationId="{D45F7319-AB85-DC66-E12F-1769FEE341B4}"/>
          </ac:picMkLst>
        </pc:picChg>
        <pc:cxnChg chg="add mod">
          <ac:chgData name="Coraluppi, Stefano" userId="949cbe1f-f638-4d8b-8890-7bbcf354ea6d" providerId="ADAL" clId="{7F01E213-3FD2-4F23-8CD1-C066983CA683}" dt="2023-09-12T17:42:42.416" v="3459" actId="1076"/>
          <ac:cxnSpMkLst>
            <pc:docMk/>
            <pc:sldMk cId="1025070758" sldId="5300"/>
            <ac:cxnSpMk id="7" creationId="{1445B700-BE1B-9A3C-55ED-1A037129D903}"/>
          </ac:cxnSpMkLst>
        </pc:cxnChg>
        <pc:cxnChg chg="add mod">
          <ac:chgData name="Coraluppi, Stefano" userId="949cbe1f-f638-4d8b-8890-7bbcf354ea6d" providerId="ADAL" clId="{7F01E213-3FD2-4F23-8CD1-C066983CA683}" dt="2023-09-12T17:42:42.416" v="3459" actId="1076"/>
          <ac:cxnSpMkLst>
            <pc:docMk/>
            <pc:sldMk cId="1025070758" sldId="5300"/>
            <ac:cxnSpMk id="17" creationId="{E243455E-271E-3F9C-46CF-5F20EA859458}"/>
          </ac:cxnSpMkLst>
        </pc:cxnChg>
        <pc:cxnChg chg="add mod">
          <ac:chgData name="Coraluppi, Stefano" userId="949cbe1f-f638-4d8b-8890-7bbcf354ea6d" providerId="ADAL" clId="{7F01E213-3FD2-4F23-8CD1-C066983CA683}" dt="2023-09-12T17:42:42.416" v="3459" actId="1076"/>
          <ac:cxnSpMkLst>
            <pc:docMk/>
            <pc:sldMk cId="1025070758" sldId="5300"/>
            <ac:cxnSpMk id="18" creationId="{BB40780D-92FE-6685-7C73-8F0328E0638A}"/>
          </ac:cxnSpMkLst>
        </pc:cxnChg>
        <pc:cxnChg chg="add mod">
          <ac:chgData name="Coraluppi, Stefano" userId="949cbe1f-f638-4d8b-8890-7bbcf354ea6d" providerId="ADAL" clId="{7F01E213-3FD2-4F23-8CD1-C066983CA683}" dt="2023-09-12T17:42:42.416" v="3459" actId="1076"/>
          <ac:cxnSpMkLst>
            <pc:docMk/>
            <pc:sldMk cId="1025070758" sldId="5300"/>
            <ac:cxnSpMk id="19" creationId="{28B06714-13F1-0A44-DE2B-C62F05E2E2FF}"/>
          </ac:cxnSpMkLst>
        </pc:cxnChg>
      </pc:sldChg>
      <pc:sldChg chg="addSp delSp modSp new mod">
        <pc:chgData name="Coraluppi, Stefano" userId="949cbe1f-f638-4d8b-8890-7bbcf354ea6d" providerId="ADAL" clId="{7F01E213-3FD2-4F23-8CD1-C066983CA683}" dt="2023-09-12T17:43:33.267" v="3499" actId="1076"/>
        <pc:sldMkLst>
          <pc:docMk/>
          <pc:sldMk cId="130052045" sldId="5301"/>
        </pc:sldMkLst>
        <pc:spChg chg="mod">
          <ac:chgData name="Coraluppi, Stefano" userId="949cbe1f-f638-4d8b-8890-7bbcf354ea6d" providerId="ADAL" clId="{7F01E213-3FD2-4F23-8CD1-C066983CA683}" dt="2023-09-12T17:43:12.816" v="3496" actId="20577"/>
          <ac:spMkLst>
            <pc:docMk/>
            <pc:sldMk cId="130052045" sldId="5301"/>
            <ac:spMk id="2" creationId="{8F0EAF50-9C10-16B3-D260-94FFD087B80A}"/>
          </ac:spMkLst>
        </pc:spChg>
        <pc:spChg chg="del">
          <ac:chgData name="Coraluppi, Stefano" userId="949cbe1f-f638-4d8b-8890-7bbcf354ea6d" providerId="ADAL" clId="{7F01E213-3FD2-4F23-8CD1-C066983CA683}" dt="2023-09-12T17:43:16.450" v="3497" actId="478"/>
          <ac:spMkLst>
            <pc:docMk/>
            <pc:sldMk cId="130052045" sldId="5301"/>
            <ac:spMk id="3" creationId="{50FB02E1-65E5-01CC-EA65-8188A9FCD4C4}"/>
          </ac:spMkLst>
        </pc:spChg>
        <pc:spChg chg="add mod">
          <ac:chgData name="Coraluppi, Stefano" userId="949cbe1f-f638-4d8b-8890-7bbcf354ea6d" providerId="ADAL" clId="{7F01E213-3FD2-4F23-8CD1-C066983CA683}" dt="2023-09-12T17:43:33.267" v="3499" actId="1076"/>
          <ac:spMkLst>
            <pc:docMk/>
            <pc:sldMk cId="130052045" sldId="5301"/>
            <ac:spMk id="5" creationId="{4B59C7A8-7402-CAFA-FFE8-AECF1C138F04}"/>
          </ac:spMkLst>
        </pc:spChg>
        <pc:spChg chg="add mod">
          <ac:chgData name="Coraluppi, Stefano" userId="949cbe1f-f638-4d8b-8890-7bbcf354ea6d" providerId="ADAL" clId="{7F01E213-3FD2-4F23-8CD1-C066983CA683}" dt="2023-09-12T17:43:33.267" v="3499" actId="1076"/>
          <ac:spMkLst>
            <pc:docMk/>
            <pc:sldMk cId="130052045" sldId="5301"/>
            <ac:spMk id="6" creationId="{9AF3A46B-77C2-4B7B-A958-072AB07C4B47}"/>
          </ac:spMkLst>
        </pc:spChg>
        <pc:spChg chg="add mod">
          <ac:chgData name="Coraluppi, Stefano" userId="949cbe1f-f638-4d8b-8890-7bbcf354ea6d" providerId="ADAL" clId="{7F01E213-3FD2-4F23-8CD1-C066983CA683}" dt="2023-09-12T17:43:33.267" v="3499" actId="1076"/>
          <ac:spMkLst>
            <pc:docMk/>
            <pc:sldMk cId="130052045" sldId="5301"/>
            <ac:spMk id="7" creationId="{EAF19423-EB92-C997-2C6A-27544739AB62}"/>
          </ac:spMkLst>
        </pc:spChg>
        <pc:spChg chg="add mod">
          <ac:chgData name="Coraluppi, Stefano" userId="949cbe1f-f638-4d8b-8890-7bbcf354ea6d" providerId="ADAL" clId="{7F01E213-3FD2-4F23-8CD1-C066983CA683}" dt="2023-09-12T17:43:33.267" v="3499" actId="1076"/>
          <ac:spMkLst>
            <pc:docMk/>
            <pc:sldMk cId="130052045" sldId="5301"/>
            <ac:spMk id="10" creationId="{87E1C1A2-21F1-835C-D585-C0B546572A96}"/>
          </ac:spMkLst>
        </pc:spChg>
        <pc:spChg chg="add mod">
          <ac:chgData name="Coraluppi, Stefano" userId="949cbe1f-f638-4d8b-8890-7bbcf354ea6d" providerId="ADAL" clId="{7F01E213-3FD2-4F23-8CD1-C066983CA683}" dt="2023-09-12T17:43:33.267" v="3499" actId="1076"/>
          <ac:spMkLst>
            <pc:docMk/>
            <pc:sldMk cId="130052045" sldId="5301"/>
            <ac:spMk id="11" creationId="{3B0A7088-0066-212F-0939-4251723E4B12}"/>
          </ac:spMkLst>
        </pc:spChg>
        <pc:cxnChg chg="add mod">
          <ac:chgData name="Coraluppi, Stefano" userId="949cbe1f-f638-4d8b-8890-7bbcf354ea6d" providerId="ADAL" clId="{7F01E213-3FD2-4F23-8CD1-C066983CA683}" dt="2023-09-12T17:43:33.267" v="3499" actId="1076"/>
          <ac:cxnSpMkLst>
            <pc:docMk/>
            <pc:sldMk cId="130052045" sldId="5301"/>
            <ac:cxnSpMk id="8" creationId="{3166A650-3FDD-89BB-2D9D-231B0F7B0E70}"/>
          </ac:cxnSpMkLst>
        </pc:cxnChg>
        <pc:cxnChg chg="add mod">
          <ac:chgData name="Coraluppi, Stefano" userId="949cbe1f-f638-4d8b-8890-7bbcf354ea6d" providerId="ADAL" clId="{7F01E213-3FD2-4F23-8CD1-C066983CA683}" dt="2023-09-12T17:43:33.267" v="3499" actId="1076"/>
          <ac:cxnSpMkLst>
            <pc:docMk/>
            <pc:sldMk cId="130052045" sldId="5301"/>
            <ac:cxnSpMk id="9" creationId="{51076CD6-0746-AB29-E119-DCE27D765BA4}"/>
          </ac:cxnSpMkLst>
        </pc:cxnChg>
      </pc:sldChg>
      <pc:sldChg chg="addSp delSp modSp new mod">
        <pc:chgData name="Coraluppi, Stefano" userId="949cbe1f-f638-4d8b-8890-7bbcf354ea6d" providerId="ADAL" clId="{7F01E213-3FD2-4F23-8CD1-C066983CA683}" dt="2023-09-12T17:44:41.067" v="3536" actId="208"/>
        <pc:sldMkLst>
          <pc:docMk/>
          <pc:sldMk cId="3978791332" sldId="5302"/>
        </pc:sldMkLst>
        <pc:spChg chg="mod">
          <ac:chgData name="Coraluppi, Stefano" userId="949cbe1f-f638-4d8b-8890-7bbcf354ea6d" providerId="ADAL" clId="{7F01E213-3FD2-4F23-8CD1-C066983CA683}" dt="2023-09-12T17:44:09.572" v="3532" actId="20577"/>
          <ac:spMkLst>
            <pc:docMk/>
            <pc:sldMk cId="3978791332" sldId="5302"/>
            <ac:spMk id="2" creationId="{C68E915E-FF14-03B1-903C-07EA083ECB2D}"/>
          </ac:spMkLst>
        </pc:spChg>
        <pc:spChg chg="del">
          <ac:chgData name="Coraluppi, Stefano" userId="949cbe1f-f638-4d8b-8890-7bbcf354ea6d" providerId="ADAL" clId="{7F01E213-3FD2-4F23-8CD1-C066983CA683}" dt="2023-09-12T17:44:13.202" v="3533" actId="478"/>
          <ac:spMkLst>
            <pc:docMk/>
            <pc:sldMk cId="3978791332" sldId="5302"/>
            <ac:spMk id="3" creationId="{DA6D6644-8665-183F-0850-46B2C03833C5}"/>
          </ac:spMkLst>
        </pc:spChg>
        <pc:spChg chg="add mod">
          <ac:chgData name="Coraluppi, Stefano" userId="949cbe1f-f638-4d8b-8890-7bbcf354ea6d" providerId="ADAL" clId="{7F01E213-3FD2-4F23-8CD1-C066983CA683}" dt="2023-09-12T17:44:23.482" v="3535" actId="1076"/>
          <ac:spMkLst>
            <pc:docMk/>
            <pc:sldMk cId="3978791332" sldId="5302"/>
            <ac:spMk id="5" creationId="{4085D858-42DF-3C66-0312-FC31FC490ED6}"/>
          </ac:spMkLst>
        </pc:spChg>
        <pc:spChg chg="add mod">
          <ac:chgData name="Coraluppi, Stefano" userId="949cbe1f-f638-4d8b-8890-7bbcf354ea6d" providerId="ADAL" clId="{7F01E213-3FD2-4F23-8CD1-C066983CA683}" dt="2023-09-12T17:44:23.482" v="3535" actId="1076"/>
          <ac:spMkLst>
            <pc:docMk/>
            <pc:sldMk cId="3978791332" sldId="5302"/>
            <ac:spMk id="6" creationId="{9079B996-3834-07DD-084F-4A2D1A29E1F9}"/>
          </ac:spMkLst>
        </pc:spChg>
        <pc:spChg chg="add mod">
          <ac:chgData name="Coraluppi, Stefano" userId="949cbe1f-f638-4d8b-8890-7bbcf354ea6d" providerId="ADAL" clId="{7F01E213-3FD2-4F23-8CD1-C066983CA683}" dt="2023-09-12T17:44:23.482" v="3535" actId="1076"/>
          <ac:spMkLst>
            <pc:docMk/>
            <pc:sldMk cId="3978791332" sldId="5302"/>
            <ac:spMk id="7" creationId="{C00B866D-ED67-E644-D1FE-F3C99BDC994A}"/>
          </ac:spMkLst>
        </pc:spChg>
        <pc:spChg chg="add mod">
          <ac:chgData name="Coraluppi, Stefano" userId="949cbe1f-f638-4d8b-8890-7bbcf354ea6d" providerId="ADAL" clId="{7F01E213-3FD2-4F23-8CD1-C066983CA683}" dt="2023-09-12T17:44:23.482" v="3535" actId="1076"/>
          <ac:spMkLst>
            <pc:docMk/>
            <pc:sldMk cId="3978791332" sldId="5302"/>
            <ac:spMk id="8" creationId="{033B6976-A624-CAF6-7DD7-67D0417B9F30}"/>
          </ac:spMkLst>
        </pc:spChg>
        <pc:cxnChg chg="add mod">
          <ac:chgData name="Coraluppi, Stefano" userId="949cbe1f-f638-4d8b-8890-7bbcf354ea6d" providerId="ADAL" clId="{7F01E213-3FD2-4F23-8CD1-C066983CA683}" dt="2023-09-12T17:44:41.067" v="3536" actId="208"/>
          <ac:cxnSpMkLst>
            <pc:docMk/>
            <pc:sldMk cId="3978791332" sldId="5302"/>
            <ac:cxnSpMk id="9" creationId="{CF05ACFD-BCC9-74F8-7DEC-DAD6CAFAAC15}"/>
          </ac:cxnSpMkLst>
        </pc:cxnChg>
        <pc:cxnChg chg="add mod">
          <ac:chgData name="Coraluppi, Stefano" userId="949cbe1f-f638-4d8b-8890-7bbcf354ea6d" providerId="ADAL" clId="{7F01E213-3FD2-4F23-8CD1-C066983CA683}" dt="2023-09-12T17:44:41.067" v="3536" actId="208"/>
          <ac:cxnSpMkLst>
            <pc:docMk/>
            <pc:sldMk cId="3978791332" sldId="5302"/>
            <ac:cxnSpMk id="10" creationId="{B5C9CD10-3EC3-6587-FFAB-56D7074DF592}"/>
          </ac:cxnSpMkLst>
        </pc:cxnChg>
      </pc:sldChg>
      <pc:sldChg chg="addSp delSp modSp new mod">
        <pc:chgData name="Coraluppi, Stefano" userId="949cbe1f-f638-4d8b-8890-7bbcf354ea6d" providerId="ADAL" clId="{7F01E213-3FD2-4F23-8CD1-C066983CA683}" dt="2023-09-12T17:45:27.378" v="3568" actId="1076"/>
        <pc:sldMkLst>
          <pc:docMk/>
          <pc:sldMk cId="4234289556" sldId="5303"/>
        </pc:sldMkLst>
        <pc:spChg chg="mod">
          <ac:chgData name="Coraluppi, Stefano" userId="949cbe1f-f638-4d8b-8890-7bbcf354ea6d" providerId="ADAL" clId="{7F01E213-3FD2-4F23-8CD1-C066983CA683}" dt="2023-09-12T17:45:12.499" v="3565" actId="20577"/>
          <ac:spMkLst>
            <pc:docMk/>
            <pc:sldMk cId="4234289556" sldId="5303"/>
            <ac:spMk id="2" creationId="{D8BB6D16-3442-EABC-9210-71D8D3C29F7C}"/>
          </ac:spMkLst>
        </pc:spChg>
        <pc:spChg chg="del">
          <ac:chgData name="Coraluppi, Stefano" userId="949cbe1f-f638-4d8b-8890-7bbcf354ea6d" providerId="ADAL" clId="{7F01E213-3FD2-4F23-8CD1-C066983CA683}" dt="2023-09-12T17:45:23.016" v="3566" actId="478"/>
          <ac:spMkLst>
            <pc:docMk/>
            <pc:sldMk cId="4234289556" sldId="5303"/>
            <ac:spMk id="3" creationId="{F070E29E-0EB4-92E9-3BE0-2F7F83B0E23D}"/>
          </ac:spMkLst>
        </pc:spChg>
        <pc:spChg chg="add mod">
          <ac:chgData name="Coraluppi, Stefano" userId="949cbe1f-f638-4d8b-8890-7bbcf354ea6d" providerId="ADAL" clId="{7F01E213-3FD2-4F23-8CD1-C066983CA683}" dt="2023-09-12T17:45:27.378" v="3568" actId="1076"/>
          <ac:spMkLst>
            <pc:docMk/>
            <pc:sldMk cId="4234289556" sldId="5303"/>
            <ac:spMk id="5" creationId="{CCBA9821-3C18-44BF-4479-93B5AD83044A}"/>
          </ac:spMkLst>
        </pc:spChg>
        <pc:spChg chg="mod">
          <ac:chgData name="Coraluppi, Stefano" userId="949cbe1f-f638-4d8b-8890-7bbcf354ea6d" providerId="ADAL" clId="{7F01E213-3FD2-4F23-8CD1-C066983CA683}" dt="2023-09-12T17:45:23.924" v="3567"/>
          <ac:spMkLst>
            <pc:docMk/>
            <pc:sldMk cId="4234289556" sldId="5303"/>
            <ac:spMk id="7" creationId="{2A880002-1D9F-F063-D67E-AC39671D0CB7}"/>
          </ac:spMkLst>
        </pc:spChg>
        <pc:spChg chg="mod">
          <ac:chgData name="Coraluppi, Stefano" userId="949cbe1f-f638-4d8b-8890-7bbcf354ea6d" providerId="ADAL" clId="{7F01E213-3FD2-4F23-8CD1-C066983CA683}" dt="2023-09-12T17:45:23.924" v="3567"/>
          <ac:spMkLst>
            <pc:docMk/>
            <pc:sldMk cId="4234289556" sldId="5303"/>
            <ac:spMk id="17" creationId="{73BF7E22-8364-B498-25F0-356D35DBEECE}"/>
          </ac:spMkLst>
        </pc:spChg>
        <pc:spChg chg="mod">
          <ac:chgData name="Coraluppi, Stefano" userId="949cbe1f-f638-4d8b-8890-7bbcf354ea6d" providerId="ADAL" clId="{7F01E213-3FD2-4F23-8CD1-C066983CA683}" dt="2023-09-12T17:45:23.924" v="3567"/>
          <ac:spMkLst>
            <pc:docMk/>
            <pc:sldMk cId="4234289556" sldId="5303"/>
            <ac:spMk id="27" creationId="{C146743F-3D29-0991-8677-D65BA3958BFD}"/>
          </ac:spMkLst>
        </pc:spChg>
        <pc:spChg chg="mod">
          <ac:chgData name="Coraluppi, Stefano" userId="949cbe1f-f638-4d8b-8890-7bbcf354ea6d" providerId="ADAL" clId="{7F01E213-3FD2-4F23-8CD1-C066983CA683}" dt="2023-09-12T17:45:23.924" v="3567"/>
          <ac:spMkLst>
            <pc:docMk/>
            <pc:sldMk cId="4234289556" sldId="5303"/>
            <ac:spMk id="37" creationId="{424B3602-B059-F443-7C20-5AB6C24DF2CD}"/>
          </ac:spMkLst>
        </pc:spChg>
        <pc:spChg chg="add mod">
          <ac:chgData name="Coraluppi, Stefano" userId="949cbe1f-f638-4d8b-8890-7bbcf354ea6d" providerId="ADAL" clId="{7F01E213-3FD2-4F23-8CD1-C066983CA683}" dt="2023-09-12T17:45:27.378" v="3568" actId="1076"/>
          <ac:spMkLst>
            <pc:docMk/>
            <pc:sldMk cId="4234289556" sldId="5303"/>
            <ac:spMk id="46" creationId="{7D2C6EE4-8894-B26F-107A-ADBC74914D93}"/>
          </ac:spMkLst>
        </pc:spChg>
        <pc:spChg chg="add mod">
          <ac:chgData name="Coraluppi, Stefano" userId="949cbe1f-f638-4d8b-8890-7bbcf354ea6d" providerId="ADAL" clId="{7F01E213-3FD2-4F23-8CD1-C066983CA683}" dt="2023-09-12T17:45:27.378" v="3568" actId="1076"/>
          <ac:spMkLst>
            <pc:docMk/>
            <pc:sldMk cId="4234289556" sldId="5303"/>
            <ac:spMk id="47" creationId="{A3E6C034-37FB-FCB5-9997-BBEA8BF66C32}"/>
          </ac:spMkLst>
        </pc:spChg>
        <pc:spChg chg="add mod">
          <ac:chgData name="Coraluppi, Stefano" userId="949cbe1f-f638-4d8b-8890-7bbcf354ea6d" providerId="ADAL" clId="{7F01E213-3FD2-4F23-8CD1-C066983CA683}" dt="2023-09-12T17:45:27.378" v="3568" actId="1076"/>
          <ac:spMkLst>
            <pc:docMk/>
            <pc:sldMk cId="4234289556" sldId="5303"/>
            <ac:spMk id="48" creationId="{D0DCFF80-58DD-DFEF-4F45-60D7BE422567}"/>
          </ac:spMkLst>
        </pc:spChg>
        <pc:spChg chg="add mod">
          <ac:chgData name="Coraluppi, Stefano" userId="949cbe1f-f638-4d8b-8890-7bbcf354ea6d" providerId="ADAL" clId="{7F01E213-3FD2-4F23-8CD1-C066983CA683}" dt="2023-09-12T17:45:27.378" v="3568" actId="1076"/>
          <ac:spMkLst>
            <pc:docMk/>
            <pc:sldMk cId="4234289556" sldId="5303"/>
            <ac:spMk id="49" creationId="{F36CBF02-FBC1-093B-6968-F0F204C57E13}"/>
          </ac:spMkLst>
        </pc:spChg>
        <pc:spChg chg="mod">
          <ac:chgData name="Coraluppi, Stefano" userId="949cbe1f-f638-4d8b-8890-7bbcf354ea6d" providerId="ADAL" clId="{7F01E213-3FD2-4F23-8CD1-C066983CA683}" dt="2023-09-12T17:45:23.924" v="3567"/>
          <ac:spMkLst>
            <pc:docMk/>
            <pc:sldMk cId="4234289556" sldId="5303"/>
            <ac:spMk id="51" creationId="{C32E9591-252E-C01F-94E8-B15F3C0F12B6}"/>
          </ac:spMkLst>
        </pc:spChg>
        <pc:spChg chg="mod">
          <ac:chgData name="Coraluppi, Stefano" userId="949cbe1f-f638-4d8b-8890-7bbcf354ea6d" providerId="ADAL" clId="{7F01E213-3FD2-4F23-8CD1-C066983CA683}" dt="2023-09-12T17:45:23.924" v="3567"/>
          <ac:spMkLst>
            <pc:docMk/>
            <pc:sldMk cId="4234289556" sldId="5303"/>
            <ac:spMk id="52" creationId="{544900FE-A4FA-BB1F-36F9-7587051A4D80}"/>
          </ac:spMkLst>
        </pc:spChg>
        <pc:spChg chg="mod">
          <ac:chgData name="Coraluppi, Stefano" userId="949cbe1f-f638-4d8b-8890-7bbcf354ea6d" providerId="ADAL" clId="{7F01E213-3FD2-4F23-8CD1-C066983CA683}" dt="2023-09-12T17:45:23.924" v="3567"/>
          <ac:spMkLst>
            <pc:docMk/>
            <pc:sldMk cId="4234289556" sldId="5303"/>
            <ac:spMk id="53" creationId="{3CCCD675-028A-5787-C296-85AB63A37309}"/>
          </ac:spMkLst>
        </pc:spChg>
        <pc:spChg chg="mod">
          <ac:chgData name="Coraluppi, Stefano" userId="949cbe1f-f638-4d8b-8890-7bbcf354ea6d" providerId="ADAL" clId="{7F01E213-3FD2-4F23-8CD1-C066983CA683}" dt="2023-09-12T17:45:23.924" v="3567"/>
          <ac:spMkLst>
            <pc:docMk/>
            <pc:sldMk cId="4234289556" sldId="5303"/>
            <ac:spMk id="55" creationId="{1951BF4C-6057-3CB5-C31F-7E80AF634499}"/>
          </ac:spMkLst>
        </pc:spChg>
        <pc:spChg chg="mod">
          <ac:chgData name="Coraluppi, Stefano" userId="949cbe1f-f638-4d8b-8890-7bbcf354ea6d" providerId="ADAL" clId="{7F01E213-3FD2-4F23-8CD1-C066983CA683}" dt="2023-09-12T17:45:23.924" v="3567"/>
          <ac:spMkLst>
            <pc:docMk/>
            <pc:sldMk cId="4234289556" sldId="5303"/>
            <ac:spMk id="60" creationId="{CAAF64EE-C327-7973-EDE9-35078A22D008}"/>
          </ac:spMkLst>
        </pc:spChg>
        <pc:spChg chg="mod">
          <ac:chgData name="Coraluppi, Stefano" userId="949cbe1f-f638-4d8b-8890-7bbcf354ea6d" providerId="ADAL" clId="{7F01E213-3FD2-4F23-8CD1-C066983CA683}" dt="2023-09-12T17:45:23.924" v="3567"/>
          <ac:spMkLst>
            <pc:docMk/>
            <pc:sldMk cId="4234289556" sldId="5303"/>
            <ac:spMk id="61" creationId="{DAB04BF2-3B00-B502-CBD0-3E0152F5A48D}"/>
          </ac:spMkLst>
        </pc:spChg>
        <pc:grpChg chg="add mod">
          <ac:chgData name="Coraluppi, Stefano" userId="949cbe1f-f638-4d8b-8890-7bbcf354ea6d" providerId="ADAL" clId="{7F01E213-3FD2-4F23-8CD1-C066983CA683}" dt="2023-09-12T17:45:27.378" v="3568" actId="1076"/>
          <ac:grpSpMkLst>
            <pc:docMk/>
            <pc:sldMk cId="4234289556" sldId="5303"/>
            <ac:grpSpMk id="6" creationId="{23A5499E-9C87-B5C8-6D43-64154DA5766F}"/>
          </ac:grpSpMkLst>
        </pc:grpChg>
        <pc:grpChg chg="add mod">
          <ac:chgData name="Coraluppi, Stefano" userId="949cbe1f-f638-4d8b-8890-7bbcf354ea6d" providerId="ADAL" clId="{7F01E213-3FD2-4F23-8CD1-C066983CA683}" dt="2023-09-12T17:45:27.378" v="3568" actId="1076"/>
          <ac:grpSpMkLst>
            <pc:docMk/>
            <pc:sldMk cId="4234289556" sldId="5303"/>
            <ac:grpSpMk id="16" creationId="{7D17ABC2-C39A-23AC-1B15-219285BE9298}"/>
          </ac:grpSpMkLst>
        </pc:grpChg>
        <pc:grpChg chg="add mod">
          <ac:chgData name="Coraluppi, Stefano" userId="949cbe1f-f638-4d8b-8890-7bbcf354ea6d" providerId="ADAL" clId="{7F01E213-3FD2-4F23-8CD1-C066983CA683}" dt="2023-09-12T17:45:27.378" v="3568" actId="1076"/>
          <ac:grpSpMkLst>
            <pc:docMk/>
            <pc:sldMk cId="4234289556" sldId="5303"/>
            <ac:grpSpMk id="26" creationId="{2822BD98-D8B6-ECF5-6A38-99563E36CFD3}"/>
          </ac:grpSpMkLst>
        </pc:grpChg>
        <pc:grpChg chg="add mod">
          <ac:chgData name="Coraluppi, Stefano" userId="949cbe1f-f638-4d8b-8890-7bbcf354ea6d" providerId="ADAL" clId="{7F01E213-3FD2-4F23-8CD1-C066983CA683}" dt="2023-09-12T17:45:27.378" v="3568" actId="1076"/>
          <ac:grpSpMkLst>
            <pc:docMk/>
            <pc:sldMk cId="4234289556" sldId="5303"/>
            <ac:grpSpMk id="36" creationId="{ABC5EFA1-0D73-4D0B-2875-1FB173F9378A}"/>
          </ac:grpSpMkLst>
        </pc:grpChg>
        <pc:grpChg chg="add mod">
          <ac:chgData name="Coraluppi, Stefano" userId="949cbe1f-f638-4d8b-8890-7bbcf354ea6d" providerId="ADAL" clId="{7F01E213-3FD2-4F23-8CD1-C066983CA683}" dt="2023-09-12T17:45:27.378" v="3568" actId="1076"/>
          <ac:grpSpMkLst>
            <pc:docMk/>
            <pc:sldMk cId="4234289556" sldId="5303"/>
            <ac:grpSpMk id="50" creationId="{22D40AB2-B5B6-709E-1339-38B98066BE44}"/>
          </ac:grpSpMkLst>
        </pc:grp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8" creationId="{C6042FE7-701C-950B-ED4F-846F033AE6A4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9" creationId="{4CE600D8-1F85-154B-6B86-F8BE6E38E73A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10" creationId="{BBEE6714-5B35-7615-FA57-D4B419D3E46D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11" creationId="{64614E1B-EBA9-372A-9A94-78EF4700C77D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12" creationId="{A41FC3F4-090C-A4FD-7F25-4BDB3BD0D89D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13" creationId="{C4AA517C-DD27-4428-73BB-C1E7BE53A3EF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14" creationId="{4E5A8973-3555-2F72-5C2C-066F76C0D6E2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15" creationId="{E21BC132-1004-C10D-9A62-1EE46A1C9683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18" creationId="{3879034F-2A27-9230-3931-06F2EFFB45E7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19" creationId="{F5D99E29-975E-CBF7-0CC4-08619D89D26F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20" creationId="{5B824010-2879-DDD2-16CD-45E8D18BF9E7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21" creationId="{E0F7CAD3-0490-F3B6-3AE8-19358E0CE6C4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22" creationId="{32EA066B-0190-B123-BC64-DDE79F26806D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23" creationId="{24D0E2FA-A630-C496-B621-8547B9620E42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24" creationId="{E6D17374-9E53-A45F-CBF5-5B58A815D6E1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25" creationId="{8809EA5A-CA90-DD6D-354D-8D40E2E4BB7C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28" creationId="{9CC2A42A-3FA6-983E-B4F0-19BF1574ED27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29" creationId="{30B8ABEE-DA4E-B1EE-C7FC-AB75F01C17B6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30" creationId="{B1CCE6A2-8D93-917D-51D8-F7BD5BBE6181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31" creationId="{9DBA5433-B73E-9B6D-685A-7E71B307713B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32" creationId="{0B73FD84-B626-8A7A-2C4E-8834FB2F5185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33" creationId="{D42DC2B2-B261-22E8-EB74-F08E84036CC1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34" creationId="{CB7BD44F-2D39-3C57-B6E8-D08D32F0BD82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35" creationId="{72E38FDC-62BC-004F-674A-27EEAFBEE644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38" creationId="{27125140-A7B1-D467-6FCA-72A633EA0C26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39" creationId="{956A1C4C-7313-5CA7-2706-F8B588F8C7B3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40" creationId="{3CD1E167-AD57-67DF-162C-283D6A3B4226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41" creationId="{38C3E7C9-E884-0135-B9E0-63B15F20C0B7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42" creationId="{42ED4337-C1BD-749B-5D30-93BAEA99A54E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43" creationId="{8FD98121-D5B8-5B23-3726-9DAD986543E0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44" creationId="{3187EF51-8851-88AA-A5A5-368CA5B3091F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45" creationId="{BE562CFF-2644-6EF4-7D2E-EC1CF96CA0ED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54" creationId="{8726DE12-7945-6727-4000-0728765C9C28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56" creationId="{889B8908-C9D3-2479-E613-90CFB7AC9E53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57" creationId="{4C28B5DD-D9A4-A7AA-6FD4-3F487010E325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58" creationId="{347FDAA1-245C-81DD-CB93-E7DB2EF22EEC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59" creationId="{EF467A4D-66F1-0CFD-FA1D-211B285B8A22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62" creationId="{E15F0755-11A8-9394-7226-67A2FC6037AF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63" creationId="{C1C84986-7A98-227A-056C-761A898DDF2F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64" creationId="{1648F190-0A5E-7F31-19AA-302514324BF9}"/>
          </ac:cxnSpMkLst>
        </pc:cxnChg>
        <pc:cxnChg chg="mod">
          <ac:chgData name="Coraluppi, Stefano" userId="949cbe1f-f638-4d8b-8890-7bbcf354ea6d" providerId="ADAL" clId="{7F01E213-3FD2-4F23-8CD1-C066983CA683}" dt="2023-09-12T17:45:23.924" v="3567"/>
          <ac:cxnSpMkLst>
            <pc:docMk/>
            <pc:sldMk cId="4234289556" sldId="5303"/>
            <ac:cxnSpMk id="65" creationId="{F2231BD8-C4F8-8D39-1A00-AD1C73510752}"/>
          </ac:cxnSpMkLst>
        </pc:cxnChg>
      </pc:sldChg>
      <pc:sldChg chg="addSp delSp modSp new mod">
        <pc:chgData name="Coraluppi, Stefano" userId="949cbe1f-f638-4d8b-8890-7bbcf354ea6d" providerId="ADAL" clId="{7F01E213-3FD2-4F23-8CD1-C066983CA683}" dt="2023-09-12T17:47:45.033" v="3597" actId="1076"/>
        <pc:sldMkLst>
          <pc:docMk/>
          <pc:sldMk cId="3248141100" sldId="5304"/>
        </pc:sldMkLst>
        <pc:spChg chg="mod">
          <ac:chgData name="Coraluppi, Stefano" userId="949cbe1f-f638-4d8b-8890-7bbcf354ea6d" providerId="ADAL" clId="{7F01E213-3FD2-4F23-8CD1-C066983CA683}" dt="2023-09-12T17:47:23.628" v="3594" actId="20577"/>
          <ac:spMkLst>
            <pc:docMk/>
            <pc:sldMk cId="3248141100" sldId="5304"/>
            <ac:spMk id="2" creationId="{853B53C1-3543-8A93-0FEF-D55D925A6EF2}"/>
          </ac:spMkLst>
        </pc:spChg>
        <pc:spChg chg="del">
          <ac:chgData name="Coraluppi, Stefano" userId="949cbe1f-f638-4d8b-8890-7bbcf354ea6d" providerId="ADAL" clId="{7F01E213-3FD2-4F23-8CD1-C066983CA683}" dt="2023-09-12T17:47:42.212" v="3595" actId="478"/>
          <ac:spMkLst>
            <pc:docMk/>
            <pc:sldMk cId="3248141100" sldId="5304"/>
            <ac:spMk id="3" creationId="{6A327C6D-931C-6960-61A4-796C224E678A}"/>
          </ac:spMkLst>
        </pc:spChg>
        <pc:spChg chg="add mod">
          <ac:chgData name="Coraluppi, Stefano" userId="949cbe1f-f638-4d8b-8890-7bbcf354ea6d" providerId="ADAL" clId="{7F01E213-3FD2-4F23-8CD1-C066983CA683}" dt="2023-09-12T17:47:45.033" v="3597" actId="1076"/>
          <ac:spMkLst>
            <pc:docMk/>
            <pc:sldMk cId="3248141100" sldId="5304"/>
            <ac:spMk id="5" creationId="{772D0549-A915-97C0-C70A-EB1B76AE235D}"/>
          </ac:spMkLst>
        </pc:spChg>
        <pc:spChg chg="add mod">
          <ac:chgData name="Coraluppi, Stefano" userId="949cbe1f-f638-4d8b-8890-7bbcf354ea6d" providerId="ADAL" clId="{7F01E213-3FD2-4F23-8CD1-C066983CA683}" dt="2023-09-12T17:47:45.033" v="3597" actId="1076"/>
          <ac:spMkLst>
            <pc:docMk/>
            <pc:sldMk cId="3248141100" sldId="5304"/>
            <ac:spMk id="6" creationId="{D4114935-B5B7-9308-5315-FAB89F85B52B}"/>
          </ac:spMkLst>
        </pc:spChg>
        <pc:spChg chg="add mod">
          <ac:chgData name="Coraluppi, Stefano" userId="949cbe1f-f638-4d8b-8890-7bbcf354ea6d" providerId="ADAL" clId="{7F01E213-3FD2-4F23-8CD1-C066983CA683}" dt="2023-09-12T17:47:45.033" v="3597" actId="1076"/>
          <ac:spMkLst>
            <pc:docMk/>
            <pc:sldMk cId="3248141100" sldId="5304"/>
            <ac:spMk id="7" creationId="{E577A0B7-46E9-1E7D-AA8E-25D3B1CFCA27}"/>
          </ac:spMkLst>
        </pc:spChg>
        <pc:spChg chg="add mod">
          <ac:chgData name="Coraluppi, Stefano" userId="949cbe1f-f638-4d8b-8890-7bbcf354ea6d" providerId="ADAL" clId="{7F01E213-3FD2-4F23-8CD1-C066983CA683}" dt="2023-09-12T17:47:45.033" v="3597" actId="1076"/>
          <ac:spMkLst>
            <pc:docMk/>
            <pc:sldMk cId="3248141100" sldId="5304"/>
            <ac:spMk id="8" creationId="{E06DF406-3311-8610-3EAB-D6F79B643525}"/>
          </ac:spMkLst>
        </pc:spChg>
        <pc:spChg chg="add mod">
          <ac:chgData name="Coraluppi, Stefano" userId="949cbe1f-f638-4d8b-8890-7bbcf354ea6d" providerId="ADAL" clId="{7F01E213-3FD2-4F23-8CD1-C066983CA683}" dt="2023-09-12T17:47:45.033" v="3597" actId="1076"/>
          <ac:spMkLst>
            <pc:docMk/>
            <pc:sldMk cId="3248141100" sldId="5304"/>
            <ac:spMk id="9" creationId="{1EB9F391-464E-B066-C88A-869978E3AB8A}"/>
          </ac:spMkLst>
        </pc:spChg>
        <pc:spChg chg="add mod">
          <ac:chgData name="Coraluppi, Stefano" userId="949cbe1f-f638-4d8b-8890-7bbcf354ea6d" providerId="ADAL" clId="{7F01E213-3FD2-4F23-8CD1-C066983CA683}" dt="2023-09-12T17:47:45.033" v="3597" actId="1076"/>
          <ac:spMkLst>
            <pc:docMk/>
            <pc:sldMk cId="3248141100" sldId="5304"/>
            <ac:spMk id="14" creationId="{5FBC2124-9660-9AA8-7F7D-754347754F6D}"/>
          </ac:spMkLst>
        </pc:spChg>
        <pc:spChg chg="add mod">
          <ac:chgData name="Coraluppi, Stefano" userId="949cbe1f-f638-4d8b-8890-7bbcf354ea6d" providerId="ADAL" clId="{7F01E213-3FD2-4F23-8CD1-C066983CA683}" dt="2023-09-12T17:47:45.033" v="3597" actId="1076"/>
          <ac:spMkLst>
            <pc:docMk/>
            <pc:sldMk cId="3248141100" sldId="5304"/>
            <ac:spMk id="15" creationId="{188DB684-904A-CEC9-8E35-4271D75DC16B}"/>
          </ac:spMkLst>
        </pc:spChg>
        <pc:spChg chg="add mod">
          <ac:chgData name="Coraluppi, Stefano" userId="949cbe1f-f638-4d8b-8890-7bbcf354ea6d" providerId="ADAL" clId="{7F01E213-3FD2-4F23-8CD1-C066983CA683}" dt="2023-09-12T17:47:45.033" v="3597" actId="1076"/>
          <ac:spMkLst>
            <pc:docMk/>
            <pc:sldMk cId="3248141100" sldId="5304"/>
            <ac:spMk id="16" creationId="{4018AF2A-207F-E951-BEF4-3C5BAFD9390E}"/>
          </ac:spMkLst>
        </pc:spChg>
        <pc:spChg chg="add mod">
          <ac:chgData name="Coraluppi, Stefano" userId="949cbe1f-f638-4d8b-8890-7bbcf354ea6d" providerId="ADAL" clId="{7F01E213-3FD2-4F23-8CD1-C066983CA683}" dt="2023-09-12T17:47:45.033" v="3597" actId="1076"/>
          <ac:spMkLst>
            <pc:docMk/>
            <pc:sldMk cId="3248141100" sldId="5304"/>
            <ac:spMk id="17" creationId="{CD3D4762-A597-ACB7-0D45-06542B30B8E5}"/>
          </ac:spMkLst>
        </pc:spChg>
        <pc:spChg chg="add mod">
          <ac:chgData name="Coraluppi, Stefano" userId="949cbe1f-f638-4d8b-8890-7bbcf354ea6d" providerId="ADAL" clId="{7F01E213-3FD2-4F23-8CD1-C066983CA683}" dt="2023-09-12T17:47:45.033" v="3597" actId="1076"/>
          <ac:spMkLst>
            <pc:docMk/>
            <pc:sldMk cId="3248141100" sldId="5304"/>
            <ac:spMk id="18" creationId="{900FA528-C657-E41D-6BB1-1B506AB4187A}"/>
          </ac:spMkLst>
        </pc:spChg>
        <pc:spChg chg="add mod">
          <ac:chgData name="Coraluppi, Stefano" userId="949cbe1f-f638-4d8b-8890-7bbcf354ea6d" providerId="ADAL" clId="{7F01E213-3FD2-4F23-8CD1-C066983CA683}" dt="2023-09-12T17:47:45.033" v="3597" actId="1076"/>
          <ac:spMkLst>
            <pc:docMk/>
            <pc:sldMk cId="3248141100" sldId="5304"/>
            <ac:spMk id="19" creationId="{D2DB2127-FBBE-5103-640D-F5308A636D31}"/>
          </ac:spMkLst>
        </pc:spChg>
        <pc:cxnChg chg="add mod">
          <ac:chgData name="Coraluppi, Stefano" userId="949cbe1f-f638-4d8b-8890-7bbcf354ea6d" providerId="ADAL" clId="{7F01E213-3FD2-4F23-8CD1-C066983CA683}" dt="2023-09-12T17:47:45.033" v="3597" actId="1076"/>
          <ac:cxnSpMkLst>
            <pc:docMk/>
            <pc:sldMk cId="3248141100" sldId="5304"/>
            <ac:cxnSpMk id="10" creationId="{06CA76CD-9DF8-B3CD-B073-79E99D9C0025}"/>
          </ac:cxnSpMkLst>
        </pc:cxnChg>
        <pc:cxnChg chg="add mod">
          <ac:chgData name="Coraluppi, Stefano" userId="949cbe1f-f638-4d8b-8890-7bbcf354ea6d" providerId="ADAL" clId="{7F01E213-3FD2-4F23-8CD1-C066983CA683}" dt="2023-09-12T17:47:45.033" v="3597" actId="1076"/>
          <ac:cxnSpMkLst>
            <pc:docMk/>
            <pc:sldMk cId="3248141100" sldId="5304"/>
            <ac:cxnSpMk id="11" creationId="{DD856FFF-0AF0-02C8-901D-3DF3266E3500}"/>
          </ac:cxnSpMkLst>
        </pc:cxnChg>
        <pc:cxnChg chg="add mod">
          <ac:chgData name="Coraluppi, Stefano" userId="949cbe1f-f638-4d8b-8890-7bbcf354ea6d" providerId="ADAL" clId="{7F01E213-3FD2-4F23-8CD1-C066983CA683}" dt="2023-09-12T17:47:45.033" v="3597" actId="1076"/>
          <ac:cxnSpMkLst>
            <pc:docMk/>
            <pc:sldMk cId="3248141100" sldId="5304"/>
            <ac:cxnSpMk id="12" creationId="{6AC8F08E-52D6-AAA4-50B2-6F6C9D6F1422}"/>
          </ac:cxnSpMkLst>
        </pc:cxnChg>
        <pc:cxnChg chg="add mod">
          <ac:chgData name="Coraluppi, Stefano" userId="949cbe1f-f638-4d8b-8890-7bbcf354ea6d" providerId="ADAL" clId="{7F01E213-3FD2-4F23-8CD1-C066983CA683}" dt="2023-09-12T17:47:45.033" v="3597" actId="1076"/>
          <ac:cxnSpMkLst>
            <pc:docMk/>
            <pc:sldMk cId="3248141100" sldId="5304"/>
            <ac:cxnSpMk id="13" creationId="{39EDC979-B5C1-88FC-84D0-897E30F4BF91}"/>
          </ac:cxnSpMkLst>
        </pc:cxnChg>
        <pc:cxnChg chg="add mod">
          <ac:chgData name="Coraluppi, Stefano" userId="949cbe1f-f638-4d8b-8890-7bbcf354ea6d" providerId="ADAL" clId="{7F01E213-3FD2-4F23-8CD1-C066983CA683}" dt="2023-09-12T17:47:45.033" v="3597" actId="1076"/>
          <ac:cxnSpMkLst>
            <pc:docMk/>
            <pc:sldMk cId="3248141100" sldId="5304"/>
            <ac:cxnSpMk id="20" creationId="{477DF2C3-2ED9-4919-A570-56718FCB7AA5}"/>
          </ac:cxnSpMkLst>
        </pc:cxnChg>
        <pc:cxnChg chg="add mod">
          <ac:chgData name="Coraluppi, Stefano" userId="949cbe1f-f638-4d8b-8890-7bbcf354ea6d" providerId="ADAL" clId="{7F01E213-3FD2-4F23-8CD1-C066983CA683}" dt="2023-09-12T17:47:45.033" v="3597" actId="1076"/>
          <ac:cxnSpMkLst>
            <pc:docMk/>
            <pc:sldMk cId="3248141100" sldId="5304"/>
            <ac:cxnSpMk id="21" creationId="{6509C543-B643-141A-CE63-8D2A54B7BFCB}"/>
          </ac:cxnSpMkLst>
        </pc:cxnChg>
        <pc:cxnChg chg="add mod">
          <ac:chgData name="Coraluppi, Stefano" userId="949cbe1f-f638-4d8b-8890-7bbcf354ea6d" providerId="ADAL" clId="{7F01E213-3FD2-4F23-8CD1-C066983CA683}" dt="2023-09-12T17:47:45.033" v="3597" actId="1076"/>
          <ac:cxnSpMkLst>
            <pc:docMk/>
            <pc:sldMk cId="3248141100" sldId="5304"/>
            <ac:cxnSpMk id="22" creationId="{FDD820F4-E2BE-C1FE-D7B8-40E41B2B30C3}"/>
          </ac:cxnSpMkLst>
        </pc:cxnChg>
      </pc:sldChg>
      <pc:sldChg chg="addSp delSp modSp new mod">
        <pc:chgData name="Coraluppi, Stefano" userId="949cbe1f-f638-4d8b-8890-7bbcf354ea6d" providerId="ADAL" clId="{7F01E213-3FD2-4F23-8CD1-C066983CA683}" dt="2023-09-12T17:50:20.815" v="3701" actId="403"/>
        <pc:sldMkLst>
          <pc:docMk/>
          <pc:sldMk cId="736796115" sldId="5305"/>
        </pc:sldMkLst>
        <pc:spChg chg="mod">
          <ac:chgData name="Coraluppi, Stefano" userId="949cbe1f-f638-4d8b-8890-7bbcf354ea6d" providerId="ADAL" clId="{7F01E213-3FD2-4F23-8CD1-C066983CA683}" dt="2023-09-12T17:48:38.248" v="3634" actId="20577"/>
          <ac:spMkLst>
            <pc:docMk/>
            <pc:sldMk cId="736796115" sldId="5305"/>
            <ac:spMk id="2" creationId="{DE13B45F-E5D5-8DA2-5DC5-8F4861D5EB99}"/>
          </ac:spMkLst>
        </pc:spChg>
        <pc:spChg chg="mod">
          <ac:chgData name="Coraluppi, Stefano" userId="949cbe1f-f638-4d8b-8890-7bbcf354ea6d" providerId="ADAL" clId="{7F01E213-3FD2-4F23-8CD1-C066983CA683}" dt="2023-09-12T17:50:20.815" v="3701" actId="403"/>
          <ac:spMkLst>
            <pc:docMk/>
            <pc:sldMk cId="736796115" sldId="5305"/>
            <ac:spMk id="3" creationId="{F4CE0C6C-7BEF-F697-FA36-8AF6514F2105}"/>
          </ac:spMkLst>
        </pc:spChg>
        <pc:spChg chg="add mod">
          <ac:chgData name="Coraluppi, Stefano" userId="949cbe1f-f638-4d8b-8890-7bbcf354ea6d" providerId="ADAL" clId="{7F01E213-3FD2-4F23-8CD1-C066983CA683}" dt="2023-09-12T17:49:32.495" v="3654" actId="1076"/>
          <ac:spMkLst>
            <pc:docMk/>
            <pc:sldMk cId="736796115" sldId="5305"/>
            <ac:spMk id="5" creationId="{0B07AA37-F1B0-A95D-A4A6-F5D24736BC94}"/>
          </ac:spMkLst>
        </pc:spChg>
        <pc:spChg chg="add mod">
          <ac:chgData name="Coraluppi, Stefano" userId="949cbe1f-f638-4d8b-8890-7bbcf354ea6d" providerId="ADAL" clId="{7F01E213-3FD2-4F23-8CD1-C066983CA683}" dt="2023-09-12T17:49:32.495" v="3654" actId="1076"/>
          <ac:spMkLst>
            <pc:docMk/>
            <pc:sldMk cId="736796115" sldId="5305"/>
            <ac:spMk id="6" creationId="{D9858261-038C-FB88-6D75-05237B7F365E}"/>
          </ac:spMkLst>
        </pc:spChg>
        <pc:spChg chg="add mod">
          <ac:chgData name="Coraluppi, Stefano" userId="949cbe1f-f638-4d8b-8890-7bbcf354ea6d" providerId="ADAL" clId="{7F01E213-3FD2-4F23-8CD1-C066983CA683}" dt="2023-09-12T17:49:32.495" v="3654" actId="1076"/>
          <ac:spMkLst>
            <pc:docMk/>
            <pc:sldMk cId="736796115" sldId="5305"/>
            <ac:spMk id="7" creationId="{37DB18F1-1D28-DB0B-2AE5-BBF802C79327}"/>
          </ac:spMkLst>
        </pc:spChg>
        <pc:spChg chg="add mod">
          <ac:chgData name="Coraluppi, Stefano" userId="949cbe1f-f638-4d8b-8890-7bbcf354ea6d" providerId="ADAL" clId="{7F01E213-3FD2-4F23-8CD1-C066983CA683}" dt="2023-09-12T17:49:32.495" v="3654" actId="1076"/>
          <ac:spMkLst>
            <pc:docMk/>
            <pc:sldMk cId="736796115" sldId="5305"/>
            <ac:spMk id="10" creationId="{609665C3-4C46-6EEB-DB47-42CE29CE2F01}"/>
          </ac:spMkLst>
        </pc:spChg>
        <pc:spChg chg="add mod">
          <ac:chgData name="Coraluppi, Stefano" userId="949cbe1f-f638-4d8b-8890-7bbcf354ea6d" providerId="ADAL" clId="{7F01E213-3FD2-4F23-8CD1-C066983CA683}" dt="2023-09-12T17:49:32.495" v="3654" actId="1076"/>
          <ac:spMkLst>
            <pc:docMk/>
            <pc:sldMk cId="736796115" sldId="5305"/>
            <ac:spMk id="11" creationId="{1C4BDA8B-7518-DC22-5324-1715093C1D9A}"/>
          </ac:spMkLst>
        </pc:spChg>
        <pc:spChg chg="add del mod">
          <ac:chgData name="Coraluppi, Stefano" userId="949cbe1f-f638-4d8b-8890-7bbcf354ea6d" providerId="ADAL" clId="{7F01E213-3FD2-4F23-8CD1-C066983CA683}" dt="2023-09-12T17:49:41.475" v="3658"/>
          <ac:spMkLst>
            <pc:docMk/>
            <pc:sldMk cId="736796115" sldId="5305"/>
            <ac:spMk id="12" creationId="{FCE4295B-93BA-49D5-7174-99C44F4010A2}"/>
          </ac:spMkLst>
        </pc:spChg>
        <pc:spChg chg="add del mod">
          <ac:chgData name="Coraluppi, Stefano" userId="949cbe1f-f638-4d8b-8890-7bbcf354ea6d" providerId="ADAL" clId="{7F01E213-3FD2-4F23-8CD1-C066983CA683}" dt="2023-09-12T17:49:41.475" v="3658"/>
          <ac:spMkLst>
            <pc:docMk/>
            <pc:sldMk cId="736796115" sldId="5305"/>
            <ac:spMk id="13" creationId="{FE74713D-DE5F-F83F-52C2-D02D9A2A4DEF}"/>
          </ac:spMkLst>
        </pc:spChg>
        <pc:spChg chg="add del mod">
          <ac:chgData name="Coraluppi, Stefano" userId="949cbe1f-f638-4d8b-8890-7bbcf354ea6d" providerId="ADAL" clId="{7F01E213-3FD2-4F23-8CD1-C066983CA683}" dt="2023-09-12T17:49:41.475" v="3658"/>
          <ac:spMkLst>
            <pc:docMk/>
            <pc:sldMk cId="736796115" sldId="5305"/>
            <ac:spMk id="14" creationId="{9DD9DA04-B4B0-35D2-D120-7C8448BE0340}"/>
          </ac:spMkLst>
        </pc:spChg>
        <pc:spChg chg="add del mod">
          <ac:chgData name="Coraluppi, Stefano" userId="949cbe1f-f638-4d8b-8890-7bbcf354ea6d" providerId="ADAL" clId="{7F01E213-3FD2-4F23-8CD1-C066983CA683}" dt="2023-09-12T17:49:41.475" v="3658"/>
          <ac:spMkLst>
            <pc:docMk/>
            <pc:sldMk cId="736796115" sldId="5305"/>
            <ac:spMk id="17" creationId="{F45435FD-FF3B-2493-1503-76AC7FB21CAD}"/>
          </ac:spMkLst>
        </pc:spChg>
        <pc:spChg chg="add del mod">
          <ac:chgData name="Coraluppi, Stefano" userId="949cbe1f-f638-4d8b-8890-7bbcf354ea6d" providerId="ADAL" clId="{7F01E213-3FD2-4F23-8CD1-C066983CA683}" dt="2023-09-12T17:49:41.475" v="3658"/>
          <ac:spMkLst>
            <pc:docMk/>
            <pc:sldMk cId="736796115" sldId="5305"/>
            <ac:spMk id="18" creationId="{417918D5-D0AC-94FC-8D3E-553040118340}"/>
          </ac:spMkLst>
        </pc:spChg>
        <pc:cxnChg chg="add mod">
          <ac:chgData name="Coraluppi, Stefano" userId="949cbe1f-f638-4d8b-8890-7bbcf354ea6d" providerId="ADAL" clId="{7F01E213-3FD2-4F23-8CD1-C066983CA683}" dt="2023-09-12T17:49:32.495" v="3654" actId="1076"/>
          <ac:cxnSpMkLst>
            <pc:docMk/>
            <pc:sldMk cId="736796115" sldId="5305"/>
            <ac:cxnSpMk id="8" creationId="{F71C6178-9554-6045-B570-1FD35E1E1EE2}"/>
          </ac:cxnSpMkLst>
        </pc:cxnChg>
        <pc:cxnChg chg="add mod">
          <ac:chgData name="Coraluppi, Stefano" userId="949cbe1f-f638-4d8b-8890-7bbcf354ea6d" providerId="ADAL" clId="{7F01E213-3FD2-4F23-8CD1-C066983CA683}" dt="2023-09-12T17:49:32.495" v="3654" actId="1076"/>
          <ac:cxnSpMkLst>
            <pc:docMk/>
            <pc:sldMk cId="736796115" sldId="5305"/>
            <ac:cxnSpMk id="9" creationId="{3123A93C-6EE1-5052-A5CB-781D858A6B65}"/>
          </ac:cxnSpMkLst>
        </pc:cxnChg>
        <pc:cxnChg chg="add del mod">
          <ac:chgData name="Coraluppi, Stefano" userId="949cbe1f-f638-4d8b-8890-7bbcf354ea6d" providerId="ADAL" clId="{7F01E213-3FD2-4F23-8CD1-C066983CA683}" dt="2023-09-12T17:49:41.475" v="3658"/>
          <ac:cxnSpMkLst>
            <pc:docMk/>
            <pc:sldMk cId="736796115" sldId="5305"/>
            <ac:cxnSpMk id="15" creationId="{849A1A53-1011-8874-AB92-4EF8638F0CCA}"/>
          </ac:cxnSpMkLst>
        </pc:cxnChg>
        <pc:cxnChg chg="add del mod">
          <ac:chgData name="Coraluppi, Stefano" userId="949cbe1f-f638-4d8b-8890-7bbcf354ea6d" providerId="ADAL" clId="{7F01E213-3FD2-4F23-8CD1-C066983CA683}" dt="2023-09-12T17:49:41.475" v="3658"/>
          <ac:cxnSpMkLst>
            <pc:docMk/>
            <pc:sldMk cId="736796115" sldId="5305"/>
            <ac:cxnSpMk id="16" creationId="{079C9F10-DFA3-598F-32D3-429ACDE98F4D}"/>
          </ac:cxnSpMkLst>
        </pc:cxnChg>
      </pc:sldChg>
      <pc:sldChg chg="addSp delSp modSp new mod">
        <pc:chgData name="Coraluppi, Stefano" userId="949cbe1f-f638-4d8b-8890-7bbcf354ea6d" providerId="ADAL" clId="{7F01E213-3FD2-4F23-8CD1-C066983CA683}" dt="2023-09-12T17:52:30.840" v="3864" actId="1076"/>
        <pc:sldMkLst>
          <pc:docMk/>
          <pc:sldMk cId="1868670668" sldId="5306"/>
        </pc:sldMkLst>
        <pc:spChg chg="mod">
          <ac:chgData name="Coraluppi, Stefano" userId="949cbe1f-f638-4d8b-8890-7bbcf354ea6d" providerId="ADAL" clId="{7F01E213-3FD2-4F23-8CD1-C066983CA683}" dt="2023-09-12T17:51:38.101" v="3777" actId="20577"/>
          <ac:spMkLst>
            <pc:docMk/>
            <pc:sldMk cId="1868670668" sldId="5306"/>
            <ac:spMk id="2" creationId="{60CA776F-4D91-BF3C-77B0-7FB66BF4C9FD}"/>
          </ac:spMkLst>
        </pc:spChg>
        <pc:spChg chg="mod">
          <ac:chgData name="Coraluppi, Stefano" userId="949cbe1f-f638-4d8b-8890-7bbcf354ea6d" providerId="ADAL" clId="{7F01E213-3FD2-4F23-8CD1-C066983CA683}" dt="2023-09-12T17:52:14.819" v="3861" actId="20577"/>
          <ac:spMkLst>
            <pc:docMk/>
            <pc:sldMk cId="1868670668" sldId="5306"/>
            <ac:spMk id="3" creationId="{FAA13260-10A1-6191-4455-57A442C9FD93}"/>
          </ac:spMkLst>
        </pc:spChg>
        <pc:spChg chg="add mod">
          <ac:chgData name="Coraluppi, Stefano" userId="949cbe1f-f638-4d8b-8890-7bbcf354ea6d" providerId="ADAL" clId="{7F01E213-3FD2-4F23-8CD1-C066983CA683}" dt="2023-09-12T17:52:30.840" v="3864" actId="1076"/>
          <ac:spMkLst>
            <pc:docMk/>
            <pc:sldMk cId="1868670668" sldId="5306"/>
            <ac:spMk id="6" creationId="{5FA183CF-D49B-3DDF-DBC8-D0FD14D92E9F}"/>
          </ac:spMkLst>
        </pc:spChg>
        <pc:spChg chg="mod">
          <ac:chgData name="Coraluppi, Stefano" userId="949cbe1f-f638-4d8b-8890-7bbcf354ea6d" providerId="ADAL" clId="{7F01E213-3FD2-4F23-8CD1-C066983CA683}" dt="2023-09-12T17:52:28.792" v="3863"/>
          <ac:spMkLst>
            <pc:docMk/>
            <pc:sldMk cId="1868670668" sldId="5306"/>
            <ac:spMk id="10" creationId="{AEF7938D-DA36-CC45-7FB0-3D0D8FEC7B04}"/>
          </ac:spMkLst>
        </pc:spChg>
        <pc:spChg chg="mod">
          <ac:chgData name="Coraluppi, Stefano" userId="949cbe1f-f638-4d8b-8890-7bbcf354ea6d" providerId="ADAL" clId="{7F01E213-3FD2-4F23-8CD1-C066983CA683}" dt="2023-09-12T17:52:28.792" v="3863"/>
          <ac:spMkLst>
            <pc:docMk/>
            <pc:sldMk cId="1868670668" sldId="5306"/>
            <ac:spMk id="13" creationId="{64C94548-4133-EEFD-FD72-2B8F6FE437AA}"/>
          </ac:spMkLst>
        </pc:spChg>
        <pc:spChg chg="add mod">
          <ac:chgData name="Coraluppi, Stefano" userId="949cbe1f-f638-4d8b-8890-7bbcf354ea6d" providerId="ADAL" clId="{7F01E213-3FD2-4F23-8CD1-C066983CA683}" dt="2023-09-12T17:52:30.840" v="3864" actId="1076"/>
          <ac:spMkLst>
            <pc:docMk/>
            <pc:sldMk cId="1868670668" sldId="5306"/>
            <ac:spMk id="15" creationId="{16B490B7-8D1E-91A8-DA8F-90917827750F}"/>
          </ac:spMkLst>
        </pc:spChg>
        <pc:spChg chg="add mod">
          <ac:chgData name="Coraluppi, Stefano" userId="949cbe1f-f638-4d8b-8890-7bbcf354ea6d" providerId="ADAL" clId="{7F01E213-3FD2-4F23-8CD1-C066983CA683}" dt="2023-09-12T17:52:30.840" v="3864" actId="1076"/>
          <ac:spMkLst>
            <pc:docMk/>
            <pc:sldMk cId="1868670668" sldId="5306"/>
            <ac:spMk id="16" creationId="{24E60477-AC27-F469-9686-9F2C4E24E205}"/>
          </ac:spMkLst>
        </pc:spChg>
        <pc:spChg chg="add mod">
          <ac:chgData name="Coraluppi, Stefano" userId="949cbe1f-f638-4d8b-8890-7bbcf354ea6d" providerId="ADAL" clId="{7F01E213-3FD2-4F23-8CD1-C066983CA683}" dt="2023-09-12T17:52:30.840" v="3864" actId="1076"/>
          <ac:spMkLst>
            <pc:docMk/>
            <pc:sldMk cId="1868670668" sldId="5306"/>
            <ac:spMk id="17" creationId="{0A7F443A-9059-86DF-76F3-532E187543FA}"/>
          </ac:spMkLst>
        </pc:spChg>
        <pc:spChg chg="add mod">
          <ac:chgData name="Coraluppi, Stefano" userId="949cbe1f-f638-4d8b-8890-7bbcf354ea6d" providerId="ADAL" clId="{7F01E213-3FD2-4F23-8CD1-C066983CA683}" dt="2023-09-12T17:52:30.840" v="3864" actId="1076"/>
          <ac:spMkLst>
            <pc:docMk/>
            <pc:sldMk cId="1868670668" sldId="5306"/>
            <ac:spMk id="18" creationId="{A7DA915C-AC79-ED46-3C88-892FC35618BB}"/>
          </ac:spMkLst>
        </pc:spChg>
        <pc:spChg chg="add mod">
          <ac:chgData name="Coraluppi, Stefano" userId="949cbe1f-f638-4d8b-8890-7bbcf354ea6d" providerId="ADAL" clId="{7F01E213-3FD2-4F23-8CD1-C066983CA683}" dt="2023-09-12T17:52:30.840" v="3864" actId="1076"/>
          <ac:spMkLst>
            <pc:docMk/>
            <pc:sldMk cId="1868670668" sldId="5306"/>
            <ac:spMk id="22" creationId="{A9000672-459C-2D95-4154-3DA9FEABE1CA}"/>
          </ac:spMkLst>
        </pc:spChg>
        <pc:spChg chg="add mod">
          <ac:chgData name="Coraluppi, Stefano" userId="949cbe1f-f638-4d8b-8890-7bbcf354ea6d" providerId="ADAL" clId="{7F01E213-3FD2-4F23-8CD1-C066983CA683}" dt="2023-09-12T17:52:30.840" v="3864" actId="1076"/>
          <ac:spMkLst>
            <pc:docMk/>
            <pc:sldMk cId="1868670668" sldId="5306"/>
            <ac:spMk id="23" creationId="{0FCDF93D-D059-E527-12EF-2D9042E76797}"/>
          </ac:spMkLst>
        </pc:spChg>
        <pc:grpChg chg="add mod">
          <ac:chgData name="Coraluppi, Stefano" userId="949cbe1f-f638-4d8b-8890-7bbcf354ea6d" providerId="ADAL" clId="{7F01E213-3FD2-4F23-8CD1-C066983CA683}" dt="2023-09-12T17:52:30.840" v="3864" actId="1076"/>
          <ac:grpSpMkLst>
            <pc:docMk/>
            <pc:sldMk cId="1868670668" sldId="5306"/>
            <ac:grpSpMk id="9" creationId="{C841C50E-7FEC-0A7E-4259-5C586244E0AE}"/>
          </ac:grpSpMkLst>
        </pc:grpChg>
        <pc:grpChg chg="add mod">
          <ac:chgData name="Coraluppi, Stefano" userId="949cbe1f-f638-4d8b-8890-7bbcf354ea6d" providerId="ADAL" clId="{7F01E213-3FD2-4F23-8CD1-C066983CA683}" dt="2023-09-12T17:52:30.840" v="3864" actId="1076"/>
          <ac:grpSpMkLst>
            <pc:docMk/>
            <pc:sldMk cId="1868670668" sldId="5306"/>
            <ac:grpSpMk id="12" creationId="{660CC23B-DBC6-7415-6B44-4C9AB6613CCB}"/>
          </ac:grpSpMkLst>
        </pc:grpChg>
        <pc:picChg chg="add del mod">
          <ac:chgData name="Coraluppi, Stefano" userId="949cbe1f-f638-4d8b-8890-7bbcf354ea6d" providerId="ADAL" clId="{7F01E213-3FD2-4F23-8CD1-C066983CA683}" dt="2023-09-12T17:52:27.511" v="3862" actId="478"/>
          <ac:picMkLst>
            <pc:docMk/>
            <pc:sldMk cId="1868670668" sldId="5306"/>
            <ac:picMk id="5" creationId="{6EAB6AD6-681B-37FC-6BEB-5AE03A9A8F86}"/>
          </ac:picMkLst>
        </pc:picChg>
        <pc:cxnChg chg="add mod">
          <ac:chgData name="Coraluppi, Stefano" userId="949cbe1f-f638-4d8b-8890-7bbcf354ea6d" providerId="ADAL" clId="{7F01E213-3FD2-4F23-8CD1-C066983CA683}" dt="2023-09-12T17:52:30.840" v="3864" actId="1076"/>
          <ac:cxnSpMkLst>
            <pc:docMk/>
            <pc:sldMk cId="1868670668" sldId="5306"/>
            <ac:cxnSpMk id="7" creationId="{14829601-BB98-3226-C438-A78ECC1F9459}"/>
          </ac:cxnSpMkLst>
        </pc:cxnChg>
        <pc:cxnChg chg="add mod">
          <ac:chgData name="Coraluppi, Stefano" userId="949cbe1f-f638-4d8b-8890-7bbcf354ea6d" providerId="ADAL" clId="{7F01E213-3FD2-4F23-8CD1-C066983CA683}" dt="2023-09-12T17:52:30.840" v="3864" actId="1076"/>
          <ac:cxnSpMkLst>
            <pc:docMk/>
            <pc:sldMk cId="1868670668" sldId="5306"/>
            <ac:cxnSpMk id="8" creationId="{46F53139-15EB-B3AD-C7D5-0378E6E69BC3}"/>
          </ac:cxnSpMkLst>
        </pc:cxnChg>
        <pc:cxnChg chg="mod">
          <ac:chgData name="Coraluppi, Stefano" userId="949cbe1f-f638-4d8b-8890-7bbcf354ea6d" providerId="ADAL" clId="{7F01E213-3FD2-4F23-8CD1-C066983CA683}" dt="2023-09-12T17:52:28.792" v="3863"/>
          <ac:cxnSpMkLst>
            <pc:docMk/>
            <pc:sldMk cId="1868670668" sldId="5306"/>
            <ac:cxnSpMk id="11" creationId="{5EEA38EB-37F6-DB87-E1D7-EEBAC889AF38}"/>
          </ac:cxnSpMkLst>
        </pc:cxnChg>
        <pc:cxnChg chg="mod">
          <ac:chgData name="Coraluppi, Stefano" userId="949cbe1f-f638-4d8b-8890-7bbcf354ea6d" providerId="ADAL" clId="{7F01E213-3FD2-4F23-8CD1-C066983CA683}" dt="2023-09-12T17:52:28.792" v="3863"/>
          <ac:cxnSpMkLst>
            <pc:docMk/>
            <pc:sldMk cId="1868670668" sldId="5306"/>
            <ac:cxnSpMk id="14" creationId="{13B9155D-B608-8BE8-843E-C98DB41D3B6D}"/>
          </ac:cxnSpMkLst>
        </pc:cxnChg>
        <pc:cxnChg chg="add mod">
          <ac:chgData name="Coraluppi, Stefano" userId="949cbe1f-f638-4d8b-8890-7bbcf354ea6d" providerId="ADAL" clId="{7F01E213-3FD2-4F23-8CD1-C066983CA683}" dt="2023-09-12T17:52:30.840" v="3864" actId="1076"/>
          <ac:cxnSpMkLst>
            <pc:docMk/>
            <pc:sldMk cId="1868670668" sldId="5306"/>
            <ac:cxnSpMk id="19" creationId="{7F730001-504F-15A2-6487-FC0EB12357CA}"/>
          </ac:cxnSpMkLst>
        </pc:cxnChg>
        <pc:cxnChg chg="add mod">
          <ac:chgData name="Coraluppi, Stefano" userId="949cbe1f-f638-4d8b-8890-7bbcf354ea6d" providerId="ADAL" clId="{7F01E213-3FD2-4F23-8CD1-C066983CA683}" dt="2023-09-12T17:52:30.840" v="3864" actId="1076"/>
          <ac:cxnSpMkLst>
            <pc:docMk/>
            <pc:sldMk cId="1868670668" sldId="5306"/>
            <ac:cxnSpMk id="20" creationId="{C068D50F-0B7B-2F08-E374-DF4BA1DC9FFD}"/>
          </ac:cxnSpMkLst>
        </pc:cxnChg>
        <pc:cxnChg chg="add mod">
          <ac:chgData name="Coraluppi, Stefano" userId="949cbe1f-f638-4d8b-8890-7bbcf354ea6d" providerId="ADAL" clId="{7F01E213-3FD2-4F23-8CD1-C066983CA683}" dt="2023-09-12T17:52:30.840" v="3864" actId="1076"/>
          <ac:cxnSpMkLst>
            <pc:docMk/>
            <pc:sldMk cId="1868670668" sldId="5306"/>
            <ac:cxnSpMk id="21" creationId="{AA25D10F-8ABF-66BE-CAD8-4744DBB63944}"/>
          </ac:cxnSpMkLst>
        </pc:cxnChg>
        <pc:cxnChg chg="add mod">
          <ac:chgData name="Coraluppi, Stefano" userId="949cbe1f-f638-4d8b-8890-7bbcf354ea6d" providerId="ADAL" clId="{7F01E213-3FD2-4F23-8CD1-C066983CA683}" dt="2023-09-12T17:52:30.840" v="3864" actId="1076"/>
          <ac:cxnSpMkLst>
            <pc:docMk/>
            <pc:sldMk cId="1868670668" sldId="5306"/>
            <ac:cxnSpMk id="24" creationId="{DB54CB5F-3C47-95B0-5ABF-9F528B99F0DD}"/>
          </ac:cxnSpMkLst>
        </pc:cxnChg>
        <pc:cxnChg chg="add mod">
          <ac:chgData name="Coraluppi, Stefano" userId="949cbe1f-f638-4d8b-8890-7bbcf354ea6d" providerId="ADAL" clId="{7F01E213-3FD2-4F23-8CD1-C066983CA683}" dt="2023-09-12T17:52:30.840" v="3864" actId="1076"/>
          <ac:cxnSpMkLst>
            <pc:docMk/>
            <pc:sldMk cId="1868670668" sldId="5306"/>
            <ac:cxnSpMk id="25" creationId="{12EA46BE-46FC-3F5A-C024-14D2C9D463E4}"/>
          </ac:cxnSpMkLst>
        </pc:cxnChg>
        <pc:cxnChg chg="add mod">
          <ac:chgData name="Coraluppi, Stefano" userId="949cbe1f-f638-4d8b-8890-7bbcf354ea6d" providerId="ADAL" clId="{7F01E213-3FD2-4F23-8CD1-C066983CA683}" dt="2023-09-12T17:52:30.840" v="3864" actId="1076"/>
          <ac:cxnSpMkLst>
            <pc:docMk/>
            <pc:sldMk cId="1868670668" sldId="5306"/>
            <ac:cxnSpMk id="26" creationId="{008E7D2E-1920-619E-C72C-C1C19CFEF8A0}"/>
          </ac:cxnSpMkLst>
        </pc:cxnChg>
        <pc:cxnChg chg="add mod">
          <ac:chgData name="Coraluppi, Stefano" userId="949cbe1f-f638-4d8b-8890-7bbcf354ea6d" providerId="ADAL" clId="{7F01E213-3FD2-4F23-8CD1-C066983CA683}" dt="2023-09-12T17:52:30.840" v="3864" actId="1076"/>
          <ac:cxnSpMkLst>
            <pc:docMk/>
            <pc:sldMk cId="1868670668" sldId="5306"/>
            <ac:cxnSpMk id="27" creationId="{D73A28D5-6B66-C5E7-AC1E-F77A8595F775}"/>
          </ac:cxnSpMkLst>
        </pc:cxnChg>
        <pc:cxnChg chg="add mod">
          <ac:chgData name="Coraluppi, Stefano" userId="949cbe1f-f638-4d8b-8890-7bbcf354ea6d" providerId="ADAL" clId="{7F01E213-3FD2-4F23-8CD1-C066983CA683}" dt="2023-09-12T17:52:30.840" v="3864" actId="1076"/>
          <ac:cxnSpMkLst>
            <pc:docMk/>
            <pc:sldMk cId="1868670668" sldId="5306"/>
            <ac:cxnSpMk id="28" creationId="{9FAC8865-3D68-B113-A080-CA2DF0DC8AD2}"/>
          </ac:cxnSpMkLst>
        </pc:cxnChg>
        <pc:cxnChg chg="add mod">
          <ac:chgData name="Coraluppi, Stefano" userId="949cbe1f-f638-4d8b-8890-7bbcf354ea6d" providerId="ADAL" clId="{7F01E213-3FD2-4F23-8CD1-C066983CA683}" dt="2023-09-12T17:52:30.840" v="3864" actId="1076"/>
          <ac:cxnSpMkLst>
            <pc:docMk/>
            <pc:sldMk cId="1868670668" sldId="5306"/>
            <ac:cxnSpMk id="29" creationId="{E634D139-A433-18F6-889A-B7EA492A9BD6}"/>
          </ac:cxnSpMkLst>
        </pc:cxnChg>
      </pc:sldChg>
      <pc:sldChg chg="addSp delSp modSp new mod">
        <pc:chgData name="Coraluppi, Stefano" userId="949cbe1f-f638-4d8b-8890-7bbcf354ea6d" providerId="ADAL" clId="{7F01E213-3FD2-4F23-8CD1-C066983CA683}" dt="2023-09-12T17:54:16.076" v="3930" actId="20577"/>
        <pc:sldMkLst>
          <pc:docMk/>
          <pc:sldMk cId="2670325346" sldId="5307"/>
        </pc:sldMkLst>
        <pc:spChg chg="mod">
          <ac:chgData name="Coraluppi, Stefano" userId="949cbe1f-f638-4d8b-8890-7bbcf354ea6d" providerId="ADAL" clId="{7F01E213-3FD2-4F23-8CD1-C066983CA683}" dt="2023-09-12T17:54:16.076" v="3930" actId="20577"/>
          <ac:spMkLst>
            <pc:docMk/>
            <pc:sldMk cId="2670325346" sldId="5307"/>
            <ac:spMk id="2" creationId="{E1AB75D2-B2EA-7C91-21B5-4D9395CB2E7B}"/>
          </ac:spMkLst>
        </pc:spChg>
        <pc:spChg chg="del">
          <ac:chgData name="Coraluppi, Stefano" userId="949cbe1f-f638-4d8b-8890-7bbcf354ea6d" providerId="ADAL" clId="{7F01E213-3FD2-4F23-8CD1-C066983CA683}" dt="2023-09-12T17:52:54.787" v="3866" actId="478"/>
          <ac:spMkLst>
            <pc:docMk/>
            <pc:sldMk cId="2670325346" sldId="5307"/>
            <ac:spMk id="3" creationId="{C9DEB19A-4B32-012B-C653-2F0115691F4A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5" creationId="{3AB667EF-A2D5-B388-326B-FD05E0E65C96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6" creationId="{FA8CA8F4-8BD0-0FB8-E5AC-66DA163545F0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7" creationId="{D3667974-6282-5400-38C4-9610E6410BAE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8" creationId="{334778A0-BFF2-54FB-0AB2-ED95E25F0B65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9" creationId="{E22B5A09-884E-AC7E-1BB6-7105C77A5A24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10" creationId="{5F1DE322-CD91-A7DB-4E79-A61A5B815621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11" creationId="{FE12D7AA-62AF-06A3-7F62-48B1519D9547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12" creationId="{E3241028-2F18-0221-0AD7-E27687D9499B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13" creationId="{F9AC1B60-13A9-7A2B-E8C2-C3C54D224EB8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14" creationId="{85740801-C1DE-6CA7-E375-93A40CF03DFE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15" creationId="{CF6D5A8D-E246-5E11-99B6-DA4D6312909F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16" creationId="{9CDE5DF5-2D14-82C8-31CC-4FABE2A41F81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17" creationId="{4999A758-7102-D395-3625-3695B29D5F01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18" creationId="{90BB090B-70DA-E9EB-FEA9-715FE1C88641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19" creationId="{CAB36346-3EAC-D37E-E195-BDDC89F6AC78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29" creationId="{E6DC737B-59E9-A2F9-C501-102478D73AC4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30" creationId="{C5C00202-EFFC-4EC8-4C1F-ED4ADC4988AF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31" creationId="{61D1012E-E67A-0569-C86B-CD2DD23B2B8E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32" creationId="{6C8E18F2-CE08-48CE-6B81-77814AFB89E4}"/>
          </ac:spMkLst>
        </pc:spChg>
        <pc:spChg chg="add mod">
          <ac:chgData name="Coraluppi, Stefano" userId="949cbe1f-f638-4d8b-8890-7bbcf354ea6d" providerId="ADAL" clId="{7F01E213-3FD2-4F23-8CD1-C066983CA683}" dt="2023-09-12T17:53:49.753" v="3880" actId="1076"/>
          <ac:spMkLst>
            <pc:docMk/>
            <pc:sldMk cId="2670325346" sldId="5307"/>
            <ac:spMk id="34" creationId="{281B6DDD-74CE-12E6-426C-C558E1538BD6}"/>
          </ac:spMkLst>
        </pc:sp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20" creationId="{B1DE6E36-0FF8-714E-8104-B055BDE5C3E4}"/>
          </ac:cxnSpMkLst>
        </pc:cxn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21" creationId="{F3C8FA91-0C33-5F98-D8F5-8709EFB9B2CC}"/>
          </ac:cxnSpMkLst>
        </pc:cxn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22" creationId="{5EF461E7-1BA8-3B4D-F781-D5E9A301E551}"/>
          </ac:cxnSpMkLst>
        </pc:cxn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23" creationId="{DF651175-C1E2-28B5-4AF7-4140D4C64771}"/>
          </ac:cxnSpMkLst>
        </pc:cxn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24" creationId="{8E127487-04C4-F7B2-0022-6B5D1D96D836}"/>
          </ac:cxnSpMkLst>
        </pc:cxn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25" creationId="{441DD0FE-2386-13CC-438C-893453547EC0}"/>
          </ac:cxnSpMkLst>
        </pc:cxn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26" creationId="{EDF626CA-A4B1-8453-9223-85E131F198B0}"/>
          </ac:cxnSpMkLst>
        </pc:cxn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27" creationId="{9DABEB2D-2CA3-7311-77E7-1D2434215F76}"/>
          </ac:cxnSpMkLst>
        </pc:cxn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28" creationId="{373116AB-DE6D-225D-0AA9-DB4FC164BDB7}"/>
          </ac:cxnSpMkLst>
        </pc:cxn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33" creationId="{9F378A38-81A7-C6CD-AE57-7564E19B8351}"/>
          </ac:cxnSpMkLst>
        </pc:cxn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35" creationId="{AC8F57EB-B0CC-68CC-8D3D-EBED3E86CD4D}"/>
          </ac:cxnSpMkLst>
        </pc:cxn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36" creationId="{465C73EE-BE2A-3283-9FBE-04F211846612}"/>
          </ac:cxnSpMkLst>
        </pc:cxn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37" creationId="{8AA77747-94DC-3EF8-B0F9-F7C1B5F36856}"/>
          </ac:cxnSpMkLst>
        </pc:cxn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38" creationId="{89A3E5BD-6302-FAEA-D50B-A44BCC626E4D}"/>
          </ac:cxnSpMkLst>
        </pc:cxn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39" creationId="{2645E0B0-FE2F-5FDA-A46D-5A4F753C0A15}"/>
          </ac:cxnSpMkLst>
        </pc:cxnChg>
        <pc:cxnChg chg="add mod">
          <ac:chgData name="Coraluppi, Stefano" userId="949cbe1f-f638-4d8b-8890-7bbcf354ea6d" providerId="ADAL" clId="{7F01E213-3FD2-4F23-8CD1-C066983CA683}" dt="2023-09-12T17:53:49.753" v="3880" actId="1076"/>
          <ac:cxnSpMkLst>
            <pc:docMk/>
            <pc:sldMk cId="2670325346" sldId="5307"/>
            <ac:cxnSpMk id="40" creationId="{0F6F2719-ACC9-75C2-85B8-C4EED799F656}"/>
          </ac:cxnSpMkLst>
        </pc:cxnChg>
      </pc:sldChg>
      <pc:sldChg chg="modSp new mod">
        <pc:chgData name="Coraluppi, Stefano" userId="949cbe1f-f638-4d8b-8890-7bbcf354ea6d" providerId="ADAL" clId="{7F01E213-3FD2-4F23-8CD1-C066983CA683}" dt="2023-09-12T18:00:05.793" v="4244" actId="947"/>
        <pc:sldMkLst>
          <pc:docMk/>
          <pc:sldMk cId="1508922591" sldId="5308"/>
        </pc:sldMkLst>
        <pc:spChg chg="mod">
          <ac:chgData name="Coraluppi, Stefano" userId="949cbe1f-f638-4d8b-8890-7bbcf354ea6d" providerId="ADAL" clId="{7F01E213-3FD2-4F23-8CD1-C066983CA683}" dt="2023-09-12T18:00:05.793" v="4244" actId="947"/>
          <ac:spMkLst>
            <pc:docMk/>
            <pc:sldMk cId="1508922591" sldId="5308"/>
            <ac:spMk id="2" creationId="{0C1AAFFA-C252-6F14-E156-BC71C391E5DC}"/>
          </ac:spMkLst>
        </pc:spChg>
        <pc:spChg chg="mod">
          <ac:chgData name="Coraluppi, Stefano" userId="949cbe1f-f638-4d8b-8890-7bbcf354ea6d" providerId="ADAL" clId="{7F01E213-3FD2-4F23-8CD1-C066983CA683}" dt="2023-09-12T17:59:42.237" v="4242"/>
          <ac:spMkLst>
            <pc:docMk/>
            <pc:sldMk cId="1508922591" sldId="5308"/>
            <ac:spMk id="3" creationId="{672C1CCF-54B8-A518-0F2F-D7180F6DD7BA}"/>
          </ac:spMkLst>
        </pc:spChg>
      </pc:sldChg>
      <pc:sldChg chg="modSp new mod">
        <pc:chgData name="Coraluppi, Stefano" userId="949cbe1f-f638-4d8b-8890-7bbcf354ea6d" providerId="ADAL" clId="{7F01E213-3FD2-4F23-8CD1-C066983CA683}" dt="2023-09-12T18:03:38.061" v="4403" actId="20577"/>
        <pc:sldMkLst>
          <pc:docMk/>
          <pc:sldMk cId="1430896245" sldId="5309"/>
        </pc:sldMkLst>
        <pc:spChg chg="mod">
          <ac:chgData name="Coraluppi, Stefano" userId="949cbe1f-f638-4d8b-8890-7bbcf354ea6d" providerId="ADAL" clId="{7F01E213-3FD2-4F23-8CD1-C066983CA683}" dt="2023-09-12T18:00:17.590" v="4248" actId="20577"/>
          <ac:spMkLst>
            <pc:docMk/>
            <pc:sldMk cId="1430896245" sldId="5309"/>
            <ac:spMk id="2" creationId="{158B1EA4-2496-14B7-5615-7E462DF6AE5C}"/>
          </ac:spMkLst>
        </pc:spChg>
        <pc:spChg chg="mod">
          <ac:chgData name="Coraluppi, Stefano" userId="949cbe1f-f638-4d8b-8890-7bbcf354ea6d" providerId="ADAL" clId="{7F01E213-3FD2-4F23-8CD1-C066983CA683}" dt="2023-09-12T18:03:38.061" v="4403" actId="20577"/>
          <ac:spMkLst>
            <pc:docMk/>
            <pc:sldMk cId="1430896245" sldId="5309"/>
            <ac:spMk id="3" creationId="{D14D6F85-783F-44DB-9ADC-C398CE805762}"/>
          </ac:spMkLst>
        </pc:spChg>
      </pc:sldChg>
      <pc:sldMasterChg chg="delSp mod modSldLayout">
        <pc:chgData name="Coraluppi, Stefano" userId="949cbe1f-f638-4d8b-8890-7bbcf354ea6d" providerId="ADAL" clId="{7F01E213-3FD2-4F23-8CD1-C066983CA683}" dt="2023-08-02T18:38:12.416" v="23" actId="478"/>
        <pc:sldMasterMkLst>
          <pc:docMk/>
          <pc:sldMasterMk cId="3326950470" sldId="2147483648"/>
        </pc:sldMasterMkLst>
        <pc:spChg chg="del">
          <ac:chgData name="Coraluppi, Stefano" userId="949cbe1f-f638-4d8b-8890-7bbcf354ea6d" providerId="ADAL" clId="{7F01E213-3FD2-4F23-8CD1-C066983CA683}" dt="2023-08-02T18:38:12.416" v="23" actId="478"/>
          <ac:spMkLst>
            <pc:docMk/>
            <pc:sldMasterMk cId="3326950470" sldId="2147483648"/>
            <ac:spMk id="5" creationId="{4441A48C-E2AF-4D4A-B366-D04A24F10AC7}"/>
          </ac:spMkLst>
        </pc:spChg>
        <pc:sldLayoutChg chg="delSp mod">
          <pc:chgData name="Coraluppi, Stefano" userId="949cbe1f-f638-4d8b-8890-7bbcf354ea6d" providerId="ADAL" clId="{7F01E213-3FD2-4F23-8CD1-C066983CA683}" dt="2023-08-02T18:27:44.464" v="4" actId="478"/>
          <pc:sldLayoutMkLst>
            <pc:docMk/>
            <pc:sldMasterMk cId="3326950470" sldId="2147483648"/>
            <pc:sldLayoutMk cId="3705169686" sldId="2147483650"/>
          </pc:sldLayoutMkLst>
          <pc:spChg chg="del">
            <ac:chgData name="Coraluppi, Stefano" userId="949cbe1f-f638-4d8b-8890-7bbcf354ea6d" providerId="ADAL" clId="{7F01E213-3FD2-4F23-8CD1-C066983CA683}" dt="2023-08-02T18:27:37.121" v="3" actId="478"/>
            <ac:spMkLst>
              <pc:docMk/>
              <pc:sldMasterMk cId="3326950470" sldId="2147483648"/>
              <pc:sldLayoutMk cId="3705169686" sldId="2147483650"/>
              <ac:spMk id="8" creationId="{01CEE6DD-611A-46A1-925D-3F2D3728AA69}"/>
            </ac:spMkLst>
          </pc:spChg>
          <pc:spChg chg="del">
            <ac:chgData name="Coraluppi, Stefano" userId="949cbe1f-f638-4d8b-8890-7bbcf354ea6d" providerId="ADAL" clId="{7F01E213-3FD2-4F23-8CD1-C066983CA683}" dt="2023-08-02T18:27:44.464" v="4" actId="478"/>
            <ac:spMkLst>
              <pc:docMk/>
              <pc:sldMasterMk cId="3326950470" sldId="2147483648"/>
              <pc:sldLayoutMk cId="3705169686" sldId="2147483650"/>
              <ac:spMk id="13" creationId="{D9279630-E366-4BB4-AA44-DA2ED92609A6}"/>
            </ac:spMkLst>
          </pc:spChg>
        </pc:sldLayoutChg>
        <pc:sldLayoutChg chg="delSp mod">
          <pc:chgData name="Coraluppi, Stefano" userId="949cbe1f-f638-4d8b-8890-7bbcf354ea6d" providerId="ADAL" clId="{7F01E213-3FD2-4F23-8CD1-C066983CA683}" dt="2023-08-02T18:28:04.106" v="6" actId="478"/>
          <pc:sldLayoutMkLst>
            <pc:docMk/>
            <pc:sldMasterMk cId="3326950470" sldId="2147483648"/>
            <pc:sldLayoutMk cId="2633853611" sldId="2147483651"/>
          </pc:sldLayoutMkLst>
          <pc:spChg chg="del">
            <ac:chgData name="Coraluppi, Stefano" userId="949cbe1f-f638-4d8b-8890-7bbcf354ea6d" providerId="ADAL" clId="{7F01E213-3FD2-4F23-8CD1-C066983CA683}" dt="2023-08-02T18:28:04.106" v="6" actId="478"/>
            <ac:spMkLst>
              <pc:docMk/>
              <pc:sldMasterMk cId="3326950470" sldId="2147483648"/>
              <pc:sldLayoutMk cId="2633853611" sldId="2147483651"/>
              <ac:spMk id="7" creationId="{8EF793DE-5145-4CA5-AFA2-22C1CED6539F}"/>
            </ac:spMkLst>
          </pc:spChg>
          <pc:spChg chg="del">
            <ac:chgData name="Coraluppi, Stefano" userId="949cbe1f-f638-4d8b-8890-7bbcf354ea6d" providerId="ADAL" clId="{7F01E213-3FD2-4F23-8CD1-C066983CA683}" dt="2023-08-02T18:28:00.799" v="5" actId="478"/>
            <ac:spMkLst>
              <pc:docMk/>
              <pc:sldMasterMk cId="3326950470" sldId="2147483648"/>
              <pc:sldLayoutMk cId="2633853611" sldId="2147483651"/>
              <ac:spMk id="8" creationId="{E18A4694-2E8D-4699-BF0D-B4E5938BF050}"/>
            </ac:spMkLst>
          </pc:spChg>
        </pc:sldLayoutChg>
        <pc:sldLayoutChg chg="delSp mod">
          <pc:chgData name="Coraluppi, Stefano" userId="949cbe1f-f638-4d8b-8890-7bbcf354ea6d" providerId="ADAL" clId="{7F01E213-3FD2-4F23-8CD1-C066983CA683}" dt="2023-08-02T18:28:15.571" v="8" actId="478"/>
          <pc:sldLayoutMkLst>
            <pc:docMk/>
            <pc:sldMasterMk cId="3326950470" sldId="2147483648"/>
            <pc:sldLayoutMk cId="456018644" sldId="2147483652"/>
          </pc:sldLayoutMkLst>
          <pc:spChg chg="del">
            <ac:chgData name="Coraluppi, Stefano" userId="949cbe1f-f638-4d8b-8890-7bbcf354ea6d" providerId="ADAL" clId="{7F01E213-3FD2-4F23-8CD1-C066983CA683}" dt="2023-08-02T18:28:15.571" v="8" actId="478"/>
            <ac:spMkLst>
              <pc:docMk/>
              <pc:sldMasterMk cId="3326950470" sldId="2147483648"/>
              <pc:sldLayoutMk cId="456018644" sldId="2147483652"/>
              <ac:spMk id="14" creationId="{82764990-31D5-474A-B8EC-E4F6514F95A4}"/>
            </ac:spMkLst>
          </pc:spChg>
          <pc:spChg chg="del">
            <ac:chgData name="Coraluppi, Stefano" userId="949cbe1f-f638-4d8b-8890-7bbcf354ea6d" providerId="ADAL" clId="{7F01E213-3FD2-4F23-8CD1-C066983CA683}" dt="2023-08-02T18:28:11.774" v="7" actId="478"/>
            <ac:spMkLst>
              <pc:docMk/>
              <pc:sldMasterMk cId="3326950470" sldId="2147483648"/>
              <pc:sldLayoutMk cId="456018644" sldId="2147483652"/>
              <ac:spMk id="15" creationId="{20EC248B-8C30-4A5F-809D-4E311401C323}"/>
            </ac:spMkLst>
          </pc:spChg>
        </pc:sldLayoutChg>
        <pc:sldLayoutChg chg="delSp mod">
          <pc:chgData name="Coraluppi, Stefano" userId="949cbe1f-f638-4d8b-8890-7bbcf354ea6d" providerId="ADAL" clId="{7F01E213-3FD2-4F23-8CD1-C066983CA683}" dt="2023-08-02T18:37:32.862" v="19" actId="478"/>
          <pc:sldLayoutMkLst>
            <pc:docMk/>
            <pc:sldMasterMk cId="3326950470" sldId="2147483648"/>
            <pc:sldLayoutMk cId="938771506" sldId="2147483655"/>
          </pc:sldLayoutMkLst>
          <pc:spChg chg="del">
            <ac:chgData name="Coraluppi, Stefano" userId="949cbe1f-f638-4d8b-8890-7bbcf354ea6d" providerId="ADAL" clId="{7F01E213-3FD2-4F23-8CD1-C066983CA683}" dt="2023-08-02T18:37:32.862" v="19" actId="478"/>
            <ac:spMkLst>
              <pc:docMk/>
              <pc:sldMasterMk cId="3326950470" sldId="2147483648"/>
              <pc:sldLayoutMk cId="938771506" sldId="2147483655"/>
              <ac:spMk id="6" creationId="{C8158081-27E6-45AE-8B6E-BF1C47274568}"/>
            </ac:spMkLst>
          </pc:spChg>
          <pc:spChg chg="del">
            <ac:chgData name="Coraluppi, Stefano" userId="949cbe1f-f638-4d8b-8890-7bbcf354ea6d" providerId="ADAL" clId="{7F01E213-3FD2-4F23-8CD1-C066983CA683}" dt="2023-08-02T18:37:30.154" v="18" actId="478"/>
            <ac:spMkLst>
              <pc:docMk/>
              <pc:sldMasterMk cId="3326950470" sldId="2147483648"/>
              <pc:sldLayoutMk cId="938771506" sldId="2147483655"/>
              <ac:spMk id="7" creationId="{04FBD524-DE58-4BBF-B4BE-D7893140DAAC}"/>
            </ac:spMkLst>
          </pc:spChg>
        </pc:sldLayoutChg>
        <pc:sldLayoutChg chg="delSp mod">
          <pc:chgData name="Coraluppi, Stefano" userId="949cbe1f-f638-4d8b-8890-7bbcf354ea6d" providerId="ADAL" clId="{7F01E213-3FD2-4F23-8CD1-C066983CA683}" dt="2023-08-02T18:37:44.474" v="21" actId="478"/>
          <pc:sldLayoutMkLst>
            <pc:docMk/>
            <pc:sldMasterMk cId="3326950470" sldId="2147483648"/>
            <pc:sldLayoutMk cId="1466198904" sldId="2147483664"/>
          </pc:sldLayoutMkLst>
          <pc:spChg chg="del">
            <ac:chgData name="Coraluppi, Stefano" userId="949cbe1f-f638-4d8b-8890-7bbcf354ea6d" providerId="ADAL" clId="{7F01E213-3FD2-4F23-8CD1-C066983CA683}" dt="2023-08-02T18:37:44.474" v="21" actId="478"/>
            <ac:spMkLst>
              <pc:docMk/>
              <pc:sldMasterMk cId="3326950470" sldId="2147483648"/>
              <pc:sldLayoutMk cId="1466198904" sldId="2147483664"/>
              <ac:spMk id="8" creationId="{7F62F776-0F90-40C9-A137-BBAF69EFE1CE}"/>
            </ac:spMkLst>
          </pc:spChg>
          <pc:spChg chg="del">
            <ac:chgData name="Coraluppi, Stefano" userId="949cbe1f-f638-4d8b-8890-7bbcf354ea6d" providerId="ADAL" clId="{7F01E213-3FD2-4F23-8CD1-C066983CA683}" dt="2023-08-02T18:37:42.290" v="20" actId="478"/>
            <ac:spMkLst>
              <pc:docMk/>
              <pc:sldMasterMk cId="3326950470" sldId="2147483648"/>
              <pc:sldLayoutMk cId="1466198904" sldId="2147483664"/>
              <ac:spMk id="9" creationId="{AAC01EFF-C3DB-4437-BD8E-92C85626321E}"/>
            </ac:spMkLst>
          </pc:spChg>
        </pc:sldLayoutChg>
      </pc:sldMasterChg>
      <pc:sldMasterChg chg="delSp mod">
        <pc:chgData name="Coraluppi, Stefano" userId="949cbe1f-f638-4d8b-8890-7bbcf354ea6d" providerId="ADAL" clId="{7F01E213-3FD2-4F23-8CD1-C066983CA683}" dt="2023-08-02T18:37:48.440" v="22" actId="478"/>
        <pc:sldMasterMkLst>
          <pc:docMk/>
          <pc:sldMasterMk cId="2656724752" sldId="2147483669"/>
        </pc:sldMasterMkLst>
        <pc:spChg chg="del">
          <ac:chgData name="Coraluppi, Stefano" userId="949cbe1f-f638-4d8b-8890-7bbcf354ea6d" providerId="ADAL" clId="{7F01E213-3FD2-4F23-8CD1-C066983CA683}" dt="2023-08-02T18:37:48.440" v="22" actId="478"/>
          <ac:spMkLst>
            <pc:docMk/>
            <pc:sldMasterMk cId="2656724752" sldId="2147483669"/>
            <ac:spMk id="5" creationId="{4441A48C-E2AF-4D4A-B366-D04A24F10AC7}"/>
          </ac:spMkLst>
        </pc:spChg>
      </pc:sldMasterChg>
    </pc:docChg>
  </pc:docChgLst>
  <pc:docChgLst>
    <pc:chgData name="Coraluppi, Stefano" userId="949cbe1f-f638-4d8b-8890-7bbcf354ea6d" providerId="ADAL" clId="{C0B8694C-1695-4C20-816B-78215627C696}"/>
    <pc:docChg chg="undo custSel addSld delSld modSld modSection">
      <pc:chgData name="Coraluppi, Stefano" userId="949cbe1f-f638-4d8b-8890-7bbcf354ea6d" providerId="ADAL" clId="{C0B8694C-1695-4C20-816B-78215627C696}" dt="2020-09-08T19:58:59.120" v="3250" actId="20577"/>
      <pc:docMkLst>
        <pc:docMk/>
      </pc:docMkLst>
      <pc:sldChg chg="del">
        <pc:chgData name="Coraluppi, Stefano" userId="949cbe1f-f638-4d8b-8890-7bbcf354ea6d" providerId="ADAL" clId="{C0B8694C-1695-4C20-816B-78215627C696}" dt="2020-09-08T17:22:32.290" v="19" actId="2696"/>
        <pc:sldMkLst>
          <pc:docMk/>
          <pc:sldMk cId="1451298561" sldId="2621"/>
        </pc:sldMkLst>
      </pc:sldChg>
      <pc:sldChg chg="del">
        <pc:chgData name="Coraluppi, Stefano" userId="949cbe1f-f638-4d8b-8890-7bbcf354ea6d" providerId="ADAL" clId="{C0B8694C-1695-4C20-816B-78215627C696}" dt="2020-09-08T17:22:32.279" v="14" actId="2696"/>
        <pc:sldMkLst>
          <pc:docMk/>
          <pc:sldMk cId="420293576" sldId="4064"/>
        </pc:sldMkLst>
      </pc:sldChg>
      <pc:sldChg chg="del">
        <pc:chgData name="Coraluppi, Stefano" userId="949cbe1f-f638-4d8b-8890-7bbcf354ea6d" providerId="ADAL" clId="{C0B8694C-1695-4C20-816B-78215627C696}" dt="2020-09-08T17:22:32.285" v="17" actId="2696"/>
        <pc:sldMkLst>
          <pc:docMk/>
          <pc:sldMk cId="2694906785" sldId="4066"/>
        </pc:sldMkLst>
      </pc:sldChg>
      <pc:sldChg chg="del">
        <pc:chgData name="Coraluppi, Stefano" userId="949cbe1f-f638-4d8b-8890-7bbcf354ea6d" providerId="ADAL" clId="{C0B8694C-1695-4C20-816B-78215627C696}" dt="2020-09-08T17:22:32.276" v="12" actId="2696"/>
        <pc:sldMkLst>
          <pc:docMk/>
          <pc:sldMk cId="3761519286" sldId="4070"/>
        </pc:sldMkLst>
      </pc:sldChg>
      <pc:sldChg chg="del">
        <pc:chgData name="Coraluppi, Stefano" userId="949cbe1f-f638-4d8b-8890-7bbcf354ea6d" providerId="ADAL" clId="{C0B8694C-1695-4C20-816B-78215627C696}" dt="2020-09-08T17:22:32.277" v="13" actId="2696"/>
        <pc:sldMkLst>
          <pc:docMk/>
          <pc:sldMk cId="2746833591" sldId="4071"/>
        </pc:sldMkLst>
      </pc:sldChg>
      <pc:sldChg chg="del">
        <pc:chgData name="Coraluppi, Stefano" userId="949cbe1f-f638-4d8b-8890-7bbcf354ea6d" providerId="ADAL" clId="{C0B8694C-1695-4C20-816B-78215627C696}" dt="2020-09-08T17:22:32.302" v="30" actId="2696"/>
        <pc:sldMkLst>
          <pc:docMk/>
          <pc:sldMk cId="172550629" sldId="4622"/>
        </pc:sldMkLst>
      </pc:sldChg>
      <pc:sldChg chg="modSp">
        <pc:chgData name="Coraluppi, Stefano" userId="949cbe1f-f638-4d8b-8890-7bbcf354ea6d" providerId="ADAL" clId="{C0B8694C-1695-4C20-816B-78215627C696}" dt="2020-09-08T17:23:18.782" v="90" actId="20577"/>
        <pc:sldMkLst>
          <pc:docMk/>
          <pc:sldMk cId="3079331148" sldId="4631"/>
        </pc:sldMkLst>
        <pc:spChg chg="mod">
          <ac:chgData name="Coraluppi, Stefano" userId="949cbe1f-f638-4d8b-8890-7bbcf354ea6d" providerId="ADAL" clId="{C0B8694C-1695-4C20-816B-78215627C696}" dt="2020-09-08T17:22:56.268" v="53" actId="20577"/>
          <ac:spMkLst>
            <pc:docMk/>
            <pc:sldMk cId="3079331148" sldId="4631"/>
            <ac:spMk id="6" creationId="{6C430347-BFE4-447A-8D5E-C8EB73377345}"/>
          </ac:spMkLst>
        </pc:spChg>
        <pc:spChg chg="mod">
          <ac:chgData name="Coraluppi, Stefano" userId="949cbe1f-f638-4d8b-8890-7bbcf354ea6d" providerId="ADAL" clId="{C0B8694C-1695-4C20-816B-78215627C696}" dt="2020-09-08T17:23:18.782" v="90" actId="20577"/>
          <ac:spMkLst>
            <pc:docMk/>
            <pc:sldMk cId="3079331148" sldId="4631"/>
            <ac:spMk id="7" creationId="{C12B14AC-D484-45D7-B441-BCC8461AF947}"/>
          </ac:spMkLst>
        </pc:spChg>
      </pc:sldChg>
      <pc:sldChg chg="del">
        <pc:chgData name="Coraluppi, Stefano" userId="949cbe1f-f638-4d8b-8890-7bbcf354ea6d" providerId="ADAL" clId="{C0B8694C-1695-4C20-816B-78215627C696}" dt="2020-09-08T17:22:32.271" v="10" actId="2696"/>
        <pc:sldMkLst>
          <pc:docMk/>
          <pc:sldMk cId="1772907152" sldId="4632"/>
        </pc:sldMkLst>
      </pc:sldChg>
      <pc:sldChg chg="del">
        <pc:chgData name="Coraluppi, Stefano" userId="949cbe1f-f638-4d8b-8890-7bbcf354ea6d" providerId="ADAL" clId="{C0B8694C-1695-4C20-816B-78215627C696}" dt="2020-09-08T17:22:32.292" v="20" actId="2696"/>
        <pc:sldMkLst>
          <pc:docMk/>
          <pc:sldMk cId="2309426463" sldId="4633"/>
        </pc:sldMkLst>
      </pc:sldChg>
      <pc:sldChg chg="del">
        <pc:chgData name="Coraluppi, Stefano" userId="949cbe1f-f638-4d8b-8890-7bbcf354ea6d" providerId="ADAL" clId="{C0B8694C-1695-4C20-816B-78215627C696}" dt="2020-09-08T17:22:32.294" v="22" actId="2696"/>
        <pc:sldMkLst>
          <pc:docMk/>
          <pc:sldMk cId="4204163631" sldId="4634"/>
        </pc:sldMkLst>
      </pc:sldChg>
      <pc:sldChg chg="del">
        <pc:chgData name="Coraluppi, Stefano" userId="949cbe1f-f638-4d8b-8890-7bbcf354ea6d" providerId="ADAL" clId="{C0B8694C-1695-4C20-816B-78215627C696}" dt="2020-09-08T17:22:32.299" v="27" actId="2696"/>
        <pc:sldMkLst>
          <pc:docMk/>
          <pc:sldMk cId="2425590842" sldId="4635"/>
        </pc:sldMkLst>
      </pc:sldChg>
      <pc:sldChg chg="modSp">
        <pc:chgData name="Coraluppi, Stefano" userId="949cbe1f-f638-4d8b-8890-7bbcf354ea6d" providerId="ADAL" clId="{C0B8694C-1695-4C20-816B-78215627C696}" dt="2020-09-08T18:08:12.645" v="1425" actId="20577"/>
        <pc:sldMkLst>
          <pc:docMk/>
          <pc:sldMk cId="741977764" sldId="4641"/>
        </pc:sldMkLst>
        <pc:spChg chg="mod">
          <ac:chgData name="Coraluppi, Stefano" userId="949cbe1f-f638-4d8b-8890-7bbcf354ea6d" providerId="ADAL" clId="{C0B8694C-1695-4C20-816B-78215627C696}" dt="2020-09-08T17:47:13.850" v="1268" actId="20577"/>
          <ac:spMkLst>
            <pc:docMk/>
            <pc:sldMk cId="741977764" sldId="4641"/>
            <ac:spMk id="2" creationId="{AC5434E4-A95A-024C-BC0C-28D047F606E8}"/>
          </ac:spMkLst>
        </pc:spChg>
        <pc:spChg chg="mod">
          <ac:chgData name="Coraluppi, Stefano" userId="949cbe1f-f638-4d8b-8890-7bbcf354ea6d" providerId="ADAL" clId="{C0B8694C-1695-4C20-816B-78215627C696}" dt="2020-09-08T18:08:12.645" v="1425" actId="20577"/>
          <ac:spMkLst>
            <pc:docMk/>
            <pc:sldMk cId="741977764" sldId="4641"/>
            <ac:spMk id="3" creationId="{B6098C63-E76B-924A-907C-7B48DAF47CCD}"/>
          </ac:spMkLst>
        </pc:spChg>
      </pc:sldChg>
      <pc:sldChg chg="addSp delSp modSp add">
        <pc:chgData name="Coraluppi, Stefano" userId="949cbe1f-f638-4d8b-8890-7bbcf354ea6d" providerId="ADAL" clId="{C0B8694C-1695-4C20-816B-78215627C696}" dt="2020-09-08T19:28:42.599" v="2140" actId="207"/>
        <pc:sldMkLst>
          <pc:docMk/>
          <pc:sldMk cId="1215822548" sldId="4642"/>
        </pc:sldMkLst>
        <pc:spChg chg="mod">
          <ac:chgData name="Coraluppi, Stefano" userId="949cbe1f-f638-4d8b-8890-7bbcf354ea6d" providerId="ADAL" clId="{C0B8694C-1695-4C20-816B-78215627C696}" dt="2020-09-08T19:28:12.778" v="2138" actId="20577"/>
          <ac:spMkLst>
            <pc:docMk/>
            <pc:sldMk cId="1215822548" sldId="4642"/>
            <ac:spMk id="2" creationId="{F3D2BB29-F050-493D-8204-7A77DAE9683C}"/>
          </ac:spMkLst>
        </pc:spChg>
        <pc:spChg chg="del">
          <ac:chgData name="Coraluppi, Stefano" userId="949cbe1f-f638-4d8b-8890-7bbcf354ea6d" providerId="ADAL" clId="{C0B8694C-1695-4C20-816B-78215627C696}" dt="2020-09-08T19:26:26.398" v="2026" actId="478"/>
          <ac:spMkLst>
            <pc:docMk/>
            <pc:sldMk cId="1215822548" sldId="4642"/>
            <ac:spMk id="3" creationId="{86650E8D-E0BA-49B9-998A-1A0B21AD24EC}"/>
          </ac:spMkLst>
        </pc:spChg>
        <pc:spChg chg="add mod">
          <ac:chgData name="Coraluppi, Stefano" userId="949cbe1f-f638-4d8b-8890-7bbcf354ea6d" providerId="ADAL" clId="{C0B8694C-1695-4C20-816B-78215627C696}" dt="2020-09-08T19:26:36.217" v="2085" actId="1035"/>
          <ac:spMkLst>
            <pc:docMk/>
            <pc:sldMk cId="1215822548" sldId="4642"/>
            <ac:spMk id="5" creationId="{01DFB297-A254-41BA-A999-DB5D0C0DCB69}"/>
          </ac:spMkLst>
        </pc:spChg>
        <pc:spChg chg="add mod">
          <ac:chgData name="Coraluppi, Stefano" userId="949cbe1f-f638-4d8b-8890-7bbcf354ea6d" providerId="ADAL" clId="{C0B8694C-1695-4C20-816B-78215627C696}" dt="2020-09-08T19:26:36.217" v="2085" actId="1035"/>
          <ac:spMkLst>
            <pc:docMk/>
            <pc:sldMk cId="1215822548" sldId="4642"/>
            <ac:spMk id="6" creationId="{E6D24ECD-042D-4121-924E-95404D08B6B4}"/>
          </ac:spMkLst>
        </pc:spChg>
        <pc:spChg chg="add mod">
          <ac:chgData name="Coraluppi, Stefano" userId="949cbe1f-f638-4d8b-8890-7bbcf354ea6d" providerId="ADAL" clId="{C0B8694C-1695-4C20-816B-78215627C696}" dt="2020-09-08T19:26:36.217" v="2085" actId="1035"/>
          <ac:spMkLst>
            <pc:docMk/>
            <pc:sldMk cId="1215822548" sldId="4642"/>
            <ac:spMk id="7" creationId="{4A2962EB-AA48-4A70-835A-6903EA3518A3}"/>
          </ac:spMkLst>
        </pc:spChg>
        <pc:spChg chg="add mod">
          <ac:chgData name="Coraluppi, Stefano" userId="949cbe1f-f638-4d8b-8890-7bbcf354ea6d" providerId="ADAL" clId="{C0B8694C-1695-4C20-816B-78215627C696}" dt="2020-09-08T19:26:36.217" v="2085" actId="1035"/>
          <ac:spMkLst>
            <pc:docMk/>
            <pc:sldMk cId="1215822548" sldId="4642"/>
            <ac:spMk id="8" creationId="{83951340-EA38-4D96-AF52-EB5317F679A7}"/>
          </ac:spMkLst>
        </pc:spChg>
        <pc:spChg chg="add mod">
          <ac:chgData name="Coraluppi, Stefano" userId="949cbe1f-f638-4d8b-8890-7bbcf354ea6d" providerId="ADAL" clId="{C0B8694C-1695-4C20-816B-78215627C696}" dt="2020-09-08T19:26:36.217" v="2085" actId="1035"/>
          <ac:spMkLst>
            <pc:docMk/>
            <pc:sldMk cId="1215822548" sldId="4642"/>
            <ac:spMk id="10" creationId="{ABE126AE-11E4-4693-944A-33AACCCB2D01}"/>
          </ac:spMkLst>
        </pc:spChg>
        <pc:spChg chg="add mod">
          <ac:chgData name="Coraluppi, Stefano" userId="949cbe1f-f638-4d8b-8890-7bbcf354ea6d" providerId="ADAL" clId="{C0B8694C-1695-4C20-816B-78215627C696}" dt="2020-09-08T19:28:42.599" v="2140" actId="207"/>
          <ac:spMkLst>
            <pc:docMk/>
            <pc:sldMk cId="1215822548" sldId="4642"/>
            <ac:spMk id="12" creationId="{CB026793-C570-4A55-A5A4-36DDB8D74C3B}"/>
          </ac:spMkLst>
        </pc:spChg>
        <pc:spChg chg="add mod">
          <ac:chgData name="Coraluppi, Stefano" userId="949cbe1f-f638-4d8b-8890-7bbcf354ea6d" providerId="ADAL" clId="{C0B8694C-1695-4C20-816B-78215627C696}" dt="2020-09-08T19:26:36.217" v="2085" actId="1035"/>
          <ac:spMkLst>
            <pc:docMk/>
            <pc:sldMk cId="1215822548" sldId="4642"/>
            <ac:spMk id="17" creationId="{FF9E019F-1377-4696-B0ED-20AF1C6280C2}"/>
          </ac:spMkLst>
        </pc:spChg>
        <pc:spChg chg="add mod">
          <ac:chgData name="Coraluppi, Stefano" userId="949cbe1f-f638-4d8b-8890-7bbcf354ea6d" providerId="ADAL" clId="{C0B8694C-1695-4C20-816B-78215627C696}" dt="2020-09-08T19:26:36.217" v="2085" actId="1035"/>
          <ac:spMkLst>
            <pc:docMk/>
            <pc:sldMk cId="1215822548" sldId="4642"/>
            <ac:spMk id="19" creationId="{FF63A326-05FA-4BCF-A3B1-362B057D425C}"/>
          </ac:spMkLst>
        </pc:spChg>
        <pc:spChg chg="add del">
          <ac:chgData name="Coraluppi, Stefano" userId="949cbe1f-f638-4d8b-8890-7bbcf354ea6d" providerId="ADAL" clId="{C0B8694C-1695-4C20-816B-78215627C696}" dt="2020-09-08T19:25:25.247" v="2012" actId="478"/>
          <ac:spMkLst>
            <pc:docMk/>
            <pc:sldMk cId="1215822548" sldId="4642"/>
            <ac:spMk id="20" creationId="{9FDB93A1-8B8B-42B6-9EC4-A2E9F05E72D3}"/>
          </ac:spMkLst>
        </pc:spChg>
        <pc:spChg chg="add mod">
          <ac:chgData name="Coraluppi, Stefano" userId="949cbe1f-f638-4d8b-8890-7bbcf354ea6d" providerId="ADAL" clId="{C0B8694C-1695-4C20-816B-78215627C696}" dt="2020-09-08T19:28:27.366" v="2139" actId="207"/>
          <ac:spMkLst>
            <pc:docMk/>
            <pc:sldMk cId="1215822548" sldId="4642"/>
            <ac:spMk id="21" creationId="{7D6CC8DB-0A08-47FE-9981-991E490ABE19}"/>
          </ac:spMkLst>
        </pc:spChg>
        <pc:cxnChg chg="add mod">
          <ac:chgData name="Coraluppi, Stefano" userId="949cbe1f-f638-4d8b-8890-7bbcf354ea6d" providerId="ADAL" clId="{C0B8694C-1695-4C20-816B-78215627C696}" dt="2020-09-08T19:26:36.217" v="2085" actId="1035"/>
          <ac:cxnSpMkLst>
            <pc:docMk/>
            <pc:sldMk cId="1215822548" sldId="4642"/>
            <ac:cxnSpMk id="9" creationId="{2F5CACF8-A34E-4779-836B-EF1686E36191}"/>
          </ac:cxnSpMkLst>
        </pc:cxnChg>
        <pc:cxnChg chg="add mod">
          <ac:chgData name="Coraluppi, Stefano" userId="949cbe1f-f638-4d8b-8890-7bbcf354ea6d" providerId="ADAL" clId="{C0B8694C-1695-4C20-816B-78215627C696}" dt="2020-09-08T19:26:36.217" v="2085" actId="1035"/>
          <ac:cxnSpMkLst>
            <pc:docMk/>
            <pc:sldMk cId="1215822548" sldId="4642"/>
            <ac:cxnSpMk id="11" creationId="{A637A7BF-9D3D-4D79-9AC4-B9C6C71BAFA0}"/>
          </ac:cxnSpMkLst>
        </pc:cxnChg>
        <pc:cxnChg chg="add mod">
          <ac:chgData name="Coraluppi, Stefano" userId="949cbe1f-f638-4d8b-8890-7bbcf354ea6d" providerId="ADAL" clId="{C0B8694C-1695-4C20-816B-78215627C696}" dt="2020-09-08T19:26:36.217" v="2085" actId="1035"/>
          <ac:cxnSpMkLst>
            <pc:docMk/>
            <pc:sldMk cId="1215822548" sldId="4642"/>
            <ac:cxnSpMk id="13" creationId="{4486481F-CBC5-4EC1-9504-995BF9DBA819}"/>
          </ac:cxnSpMkLst>
        </pc:cxnChg>
        <pc:cxnChg chg="add mod">
          <ac:chgData name="Coraluppi, Stefano" userId="949cbe1f-f638-4d8b-8890-7bbcf354ea6d" providerId="ADAL" clId="{C0B8694C-1695-4C20-816B-78215627C696}" dt="2020-09-08T19:26:36.217" v="2085" actId="1035"/>
          <ac:cxnSpMkLst>
            <pc:docMk/>
            <pc:sldMk cId="1215822548" sldId="4642"/>
            <ac:cxnSpMk id="14" creationId="{8E06CB8B-5C24-4A53-9D6E-B4EC6E82CEB6}"/>
          </ac:cxnSpMkLst>
        </pc:cxnChg>
        <pc:cxnChg chg="add mod">
          <ac:chgData name="Coraluppi, Stefano" userId="949cbe1f-f638-4d8b-8890-7bbcf354ea6d" providerId="ADAL" clId="{C0B8694C-1695-4C20-816B-78215627C696}" dt="2020-09-08T19:26:36.217" v="2085" actId="1035"/>
          <ac:cxnSpMkLst>
            <pc:docMk/>
            <pc:sldMk cId="1215822548" sldId="4642"/>
            <ac:cxnSpMk id="15" creationId="{2D2E62C3-7D88-4FC3-9256-254D71E9C297}"/>
          </ac:cxnSpMkLst>
        </pc:cxnChg>
        <pc:cxnChg chg="add mod">
          <ac:chgData name="Coraluppi, Stefano" userId="949cbe1f-f638-4d8b-8890-7bbcf354ea6d" providerId="ADAL" clId="{C0B8694C-1695-4C20-816B-78215627C696}" dt="2020-09-08T19:26:36.217" v="2085" actId="1035"/>
          <ac:cxnSpMkLst>
            <pc:docMk/>
            <pc:sldMk cId="1215822548" sldId="4642"/>
            <ac:cxnSpMk id="16" creationId="{C24BF9CA-CAFC-4DFF-9EE8-6EEE4648AB93}"/>
          </ac:cxnSpMkLst>
        </pc:cxnChg>
        <pc:cxnChg chg="add mod">
          <ac:chgData name="Coraluppi, Stefano" userId="949cbe1f-f638-4d8b-8890-7bbcf354ea6d" providerId="ADAL" clId="{C0B8694C-1695-4C20-816B-78215627C696}" dt="2020-09-08T19:26:36.217" v="2085" actId="1035"/>
          <ac:cxnSpMkLst>
            <pc:docMk/>
            <pc:sldMk cId="1215822548" sldId="4642"/>
            <ac:cxnSpMk id="18" creationId="{DE4CC529-8562-4FA3-A26D-E82C91452F6B}"/>
          </ac:cxnSpMkLst>
        </pc:cxnChg>
      </pc:sldChg>
      <pc:sldChg chg="addSp delSp modSp add">
        <pc:chgData name="Coraluppi, Stefano" userId="949cbe1f-f638-4d8b-8890-7bbcf354ea6d" providerId="ADAL" clId="{C0B8694C-1695-4C20-816B-78215627C696}" dt="2020-09-08T19:58:04.041" v="3227" actId="20577"/>
        <pc:sldMkLst>
          <pc:docMk/>
          <pc:sldMk cId="405447166" sldId="4643"/>
        </pc:sldMkLst>
        <pc:spChg chg="mod">
          <ac:chgData name="Coraluppi, Stefano" userId="949cbe1f-f638-4d8b-8890-7bbcf354ea6d" providerId="ADAL" clId="{C0B8694C-1695-4C20-816B-78215627C696}" dt="2020-09-08T18:09:14.596" v="1446" actId="20577"/>
          <ac:spMkLst>
            <pc:docMk/>
            <pc:sldMk cId="405447166" sldId="4643"/>
            <ac:spMk id="2" creationId="{83698823-CB2C-49BB-8EB2-5856D12A403B}"/>
          </ac:spMkLst>
        </pc:spChg>
        <pc:spChg chg="mod">
          <ac:chgData name="Coraluppi, Stefano" userId="949cbe1f-f638-4d8b-8890-7bbcf354ea6d" providerId="ADAL" clId="{C0B8694C-1695-4C20-816B-78215627C696}" dt="2020-09-08T19:58:04.041" v="3227" actId="20577"/>
          <ac:spMkLst>
            <pc:docMk/>
            <pc:sldMk cId="405447166" sldId="4643"/>
            <ac:spMk id="3" creationId="{E171C3ED-9E5E-4D4D-988E-DA474FDFB557}"/>
          </ac:spMkLst>
        </pc:spChg>
        <pc:picChg chg="add del mod">
          <ac:chgData name="Coraluppi, Stefano" userId="949cbe1f-f638-4d8b-8890-7bbcf354ea6d" providerId="ADAL" clId="{C0B8694C-1695-4C20-816B-78215627C696}" dt="2020-09-08T18:18:02.641" v="1957" actId="478"/>
          <ac:picMkLst>
            <pc:docMk/>
            <pc:sldMk cId="405447166" sldId="4643"/>
            <ac:picMk id="5" creationId="{9033127B-82E9-4C30-9551-AFCE7D618983}"/>
          </ac:picMkLst>
        </pc:picChg>
      </pc:sldChg>
      <pc:sldChg chg="del">
        <pc:chgData name="Coraluppi, Stefano" userId="949cbe1f-f638-4d8b-8890-7bbcf354ea6d" providerId="ADAL" clId="{C0B8694C-1695-4C20-816B-78215627C696}" dt="2020-09-08T17:22:32.296" v="24" actId="2696"/>
        <pc:sldMkLst>
          <pc:docMk/>
          <pc:sldMk cId="3856271059" sldId="4643"/>
        </pc:sldMkLst>
      </pc:sldChg>
      <pc:sldChg chg="addSp delSp modSp add">
        <pc:chgData name="Coraluppi, Stefano" userId="949cbe1f-f638-4d8b-8890-7bbcf354ea6d" providerId="ADAL" clId="{C0B8694C-1695-4C20-816B-78215627C696}" dt="2020-09-08T19:22:57.804" v="1988" actId="20577"/>
        <pc:sldMkLst>
          <pc:docMk/>
          <pc:sldMk cId="1719708773" sldId="4644"/>
        </pc:sldMkLst>
        <pc:spChg chg="mod">
          <ac:chgData name="Coraluppi, Stefano" userId="949cbe1f-f638-4d8b-8890-7bbcf354ea6d" providerId="ADAL" clId="{C0B8694C-1695-4C20-816B-78215627C696}" dt="2020-09-08T19:22:57.804" v="1988" actId="20577"/>
          <ac:spMkLst>
            <pc:docMk/>
            <pc:sldMk cId="1719708773" sldId="4644"/>
            <ac:spMk id="2" creationId="{778F3528-71CA-4B1F-8E0A-0335DF55E6E2}"/>
          </ac:spMkLst>
        </pc:spChg>
        <pc:spChg chg="del">
          <ac:chgData name="Coraluppi, Stefano" userId="949cbe1f-f638-4d8b-8890-7bbcf354ea6d" providerId="ADAL" clId="{C0B8694C-1695-4C20-816B-78215627C696}" dt="2020-09-08T18:17:03.547" v="1953" actId="478"/>
          <ac:spMkLst>
            <pc:docMk/>
            <pc:sldMk cId="1719708773" sldId="4644"/>
            <ac:spMk id="3" creationId="{22D1ACBA-D754-4E82-B959-1ED03FAD7682}"/>
          </ac:spMkLst>
        </pc:spChg>
        <pc:spChg chg="add">
          <ac:chgData name="Coraluppi, Stefano" userId="949cbe1f-f638-4d8b-8890-7bbcf354ea6d" providerId="ADAL" clId="{C0B8694C-1695-4C20-816B-78215627C696}" dt="2020-09-08T18:16:59.102" v="1952"/>
          <ac:spMkLst>
            <pc:docMk/>
            <pc:sldMk cId="1719708773" sldId="4644"/>
            <ac:spMk id="5" creationId="{364E6F89-E110-4D17-BF7D-866CB9C41B1E}"/>
          </ac:spMkLst>
        </pc:spChg>
        <pc:spChg chg="add">
          <ac:chgData name="Coraluppi, Stefano" userId="949cbe1f-f638-4d8b-8890-7bbcf354ea6d" providerId="ADAL" clId="{C0B8694C-1695-4C20-816B-78215627C696}" dt="2020-09-08T18:16:59.102" v="1952"/>
          <ac:spMkLst>
            <pc:docMk/>
            <pc:sldMk cId="1719708773" sldId="4644"/>
            <ac:spMk id="6" creationId="{B137FE29-E351-4105-82FE-09E5C17CACE7}"/>
          </ac:spMkLst>
        </pc:spChg>
        <pc:spChg chg="add">
          <ac:chgData name="Coraluppi, Stefano" userId="949cbe1f-f638-4d8b-8890-7bbcf354ea6d" providerId="ADAL" clId="{C0B8694C-1695-4C20-816B-78215627C696}" dt="2020-09-08T18:16:59.102" v="1952"/>
          <ac:spMkLst>
            <pc:docMk/>
            <pc:sldMk cId="1719708773" sldId="4644"/>
            <ac:spMk id="7" creationId="{8581BD7D-A576-48A4-A482-DC4387132956}"/>
          </ac:spMkLst>
        </pc:spChg>
        <pc:spChg chg="add">
          <ac:chgData name="Coraluppi, Stefano" userId="949cbe1f-f638-4d8b-8890-7bbcf354ea6d" providerId="ADAL" clId="{C0B8694C-1695-4C20-816B-78215627C696}" dt="2020-09-08T18:16:59.102" v="1952"/>
          <ac:spMkLst>
            <pc:docMk/>
            <pc:sldMk cId="1719708773" sldId="4644"/>
            <ac:spMk id="8" creationId="{1333DAE3-1AFC-4150-9CAB-4B9F2FCD1DC1}"/>
          </ac:spMkLst>
        </pc:spChg>
        <pc:spChg chg="add">
          <ac:chgData name="Coraluppi, Stefano" userId="949cbe1f-f638-4d8b-8890-7bbcf354ea6d" providerId="ADAL" clId="{C0B8694C-1695-4C20-816B-78215627C696}" dt="2020-09-08T18:16:59.102" v="1952"/>
          <ac:spMkLst>
            <pc:docMk/>
            <pc:sldMk cId="1719708773" sldId="4644"/>
            <ac:spMk id="9" creationId="{449933DC-A352-4F2D-8920-585A67BEF4D7}"/>
          </ac:spMkLst>
        </pc:spChg>
        <pc:spChg chg="add mod">
          <ac:chgData name="Coraluppi, Stefano" userId="949cbe1f-f638-4d8b-8890-7bbcf354ea6d" providerId="ADAL" clId="{C0B8694C-1695-4C20-816B-78215627C696}" dt="2020-09-08T19:21:58.510" v="1980" actId="1076"/>
          <ac:spMkLst>
            <pc:docMk/>
            <pc:sldMk cId="1719708773" sldId="4644"/>
            <ac:spMk id="10" creationId="{0DB9150B-7C48-4260-8216-798CE1939016}"/>
          </ac:spMkLst>
        </pc:spChg>
        <pc:spChg chg="add">
          <ac:chgData name="Coraluppi, Stefano" userId="949cbe1f-f638-4d8b-8890-7bbcf354ea6d" providerId="ADAL" clId="{C0B8694C-1695-4C20-816B-78215627C696}" dt="2020-09-08T18:16:59.102" v="1952"/>
          <ac:spMkLst>
            <pc:docMk/>
            <pc:sldMk cId="1719708773" sldId="4644"/>
            <ac:spMk id="11" creationId="{DF4CFFF6-AA0B-4A7F-A973-C0ADBE6FC0BC}"/>
          </ac:spMkLst>
        </pc:spChg>
        <pc:spChg chg="add">
          <ac:chgData name="Coraluppi, Stefano" userId="949cbe1f-f638-4d8b-8890-7bbcf354ea6d" providerId="ADAL" clId="{C0B8694C-1695-4C20-816B-78215627C696}" dt="2020-09-08T18:16:59.102" v="1952"/>
          <ac:spMkLst>
            <pc:docMk/>
            <pc:sldMk cId="1719708773" sldId="4644"/>
            <ac:spMk id="12" creationId="{4D6BA373-3636-45CD-AD56-74633E19E0B1}"/>
          </ac:spMkLst>
        </pc:spChg>
        <pc:spChg chg="add">
          <ac:chgData name="Coraluppi, Stefano" userId="949cbe1f-f638-4d8b-8890-7bbcf354ea6d" providerId="ADAL" clId="{C0B8694C-1695-4C20-816B-78215627C696}" dt="2020-09-08T18:16:59.102" v="1952"/>
          <ac:spMkLst>
            <pc:docMk/>
            <pc:sldMk cId="1719708773" sldId="4644"/>
            <ac:spMk id="13" creationId="{B65E532A-C827-4ACE-BA21-980C300332C0}"/>
          </ac:spMkLst>
        </pc:spChg>
        <pc:spChg chg="add">
          <ac:chgData name="Coraluppi, Stefano" userId="949cbe1f-f638-4d8b-8890-7bbcf354ea6d" providerId="ADAL" clId="{C0B8694C-1695-4C20-816B-78215627C696}" dt="2020-09-08T18:16:59.102" v="1952"/>
          <ac:spMkLst>
            <pc:docMk/>
            <pc:sldMk cId="1719708773" sldId="4644"/>
            <ac:spMk id="14" creationId="{05057684-9C61-4D68-84C5-731408D468E2}"/>
          </ac:spMkLst>
        </pc:spChg>
        <pc:spChg chg="add mod">
          <ac:chgData name="Coraluppi, Stefano" userId="949cbe1f-f638-4d8b-8890-7bbcf354ea6d" providerId="ADAL" clId="{C0B8694C-1695-4C20-816B-78215627C696}" dt="2020-09-08T19:22:09.390" v="1981" actId="1076"/>
          <ac:spMkLst>
            <pc:docMk/>
            <pc:sldMk cId="1719708773" sldId="4644"/>
            <ac:spMk id="15" creationId="{8257E16D-8F02-4C34-ACEB-4FA20F976C66}"/>
          </ac:spMkLst>
        </pc:spChg>
        <pc:spChg chg="add">
          <ac:chgData name="Coraluppi, Stefano" userId="949cbe1f-f638-4d8b-8890-7bbcf354ea6d" providerId="ADAL" clId="{C0B8694C-1695-4C20-816B-78215627C696}" dt="2020-09-08T18:16:59.102" v="1952"/>
          <ac:spMkLst>
            <pc:docMk/>
            <pc:sldMk cId="1719708773" sldId="4644"/>
            <ac:spMk id="18" creationId="{CCDA85A6-486E-48ED-8E80-492565C5CE69}"/>
          </ac:spMkLst>
        </pc:spChg>
        <pc:spChg chg="add">
          <ac:chgData name="Coraluppi, Stefano" userId="949cbe1f-f638-4d8b-8890-7bbcf354ea6d" providerId="ADAL" clId="{C0B8694C-1695-4C20-816B-78215627C696}" dt="2020-09-08T18:16:59.102" v="1952"/>
          <ac:spMkLst>
            <pc:docMk/>
            <pc:sldMk cId="1719708773" sldId="4644"/>
            <ac:spMk id="20" creationId="{AC9A4E62-BCEC-4B83-899D-BBB7C75B8586}"/>
          </ac:spMkLst>
        </pc:spChg>
        <pc:spChg chg="add">
          <ac:chgData name="Coraluppi, Stefano" userId="949cbe1f-f638-4d8b-8890-7bbcf354ea6d" providerId="ADAL" clId="{C0B8694C-1695-4C20-816B-78215627C696}" dt="2020-09-08T18:16:59.102" v="1952"/>
          <ac:spMkLst>
            <pc:docMk/>
            <pc:sldMk cId="1719708773" sldId="4644"/>
            <ac:spMk id="22" creationId="{B7BE2125-6A60-4B1F-BF36-09B4FF008059}"/>
          </ac:spMkLst>
        </pc:spChg>
        <pc:spChg chg="add">
          <ac:chgData name="Coraluppi, Stefano" userId="949cbe1f-f638-4d8b-8890-7bbcf354ea6d" providerId="ADAL" clId="{C0B8694C-1695-4C20-816B-78215627C696}" dt="2020-09-08T18:16:59.102" v="1952"/>
          <ac:spMkLst>
            <pc:docMk/>
            <pc:sldMk cId="1719708773" sldId="4644"/>
            <ac:spMk id="25" creationId="{C2143EEE-27DE-45BF-858A-F75E1371B729}"/>
          </ac:spMkLst>
        </pc:spChg>
        <pc:spChg chg="add del">
          <ac:chgData name="Coraluppi, Stefano" userId="949cbe1f-f638-4d8b-8890-7bbcf354ea6d" providerId="ADAL" clId="{C0B8694C-1695-4C20-816B-78215627C696}" dt="2020-09-08T19:21:45.244" v="1975" actId="478"/>
          <ac:spMkLst>
            <pc:docMk/>
            <pc:sldMk cId="1719708773" sldId="4644"/>
            <ac:spMk id="31" creationId="{74336557-80D4-469E-834B-F8EB2963671A}"/>
          </ac:spMkLst>
        </pc:spChg>
        <pc:spChg chg="add del">
          <ac:chgData name="Coraluppi, Stefano" userId="949cbe1f-f638-4d8b-8890-7bbcf354ea6d" providerId="ADAL" clId="{C0B8694C-1695-4C20-816B-78215627C696}" dt="2020-09-08T19:21:51.618" v="1979" actId="478"/>
          <ac:spMkLst>
            <pc:docMk/>
            <pc:sldMk cId="1719708773" sldId="4644"/>
            <ac:spMk id="32" creationId="{B559B3FA-EE09-4DE1-AB57-9B52960DF789}"/>
          </ac:spMkLst>
        </pc:spChg>
        <pc:spChg chg="add del">
          <ac:chgData name="Coraluppi, Stefano" userId="949cbe1f-f638-4d8b-8890-7bbcf354ea6d" providerId="ADAL" clId="{C0B8694C-1695-4C20-816B-78215627C696}" dt="2020-09-08T19:21:50" v="1978" actId="478"/>
          <ac:spMkLst>
            <pc:docMk/>
            <pc:sldMk cId="1719708773" sldId="4644"/>
            <ac:spMk id="33" creationId="{0EC12E8E-3327-4989-BCD2-D83DB04B66EA}"/>
          </ac:spMkLst>
        </pc:spChg>
        <pc:spChg chg="add del">
          <ac:chgData name="Coraluppi, Stefano" userId="949cbe1f-f638-4d8b-8890-7bbcf354ea6d" providerId="ADAL" clId="{C0B8694C-1695-4C20-816B-78215627C696}" dt="2020-09-08T19:21:33.433" v="1974" actId="478"/>
          <ac:spMkLst>
            <pc:docMk/>
            <pc:sldMk cId="1719708773" sldId="4644"/>
            <ac:spMk id="36" creationId="{FC1744DF-5802-4370-B943-33D7D0824912}"/>
          </ac:spMkLst>
        </pc:spChg>
        <pc:spChg chg="add">
          <ac:chgData name="Coraluppi, Stefano" userId="949cbe1f-f638-4d8b-8890-7bbcf354ea6d" providerId="ADAL" clId="{C0B8694C-1695-4C20-816B-78215627C696}" dt="2020-09-08T18:16:59.102" v="1952"/>
          <ac:spMkLst>
            <pc:docMk/>
            <pc:sldMk cId="1719708773" sldId="4644"/>
            <ac:spMk id="37" creationId="{7CADEC3E-D684-45F0-8DDB-180DC5A8BF09}"/>
          </ac:spMkLst>
        </pc:spChg>
        <pc:grpChg chg="add">
          <ac:chgData name="Coraluppi, Stefano" userId="949cbe1f-f638-4d8b-8890-7bbcf354ea6d" providerId="ADAL" clId="{C0B8694C-1695-4C20-816B-78215627C696}" dt="2020-09-08T18:16:59.102" v="1952"/>
          <ac:grpSpMkLst>
            <pc:docMk/>
            <pc:sldMk cId="1719708773" sldId="4644"/>
            <ac:grpSpMk id="26" creationId="{AEE69587-287A-4DF0-9A48-9EA609AF87B9}"/>
          </ac:grpSpMkLst>
        </pc:grpChg>
        <pc:cxnChg chg="add mod">
          <ac:chgData name="Coraluppi, Stefano" userId="949cbe1f-f638-4d8b-8890-7bbcf354ea6d" providerId="ADAL" clId="{C0B8694C-1695-4C20-816B-78215627C696}" dt="2020-09-08T19:22:09.390" v="1981" actId="1076"/>
          <ac:cxnSpMkLst>
            <pc:docMk/>
            <pc:sldMk cId="1719708773" sldId="4644"/>
            <ac:cxnSpMk id="16" creationId="{8F07A6C3-CA0F-4077-837C-A8090A4B1FDA}"/>
          </ac:cxnSpMkLst>
        </pc:cxnChg>
        <pc:cxnChg chg="add">
          <ac:chgData name="Coraluppi, Stefano" userId="949cbe1f-f638-4d8b-8890-7bbcf354ea6d" providerId="ADAL" clId="{C0B8694C-1695-4C20-816B-78215627C696}" dt="2020-09-08T18:16:59.102" v="1952"/>
          <ac:cxnSpMkLst>
            <pc:docMk/>
            <pc:sldMk cId="1719708773" sldId="4644"/>
            <ac:cxnSpMk id="17" creationId="{60E8F857-6DCC-4F30-9DC0-CB387264A5FE}"/>
          </ac:cxnSpMkLst>
        </pc:cxnChg>
        <pc:cxnChg chg="add">
          <ac:chgData name="Coraluppi, Stefano" userId="949cbe1f-f638-4d8b-8890-7bbcf354ea6d" providerId="ADAL" clId="{C0B8694C-1695-4C20-816B-78215627C696}" dt="2020-09-08T18:16:59.102" v="1952"/>
          <ac:cxnSpMkLst>
            <pc:docMk/>
            <pc:sldMk cId="1719708773" sldId="4644"/>
            <ac:cxnSpMk id="19" creationId="{F380126C-9037-4F45-91D2-D9BB95AAE1F3}"/>
          </ac:cxnSpMkLst>
        </pc:cxnChg>
        <pc:cxnChg chg="add">
          <ac:chgData name="Coraluppi, Stefano" userId="949cbe1f-f638-4d8b-8890-7bbcf354ea6d" providerId="ADAL" clId="{C0B8694C-1695-4C20-816B-78215627C696}" dt="2020-09-08T18:16:59.102" v="1952"/>
          <ac:cxnSpMkLst>
            <pc:docMk/>
            <pc:sldMk cId="1719708773" sldId="4644"/>
            <ac:cxnSpMk id="21" creationId="{8631709A-4494-4DDD-BA51-240CC683919C}"/>
          </ac:cxnSpMkLst>
        </pc:cxnChg>
        <pc:cxnChg chg="add">
          <ac:chgData name="Coraluppi, Stefano" userId="949cbe1f-f638-4d8b-8890-7bbcf354ea6d" providerId="ADAL" clId="{C0B8694C-1695-4C20-816B-78215627C696}" dt="2020-09-08T18:16:59.102" v="1952"/>
          <ac:cxnSpMkLst>
            <pc:docMk/>
            <pc:sldMk cId="1719708773" sldId="4644"/>
            <ac:cxnSpMk id="23" creationId="{8D44F77C-3BD5-4B22-95A6-792160ABF58B}"/>
          </ac:cxnSpMkLst>
        </pc:cxnChg>
        <pc:cxnChg chg="add">
          <ac:chgData name="Coraluppi, Stefano" userId="949cbe1f-f638-4d8b-8890-7bbcf354ea6d" providerId="ADAL" clId="{C0B8694C-1695-4C20-816B-78215627C696}" dt="2020-09-08T18:16:59.102" v="1952"/>
          <ac:cxnSpMkLst>
            <pc:docMk/>
            <pc:sldMk cId="1719708773" sldId="4644"/>
            <ac:cxnSpMk id="24" creationId="{EAC34F71-AA98-4A37-8051-01A8CC9140CA}"/>
          </ac:cxnSpMkLst>
        </pc:cxnChg>
        <pc:cxnChg chg="add del mod">
          <ac:chgData name="Coraluppi, Stefano" userId="949cbe1f-f638-4d8b-8890-7bbcf354ea6d" providerId="ADAL" clId="{C0B8694C-1695-4C20-816B-78215627C696}" dt="2020-09-08T19:21:47.872" v="1977" actId="478"/>
          <ac:cxnSpMkLst>
            <pc:docMk/>
            <pc:sldMk cId="1719708773" sldId="4644"/>
            <ac:cxnSpMk id="34" creationId="{3AB80942-B52A-4801-82EF-D45026D18DE7}"/>
          </ac:cxnSpMkLst>
        </pc:cxnChg>
        <pc:cxnChg chg="add del mod">
          <ac:chgData name="Coraluppi, Stefano" userId="949cbe1f-f638-4d8b-8890-7bbcf354ea6d" providerId="ADAL" clId="{C0B8694C-1695-4C20-816B-78215627C696}" dt="2020-09-08T19:21:46.655" v="1976" actId="478"/>
          <ac:cxnSpMkLst>
            <pc:docMk/>
            <pc:sldMk cId="1719708773" sldId="4644"/>
            <ac:cxnSpMk id="35" creationId="{A22BAADF-34E6-44EE-ADAB-37965E9AA434}"/>
          </ac:cxnSpMkLst>
        </pc:cxnChg>
        <pc:cxnChg chg="add mod">
          <ac:chgData name="Coraluppi, Stefano" userId="949cbe1f-f638-4d8b-8890-7bbcf354ea6d" providerId="ADAL" clId="{C0B8694C-1695-4C20-816B-78215627C696}" dt="2020-09-08T19:22:14.023" v="1982" actId="14100"/>
          <ac:cxnSpMkLst>
            <pc:docMk/>
            <pc:sldMk cId="1719708773" sldId="4644"/>
            <ac:cxnSpMk id="38" creationId="{52E8B8B2-A9A4-4614-8DD5-A0A16B8BDE9A}"/>
          </ac:cxnSpMkLst>
        </pc:cxnChg>
      </pc:sldChg>
      <pc:sldChg chg="addSp delSp modSp add">
        <pc:chgData name="Coraluppi, Stefano" userId="949cbe1f-f638-4d8b-8890-7bbcf354ea6d" providerId="ADAL" clId="{C0B8694C-1695-4C20-816B-78215627C696}" dt="2020-09-08T19:32:39.043" v="2354" actId="20577"/>
        <pc:sldMkLst>
          <pc:docMk/>
          <pc:sldMk cId="929780176" sldId="4645"/>
        </pc:sldMkLst>
        <pc:spChg chg="mod">
          <ac:chgData name="Coraluppi, Stefano" userId="949cbe1f-f638-4d8b-8890-7bbcf354ea6d" providerId="ADAL" clId="{C0B8694C-1695-4C20-816B-78215627C696}" dt="2020-09-08T19:32:39.043" v="2354" actId="20577"/>
          <ac:spMkLst>
            <pc:docMk/>
            <pc:sldMk cId="929780176" sldId="4645"/>
            <ac:spMk id="2" creationId="{AE1B455A-A2E3-4096-A7E9-B48220305EA3}"/>
          </ac:spMkLst>
        </pc:spChg>
        <pc:spChg chg="del">
          <ac:chgData name="Coraluppi, Stefano" userId="949cbe1f-f638-4d8b-8890-7bbcf354ea6d" providerId="ADAL" clId="{C0B8694C-1695-4C20-816B-78215627C696}" dt="2020-09-08T19:29:32.163" v="2215" actId="478"/>
          <ac:spMkLst>
            <pc:docMk/>
            <pc:sldMk cId="929780176" sldId="4645"/>
            <ac:spMk id="3" creationId="{0F358B52-D031-401B-94AB-0C99AAC57763}"/>
          </ac:spMkLst>
        </pc:spChg>
        <pc:picChg chg="add mod">
          <ac:chgData name="Coraluppi, Stefano" userId="949cbe1f-f638-4d8b-8890-7bbcf354ea6d" providerId="ADAL" clId="{C0B8694C-1695-4C20-816B-78215627C696}" dt="2020-09-08T19:29:41.390" v="2290" actId="1038"/>
          <ac:picMkLst>
            <pc:docMk/>
            <pc:sldMk cId="929780176" sldId="4645"/>
            <ac:picMk id="5" creationId="{FA1776A3-1733-4921-A5B4-2493E75321F4}"/>
          </ac:picMkLst>
        </pc:picChg>
      </pc:sldChg>
      <pc:sldChg chg="del">
        <pc:chgData name="Coraluppi, Stefano" userId="949cbe1f-f638-4d8b-8890-7bbcf354ea6d" providerId="ADAL" clId="{C0B8694C-1695-4C20-816B-78215627C696}" dt="2020-09-08T17:22:32.223" v="2" actId="2696"/>
        <pc:sldMkLst>
          <pc:docMk/>
          <pc:sldMk cId="2830370776" sldId="4645"/>
        </pc:sldMkLst>
      </pc:sldChg>
      <pc:sldChg chg="addSp modSp add">
        <pc:chgData name="Coraluppi, Stefano" userId="949cbe1f-f638-4d8b-8890-7bbcf354ea6d" providerId="ADAL" clId="{C0B8694C-1695-4C20-816B-78215627C696}" dt="2020-09-08T19:48:11.387" v="2727" actId="20577"/>
        <pc:sldMkLst>
          <pc:docMk/>
          <pc:sldMk cId="395456167" sldId="4646"/>
        </pc:sldMkLst>
        <pc:spChg chg="mod">
          <ac:chgData name="Coraluppi, Stefano" userId="949cbe1f-f638-4d8b-8890-7bbcf354ea6d" providerId="ADAL" clId="{C0B8694C-1695-4C20-816B-78215627C696}" dt="2020-09-08T19:32:32.523" v="2345" actId="20577"/>
          <ac:spMkLst>
            <pc:docMk/>
            <pc:sldMk cId="395456167" sldId="4646"/>
            <ac:spMk id="2" creationId="{04FC6B71-A321-41E7-A56D-FE7ABA3A4E44}"/>
          </ac:spMkLst>
        </pc:spChg>
        <pc:spChg chg="mod">
          <ac:chgData name="Coraluppi, Stefano" userId="949cbe1f-f638-4d8b-8890-7bbcf354ea6d" providerId="ADAL" clId="{C0B8694C-1695-4C20-816B-78215627C696}" dt="2020-09-08T19:48:11.387" v="2727" actId="20577"/>
          <ac:spMkLst>
            <pc:docMk/>
            <pc:sldMk cId="395456167" sldId="4646"/>
            <ac:spMk id="3" creationId="{513366D4-9D41-4E81-9557-1C145E3953B0}"/>
          </ac:spMkLst>
        </pc:spChg>
        <pc:picChg chg="add mod">
          <ac:chgData name="Coraluppi, Stefano" userId="949cbe1f-f638-4d8b-8890-7bbcf354ea6d" providerId="ADAL" clId="{C0B8694C-1695-4C20-816B-78215627C696}" dt="2020-09-08T19:45:34.382" v="2666" actId="1036"/>
          <ac:picMkLst>
            <pc:docMk/>
            <pc:sldMk cId="395456167" sldId="4646"/>
            <ac:picMk id="5" creationId="{7E2E4BB6-E840-455C-9536-F25C1A9411C7}"/>
          </ac:picMkLst>
        </pc:picChg>
      </pc:sldChg>
      <pc:sldChg chg="del">
        <pc:chgData name="Coraluppi, Stefano" userId="949cbe1f-f638-4d8b-8890-7bbcf354ea6d" providerId="ADAL" clId="{C0B8694C-1695-4C20-816B-78215627C696}" dt="2020-09-08T17:22:32.230" v="3" actId="2696"/>
        <pc:sldMkLst>
          <pc:docMk/>
          <pc:sldMk cId="1031423620" sldId="4646"/>
        </pc:sldMkLst>
      </pc:sldChg>
      <pc:sldChg chg="del">
        <pc:chgData name="Coraluppi, Stefano" userId="949cbe1f-f638-4d8b-8890-7bbcf354ea6d" providerId="ADAL" clId="{C0B8694C-1695-4C20-816B-78215627C696}" dt="2020-09-08T17:22:32.236" v="4" actId="2696"/>
        <pc:sldMkLst>
          <pc:docMk/>
          <pc:sldMk cId="440319693" sldId="4647"/>
        </pc:sldMkLst>
      </pc:sldChg>
      <pc:sldChg chg="modSp add">
        <pc:chgData name="Coraluppi, Stefano" userId="949cbe1f-f638-4d8b-8890-7bbcf354ea6d" providerId="ADAL" clId="{C0B8694C-1695-4C20-816B-78215627C696}" dt="2020-09-08T19:58:59.120" v="3250" actId="20577"/>
        <pc:sldMkLst>
          <pc:docMk/>
          <pc:sldMk cId="640034791" sldId="4647"/>
        </pc:sldMkLst>
        <pc:spChg chg="mod">
          <ac:chgData name="Coraluppi, Stefano" userId="949cbe1f-f638-4d8b-8890-7bbcf354ea6d" providerId="ADAL" clId="{C0B8694C-1695-4C20-816B-78215627C696}" dt="2020-09-08T19:47:37.869" v="2726" actId="20577"/>
          <ac:spMkLst>
            <pc:docMk/>
            <pc:sldMk cId="640034791" sldId="4647"/>
            <ac:spMk id="2" creationId="{67121B0E-8C48-4A8E-917C-3A8082B8F10B}"/>
          </ac:spMkLst>
        </pc:spChg>
        <pc:spChg chg="mod">
          <ac:chgData name="Coraluppi, Stefano" userId="949cbe1f-f638-4d8b-8890-7bbcf354ea6d" providerId="ADAL" clId="{C0B8694C-1695-4C20-816B-78215627C696}" dt="2020-09-08T19:58:59.120" v="3250" actId="20577"/>
          <ac:spMkLst>
            <pc:docMk/>
            <pc:sldMk cId="640034791" sldId="4647"/>
            <ac:spMk id="3" creationId="{8AE9E35E-1081-458E-98F7-9664A0C32854}"/>
          </ac:spMkLst>
        </pc:spChg>
      </pc:sldChg>
      <pc:sldChg chg="del">
        <pc:chgData name="Coraluppi, Stefano" userId="949cbe1f-f638-4d8b-8890-7bbcf354ea6d" providerId="ADAL" clId="{C0B8694C-1695-4C20-816B-78215627C696}" dt="2020-09-08T17:22:32.243" v="5" actId="2696"/>
        <pc:sldMkLst>
          <pc:docMk/>
          <pc:sldMk cId="581147511" sldId="4648"/>
        </pc:sldMkLst>
      </pc:sldChg>
      <pc:sldChg chg="del">
        <pc:chgData name="Coraluppi, Stefano" userId="949cbe1f-f638-4d8b-8890-7bbcf354ea6d" providerId="ADAL" clId="{C0B8694C-1695-4C20-816B-78215627C696}" dt="2020-09-08T17:22:32.249" v="6" actId="2696"/>
        <pc:sldMkLst>
          <pc:docMk/>
          <pc:sldMk cId="2972390675" sldId="4649"/>
        </pc:sldMkLst>
      </pc:sldChg>
      <pc:sldChg chg="del">
        <pc:chgData name="Coraluppi, Stefano" userId="949cbe1f-f638-4d8b-8890-7bbcf354ea6d" providerId="ADAL" clId="{C0B8694C-1695-4C20-816B-78215627C696}" dt="2020-09-08T17:22:32.256" v="7" actId="2696"/>
        <pc:sldMkLst>
          <pc:docMk/>
          <pc:sldMk cId="2227942570" sldId="4650"/>
        </pc:sldMkLst>
      </pc:sldChg>
      <pc:sldChg chg="del">
        <pc:chgData name="Coraluppi, Stefano" userId="949cbe1f-f638-4d8b-8890-7bbcf354ea6d" providerId="ADAL" clId="{C0B8694C-1695-4C20-816B-78215627C696}" dt="2020-09-08T17:22:32.263" v="8" actId="2696"/>
        <pc:sldMkLst>
          <pc:docMk/>
          <pc:sldMk cId="884967220" sldId="4651"/>
        </pc:sldMkLst>
      </pc:sldChg>
      <pc:sldChg chg="del">
        <pc:chgData name="Coraluppi, Stefano" userId="949cbe1f-f638-4d8b-8890-7bbcf354ea6d" providerId="ADAL" clId="{C0B8694C-1695-4C20-816B-78215627C696}" dt="2020-09-08T17:22:32.269" v="9" actId="2696"/>
        <pc:sldMkLst>
          <pc:docMk/>
          <pc:sldMk cId="3439025979" sldId="4652"/>
        </pc:sldMkLst>
      </pc:sldChg>
      <pc:sldChg chg="del">
        <pc:chgData name="Coraluppi, Stefano" userId="949cbe1f-f638-4d8b-8890-7bbcf354ea6d" providerId="ADAL" clId="{C0B8694C-1695-4C20-816B-78215627C696}" dt="2020-09-08T17:22:32.274" v="11" actId="2696"/>
        <pc:sldMkLst>
          <pc:docMk/>
          <pc:sldMk cId="3219833533" sldId="4654"/>
        </pc:sldMkLst>
      </pc:sldChg>
      <pc:sldChg chg="del">
        <pc:chgData name="Coraluppi, Stefano" userId="949cbe1f-f638-4d8b-8890-7bbcf354ea6d" providerId="ADAL" clId="{C0B8694C-1695-4C20-816B-78215627C696}" dt="2020-09-08T17:22:32.280" v="15" actId="2696"/>
        <pc:sldMkLst>
          <pc:docMk/>
          <pc:sldMk cId="1759185110" sldId="4655"/>
        </pc:sldMkLst>
      </pc:sldChg>
      <pc:sldChg chg="del">
        <pc:chgData name="Coraluppi, Stefano" userId="949cbe1f-f638-4d8b-8890-7bbcf354ea6d" providerId="ADAL" clId="{C0B8694C-1695-4C20-816B-78215627C696}" dt="2020-09-08T17:22:32.284" v="16" actId="2696"/>
        <pc:sldMkLst>
          <pc:docMk/>
          <pc:sldMk cId="2328472560" sldId="4661"/>
        </pc:sldMkLst>
      </pc:sldChg>
      <pc:sldChg chg="del">
        <pc:chgData name="Coraluppi, Stefano" userId="949cbe1f-f638-4d8b-8890-7bbcf354ea6d" providerId="ADAL" clId="{C0B8694C-1695-4C20-816B-78215627C696}" dt="2020-09-08T17:22:32.287" v="18" actId="2696"/>
        <pc:sldMkLst>
          <pc:docMk/>
          <pc:sldMk cId="2088425211" sldId="4662"/>
        </pc:sldMkLst>
      </pc:sldChg>
      <pc:sldChg chg="del">
        <pc:chgData name="Coraluppi, Stefano" userId="949cbe1f-f638-4d8b-8890-7bbcf354ea6d" providerId="ADAL" clId="{C0B8694C-1695-4C20-816B-78215627C696}" dt="2020-09-08T17:22:32.295" v="23" actId="2696"/>
        <pc:sldMkLst>
          <pc:docMk/>
          <pc:sldMk cId="1789524704" sldId="4663"/>
        </pc:sldMkLst>
      </pc:sldChg>
      <pc:sldChg chg="del">
        <pc:chgData name="Coraluppi, Stefano" userId="949cbe1f-f638-4d8b-8890-7bbcf354ea6d" providerId="ADAL" clId="{C0B8694C-1695-4C20-816B-78215627C696}" dt="2020-09-08T17:22:32.300" v="28" actId="2696"/>
        <pc:sldMkLst>
          <pc:docMk/>
          <pc:sldMk cId="2312578250" sldId="4664"/>
        </pc:sldMkLst>
      </pc:sldChg>
      <pc:sldChg chg="del">
        <pc:chgData name="Coraluppi, Stefano" userId="949cbe1f-f638-4d8b-8890-7bbcf354ea6d" providerId="ADAL" clId="{C0B8694C-1695-4C20-816B-78215627C696}" dt="2020-09-08T17:22:32.300" v="29" actId="2696"/>
        <pc:sldMkLst>
          <pc:docMk/>
          <pc:sldMk cId="3823174041" sldId="4665"/>
        </pc:sldMkLst>
      </pc:sldChg>
      <pc:sldChg chg="del">
        <pc:chgData name="Coraluppi, Stefano" userId="949cbe1f-f638-4d8b-8890-7bbcf354ea6d" providerId="ADAL" clId="{C0B8694C-1695-4C20-816B-78215627C696}" dt="2020-09-08T17:22:32.293" v="21" actId="2696"/>
        <pc:sldMkLst>
          <pc:docMk/>
          <pc:sldMk cId="1009148242" sldId="4666"/>
        </pc:sldMkLst>
      </pc:sldChg>
      <pc:sldChg chg="add del">
        <pc:chgData name="Coraluppi, Stefano" userId="949cbe1f-f638-4d8b-8890-7bbcf354ea6d" providerId="ADAL" clId="{C0B8694C-1695-4C20-816B-78215627C696}" dt="2020-09-08T17:22:32.297" v="25" actId="2696"/>
        <pc:sldMkLst>
          <pc:docMk/>
          <pc:sldMk cId="1018314716" sldId="4667"/>
        </pc:sldMkLst>
      </pc:sldChg>
      <pc:sldChg chg="add del">
        <pc:chgData name="Coraluppi, Stefano" userId="949cbe1f-f638-4d8b-8890-7bbcf354ea6d" providerId="ADAL" clId="{C0B8694C-1695-4C20-816B-78215627C696}" dt="2020-09-08T17:22:32.298" v="26" actId="2696"/>
        <pc:sldMkLst>
          <pc:docMk/>
          <pc:sldMk cId="3546495486" sldId="46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5798"/>
          </a:xfrm>
          <a:prstGeom prst="rect">
            <a:avLst/>
          </a:prstGeom>
        </p:spPr>
        <p:txBody>
          <a:bodyPr vert="horz" lIns="92964" tIns="46482" rIns="92964" bIns="464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5798"/>
          </a:xfrm>
          <a:prstGeom prst="rect">
            <a:avLst/>
          </a:prstGeom>
        </p:spPr>
        <p:txBody>
          <a:bodyPr vert="horz" lIns="92964" tIns="46482" rIns="92964" bIns="46482" rtlCol="0"/>
          <a:lstStyle>
            <a:lvl1pPr algn="r">
              <a:defRPr sz="1200"/>
            </a:lvl1pPr>
          </a:lstStyle>
          <a:p>
            <a:fld id="{A9061F34-BF7A-4E95-8F0F-19DF5FC7408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160463"/>
            <a:ext cx="49244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64" tIns="46482" rIns="92964" bIns="464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1" y="4467781"/>
            <a:ext cx="5588000" cy="3655457"/>
          </a:xfrm>
          <a:prstGeom prst="rect">
            <a:avLst/>
          </a:prstGeom>
        </p:spPr>
        <p:txBody>
          <a:bodyPr vert="horz" lIns="92964" tIns="46482" rIns="92964" bIns="464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17905"/>
            <a:ext cx="3026833" cy="465797"/>
          </a:xfrm>
          <a:prstGeom prst="rect">
            <a:avLst/>
          </a:prstGeom>
        </p:spPr>
        <p:txBody>
          <a:bodyPr vert="horz" lIns="92964" tIns="46482" rIns="92964" bIns="464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5797"/>
          </a:xfrm>
          <a:prstGeom prst="rect">
            <a:avLst/>
          </a:prstGeom>
        </p:spPr>
        <p:txBody>
          <a:bodyPr vert="horz" lIns="92964" tIns="46482" rIns="92964" bIns="46482" rtlCol="0" anchor="b"/>
          <a:lstStyle>
            <a:lvl1pPr algn="r">
              <a:defRPr sz="1200"/>
            </a:lvl1pPr>
          </a:lstStyle>
          <a:p>
            <a:fld id="{0E4275BD-6C3F-485F-9BC3-506B46A6F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37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E28F8A-AE0C-4C46-93F6-1305A4A4BD4C}"/>
              </a:ext>
            </a:extLst>
          </p:cNvPr>
          <p:cNvSpPr/>
          <p:nvPr userDrawn="1"/>
        </p:nvSpPr>
        <p:spPr>
          <a:xfrm>
            <a:off x="0" y="0"/>
            <a:ext cx="10058400" cy="640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99F1D6-F2F4-4573-9E91-E19BF433E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93813" y="9613"/>
            <a:ext cx="10450996" cy="7101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7C098A-D779-4D8E-B26E-8D5BDF76A3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2620508" y="655082"/>
            <a:ext cx="7359653" cy="1262921"/>
          </a:xfrm>
          <a:noFill/>
        </p:spPr>
        <p:txBody>
          <a:bodyPr anchor="b"/>
          <a:lstStyle>
            <a:lvl1pPr algn="l">
              <a:defRPr sz="4400">
                <a:solidFill>
                  <a:schemeClr val="accent2">
                    <a:lumMod val="25000"/>
                    <a:lumOff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49A21-2075-458E-AD79-253322439223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620508" y="2003939"/>
            <a:ext cx="7359653" cy="82796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>
                    <a:lumMod val="25000"/>
                    <a:lumOff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0E069-BB8C-4414-A2A5-D07061DBF32B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FAE8B814-8A87-4AF0-9FDF-A7BE872C5FCA}" type="datetime1">
              <a:rPr lang="en-US" smtClean="0"/>
              <a:t>10/16/2023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83FB60-1D42-4A0A-AEAF-7B2CEE513C6D}"/>
              </a:ext>
            </a:extLst>
          </p:cNvPr>
          <p:cNvGrpSpPr/>
          <p:nvPr userDrawn="1"/>
        </p:nvGrpSpPr>
        <p:grpSpPr>
          <a:xfrm>
            <a:off x="5974037" y="5870190"/>
            <a:ext cx="1619993" cy="520997"/>
            <a:chOff x="270807" y="5877029"/>
            <a:chExt cx="1619993" cy="520997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D11A9-E50A-4A49-AF46-5E99C7A2ACAB}"/>
                </a:ext>
              </a:extLst>
            </p:cNvPr>
            <p:cNvSpPr/>
            <p:nvPr/>
          </p:nvSpPr>
          <p:spPr>
            <a:xfrm>
              <a:off x="270807" y="6059716"/>
              <a:ext cx="199339" cy="191388"/>
            </a:xfrm>
            <a:custGeom>
              <a:avLst/>
              <a:gdLst>
                <a:gd name="connsiteX0" fmla="*/ 29623 w 61626"/>
                <a:gd name="connsiteY0" fmla="*/ 12578 h 59168"/>
                <a:gd name="connsiteX1" fmla="*/ 27432 w 61626"/>
                <a:gd name="connsiteY1" fmla="*/ 23055 h 59168"/>
                <a:gd name="connsiteX2" fmla="*/ 45815 w 61626"/>
                <a:gd name="connsiteY2" fmla="*/ 23055 h 59168"/>
                <a:gd name="connsiteX3" fmla="*/ 54769 w 61626"/>
                <a:gd name="connsiteY3" fmla="*/ 25246 h 59168"/>
                <a:gd name="connsiteX4" fmla="*/ 57150 w 61626"/>
                <a:gd name="connsiteY4" fmla="*/ 31628 h 59168"/>
                <a:gd name="connsiteX5" fmla="*/ 57150 w 61626"/>
                <a:gd name="connsiteY5" fmla="*/ 35629 h 59168"/>
                <a:gd name="connsiteX6" fmla="*/ 56293 w 61626"/>
                <a:gd name="connsiteY6" fmla="*/ 40296 h 59168"/>
                <a:gd name="connsiteX7" fmla="*/ 54007 w 61626"/>
                <a:gd name="connsiteY7" fmla="*/ 48392 h 59168"/>
                <a:gd name="connsiteX8" fmla="*/ 50768 w 61626"/>
                <a:gd name="connsiteY8" fmla="*/ 54297 h 59168"/>
                <a:gd name="connsiteX9" fmla="*/ 45720 w 61626"/>
                <a:gd name="connsiteY9" fmla="*/ 57917 h 59168"/>
                <a:gd name="connsiteX10" fmla="*/ 38100 w 61626"/>
                <a:gd name="connsiteY10" fmla="*/ 59155 h 59168"/>
                <a:gd name="connsiteX11" fmla="*/ 0 w 61626"/>
                <a:gd name="connsiteY11" fmla="*/ 59155 h 59168"/>
                <a:gd name="connsiteX12" fmla="*/ 2572 w 61626"/>
                <a:gd name="connsiteY12" fmla="*/ 46582 h 59168"/>
                <a:gd name="connsiteX13" fmla="*/ 37052 w 61626"/>
                <a:gd name="connsiteY13" fmla="*/ 46582 h 59168"/>
                <a:gd name="connsiteX14" fmla="*/ 39338 w 61626"/>
                <a:gd name="connsiteY14" fmla="*/ 36105 h 59168"/>
                <a:gd name="connsiteX15" fmla="*/ 18764 w 61626"/>
                <a:gd name="connsiteY15" fmla="*/ 36105 h 59168"/>
                <a:gd name="connsiteX16" fmla="*/ 9716 w 61626"/>
                <a:gd name="connsiteY16" fmla="*/ 34009 h 59168"/>
                <a:gd name="connsiteX17" fmla="*/ 7239 w 61626"/>
                <a:gd name="connsiteY17" fmla="*/ 27437 h 59168"/>
                <a:gd name="connsiteX18" fmla="*/ 7239 w 61626"/>
                <a:gd name="connsiteY18" fmla="*/ 23246 h 59168"/>
                <a:gd name="connsiteX19" fmla="*/ 8192 w 61626"/>
                <a:gd name="connsiteY19" fmla="*/ 18293 h 59168"/>
                <a:gd name="connsiteX20" fmla="*/ 10287 w 61626"/>
                <a:gd name="connsiteY20" fmla="*/ 10959 h 59168"/>
                <a:gd name="connsiteX21" fmla="*/ 13526 w 61626"/>
                <a:gd name="connsiteY21" fmla="*/ 5149 h 59168"/>
                <a:gd name="connsiteX22" fmla="*/ 18574 w 61626"/>
                <a:gd name="connsiteY22" fmla="*/ 1339 h 59168"/>
                <a:gd name="connsiteX23" fmla="*/ 26289 w 61626"/>
                <a:gd name="connsiteY23" fmla="*/ 5 h 59168"/>
                <a:gd name="connsiteX24" fmla="*/ 61627 w 61626"/>
                <a:gd name="connsiteY24" fmla="*/ 5 h 59168"/>
                <a:gd name="connsiteX25" fmla="*/ 58960 w 61626"/>
                <a:gd name="connsiteY25" fmla="*/ 12578 h 5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1626" h="59168">
                  <a:moveTo>
                    <a:pt x="29623" y="12578"/>
                  </a:moveTo>
                  <a:lnTo>
                    <a:pt x="27432" y="23055"/>
                  </a:lnTo>
                  <a:lnTo>
                    <a:pt x="45815" y="23055"/>
                  </a:lnTo>
                  <a:cubicBezTo>
                    <a:pt x="48963" y="22731"/>
                    <a:pt x="52126" y="23505"/>
                    <a:pt x="54769" y="25246"/>
                  </a:cubicBezTo>
                  <a:cubicBezTo>
                    <a:pt x="56462" y="26920"/>
                    <a:pt x="57333" y="29254"/>
                    <a:pt x="57150" y="31628"/>
                  </a:cubicBezTo>
                  <a:cubicBezTo>
                    <a:pt x="57238" y="32960"/>
                    <a:pt x="57238" y="34296"/>
                    <a:pt x="57150" y="35629"/>
                  </a:cubicBezTo>
                  <a:cubicBezTo>
                    <a:pt x="57150" y="36962"/>
                    <a:pt x="57150" y="38581"/>
                    <a:pt x="56293" y="40296"/>
                  </a:cubicBezTo>
                  <a:cubicBezTo>
                    <a:pt x="55720" y="43044"/>
                    <a:pt x="54956" y="45750"/>
                    <a:pt x="54007" y="48392"/>
                  </a:cubicBezTo>
                  <a:cubicBezTo>
                    <a:pt x="53259" y="50525"/>
                    <a:pt x="52165" y="52520"/>
                    <a:pt x="50768" y="54297"/>
                  </a:cubicBezTo>
                  <a:cubicBezTo>
                    <a:pt x="49404" y="55895"/>
                    <a:pt x="47671" y="57138"/>
                    <a:pt x="45720" y="57917"/>
                  </a:cubicBezTo>
                  <a:cubicBezTo>
                    <a:pt x="43287" y="58830"/>
                    <a:pt x="40697" y="59251"/>
                    <a:pt x="38100" y="59155"/>
                  </a:cubicBezTo>
                  <a:lnTo>
                    <a:pt x="0" y="59155"/>
                  </a:lnTo>
                  <a:lnTo>
                    <a:pt x="2572" y="46582"/>
                  </a:lnTo>
                  <a:lnTo>
                    <a:pt x="37052" y="46582"/>
                  </a:lnTo>
                  <a:lnTo>
                    <a:pt x="39338" y="36105"/>
                  </a:lnTo>
                  <a:lnTo>
                    <a:pt x="18764" y="36105"/>
                  </a:lnTo>
                  <a:cubicBezTo>
                    <a:pt x="15598" y="36441"/>
                    <a:pt x="12411" y="35703"/>
                    <a:pt x="9716" y="34009"/>
                  </a:cubicBezTo>
                  <a:cubicBezTo>
                    <a:pt x="7921" y="32317"/>
                    <a:pt x="7007" y="29892"/>
                    <a:pt x="7239" y="27437"/>
                  </a:cubicBezTo>
                  <a:cubicBezTo>
                    <a:pt x="7151" y="26041"/>
                    <a:pt x="7151" y="24641"/>
                    <a:pt x="7239" y="23246"/>
                  </a:cubicBezTo>
                  <a:cubicBezTo>
                    <a:pt x="7239" y="21817"/>
                    <a:pt x="7810" y="20103"/>
                    <a:pt x="8192" y="18293"/>
                  </a:cubicBezTo>
                  <a:cubicBezTo>
                    <a:pt x="8693" y="15796"/>
                    <a:pt x="9394" y="13343"/>
                    <a:pt x="10287" y="10959"/>
                  </a:cubicBezTo>
                  <a:cubicBezTo>
                    <a:pt x="10996" y="8838"/>
                    <a:pt x="12094" y="6867"/>
                    <a:pt x="13526" y="5149"/>
                  </a:cubicBezTo>
                  <a:cubicBezTo>
                    <a:pt x="14907" y="3522"/>
                    <a:pt x="16631" y="2221"/>
                    <a:pt x="18574" y="1339"/>
                  </a:cubicBezTo>
                  <a:cubicBezTo>
                    <a:pt x="21035" y="400"/>
                    <a:pt x="23655" y="-53"/>
                    <a:pt x="26289" y="5"/>
                  </a:cubicBezTo>
                  <a:lnTo>
                    <a:pt x="61627" y="5"/>
                  </a:lnTo>
                  <a:lnTo>
                    <a:pt x="58960" y="12578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92F9349-DF02-47B7-9383-193639CC16B6}"/>
                </a:ext>
              </a:extLst>
            </p:cNvPr>
            <p:cNvSpPr/>
            <p:nvPr/>
          </p:nvSpPr>
          <p:spPr>
            <a:xfrm>
              <a:off x="489249" y="6059732"/>
              <a:ext cx="214435" cy="261267"/>
            </a:xfrm>
            <a:custGeom>
              <a:avLst/>
              <a:gdLst>
                <a:gd name="connsiteX0" fmla="*/ 571 w 66293"/>
                <a:gd name="connsiteY0" fmla="*/ 80772 h 80771"/>
                <a:gd name="connsiteX1" fmla="*/ 13145 w 66293"/>
                <a:gd name="connsiteY1" fmla="*/ 59150 h 80771"/>
                <a:gd name="connsiteX2" fmla="*/ 8192 w 66293"/>
                <a:gd name="connsiteY2" fmla="*/ 57912 h 80771"/>
                <a:gd name="connsiteX3" fmla="*/ 6191 w 66293"/>
                <a:gd name="connsiteY3" fmla="*/ 53816 h 80771"/>
                <a:gd name="connsiteX4" fmla="*/ 0 w 66293"/>
                <a:gd name="connsiteY4" fmla="*/ 0 h 80771"/>
                <a:gd name="connsiteX5" fmla="*/ 23241 w 66293"/>
                <a:gd name="connsiteY5" fmla="*/ 0 h 80771"/>
                <a:gd name="connsiteX6" fmla="*/ 24098 w 66293"/>
                <a:gd name="connsiteY6" fmla="*/ 40481 h 80771"/>
                <a:gd name="connsiteX7" fmla="*/ 26670 w 66293"/>
                <a:gd name="connsiteY7" fmla="*/ 40481 h 80771"/>
                <a:gd name="connsiteX8" fmla="*/ 44863 w 66293"/>
                <a:gd name="connsiteY8" fmla="*/ 0 h 80771"/>
                <a:gd name="connsiteX9" fmla="*/ 66294 w 66293"/>
                <a:gd name="connsiteY9" fmla="*/ 0 h 80771"/>
                <a:gd name="connsiteX10" fmla="*/ 23622 w 66293"/>
                <a:gd name="connsiteY10" fmla="*/ 80772 h 8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93" h="80771">
                  <a:moveTo>
                    <a:pt x="571" y="80772"/>
                  </a:moveTo>
                  <a:lnTo>
                    <a:pt x="13145" y="59150"/>
                  </a:lnTo>
                  <a:cubicBezTo>
                    <a:pt x="11403" y="59282"/>
                    <a:pt x="9666" y="58848"/>
                    <a:pt x="8192" y="57912"/>
                  </a:cubicBezTo>
                  <a:cubicBezTo>
                    <a:pt x="7064" y="56824"/>
                    <a:pt x="6356" y="55374"/>
                    <a:pt x="6191" y="53816"/>
                  </a:cubicBezTo>
                  <a:lnTo>
                    <a:pt x="0" y="0"/>
                  </a:lnTo>
                  <a:lnTo>
                    <a:pt x="23241" y="0"/>
                  </a:lnTo>
                  <a:lnTo>
                    <a:pt x="24098" y="40481"/>
                  </a:lnTo>
                  <a:lnTo>
                    <a:pt x="26670" y="40481"/>
                  </a:lnTo>
                  <a:lnTo>
                    <a:pt x="44863" y="0"/>
                  </a:lnTo>
                  <a:lnTo>
                    <a:pt x="66294" y="0"/>
                  </a:lnTo>
                  <a:lnTo>
                    <a:pt x="23622" y="80772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60EFF99-7A6D-4B3D-B266-354ECC2E1ECF}"/>
                </a:ext>
              </a:extLst>
            </p:cNvPr>
            <p:cNvSpPr/>
            <p:nvPr/>
          </p:nvSpPr>
          <p:spPr>
            <a:xfrm>
              <a:off x="675960" y="6059716"/>
              <a:ext cx="199032" cy="191388"/>
            </a:xfrm>
            <a:custGeom>
              <a:avLst/>
              <a:gdLst>
                <a:gd name="connsiteX0" fmla="*/ 29623 w 61531"/>
                <a:gd name="connsiteY0" fmla="*/ 12578 h 59168"/>
                <a:gd name="connsiteX1" fmla="*/ 27432 w 61531"/>
                <a:gd name="connsiteY1" fmla="*/ 23055 h 59168"/>
                <a:gd name="connsiteX2" fmla="*/ 45815 w 61531"/>
                <a:gd name="connsiteY2" fmla="*/ 23055 h 59168"/>
                <a:gd name="connsiteX3" fmla="*/ 54769 w 61531"/>
                <a:gd name="connsiteY3" fmla="*/ 25246 h 59168"/>
                <a:gd name="connsiteX4" fmla="*/ 57150 w 61531"/>
                <a:gd name="connsiteY4" fmla="*/ 31628 h 59168"/>
                <a:gd name="connsiteX5" fmla="*/ 57150 w 61531"/>
                <a:gd name="connsiteY5" fmla="*/ 35629 h 59168"/>
                <a:gd name="connsiteX6" fmla="*/ 56293 w 61531"/>
                <a:gd name="connsiteY6" fmla="*/ 40296 h 59168"/>
                <a:gd name="connsiteX7" fmla="*/ 54007 w 61531"/>
                <a:gd name="connsiteY7" fmla="*/ 48392 h 59168"/>
                <a:gd name="connsiteX8" fmla="*/ 50768 w 61531"/>
                <a:gd name="connsiteY8" fmla="*/ 54297 h 59168"/>
                <a:gd name="connsiteX9" fmla="*/ 45720 w 61531"/>
                <a:gd name="connsiteY9" fmla="*/ 57917 h 59168"/>
                <a:gd name="connsiteX10" fmla="*/ 38100 w 61531"/>
                <a:gd name="connsiteY10" fmla="*/ 59155 h 59168"/>
                <a:gd name="connsiteX11" fmla="*/ 0 w 61531"/>
                <a:gd name="connsiteY11" fmla="*/ 59155 h 59168"/>
                <a:gd name="connsiteX12" fmla="*/ 2667 w 61531"/>
                <a:gd name="connsiteY12" fmla="*/ 46582 h 59168"/>
                <a:gd name="connsiteX13" fmla="*/ 37338 w 61531"/>
                <a:gd name="connsiteY13" fmla="*/ 46582 h 59168"/>
                <a:gd name="connsiteX14" fmla="*/ 39624 w 61531"/>
                <a:gd name="connsiteY14" fmla="*/ 36105 h 59168"/>
                <a:gd name="connsiteX15" fmla="*/ 18764 w 61531"/>
                <a:gd name="connsiteY15" fmla="*/ 36105 h 59168"/>
                <a:gd name="connsiteX16" fmla="*/ 9716 w 61531"/>
                <a:gd name="connsiteY16" fmla="*/ 34009 h 59168"/>
                <a:gd name="connsiteX17" fmla="*/ 7239 w 61531"/>
                <a:gd name="connsiteY17" fmla="*/ 27437 h 59168"/>
                <a:gd name="connsiteX18" fmla="*/ 7239 w 61531"/>
                <a:gd name="connsiteY18" fmla="*/ 23246 h 59168"/>
                <a:gd name="connsiteX19" fmla="*/ 8096 w 61531"/>
                <a:gd name="connsiteY19" fmla="*/ 18293 h 59168"/>
                <a:gd name="connsiteX20" fmla="*/ 10192 w 61531"/>
                <a:gd name="connsiteY20" fmla="*/ 10959 h 59168"/>
                <a:gd name="connsiteX21" fmla="*/ 13430 w 61531"/>
                <a:gd name="connsiteY21" fmla="*/ 5149 h 59168"/>
                <a:gd name="connsiteX22" fmla="*/ 18479 w 61531"/>
                <a:gd name="connsiteY22" fmla="*/ 1339 h 59168"/>
                <a:gd name="connsiteX23" fmla="*/ 26194 w 61531"/>
                <a:gd name="connsiteY23" fmla="*/ 5 h 59168"/>
                <a:gd name="connsiteX24" fmla="*/ 61532 w 61531"/>
                <a:gd name="connsiteY24" fmla="*/ 5 h 59168"/>
                <a:gd name="connsiteX25" fmla="*/ 58865 w 61531"/>
                <a:gd name="connsiteY25" fmla="*/ 12578 h 5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1531" h="59168">
                  <a:moveTo>
                    <a:pt x="29623" y="12578"/>
                  </a:moveTo>
                  <a:lnTo>
                    <a:pt x="27432" y="23055"/>
                  </a:lnTo>
                  <a:lnTo>
                    <a:pt x="45815" y="23055"/>
                  </a:lnTo>
                  <a:cubicBezTo>
                    <a:pt x="48963" y="22731"/>
                    <a:pt x="52126" y="23505"/>
                    <a:pt x="54769" y="25246"/>
                  </a:cubicBezTo>
                  <a:cubicBezTo>
                    <a:pt x="56462" y="26920"/>
                    <a:pt x="57333" y="29254"/>
                    <a:pt x="57150" y="31628"/>
                  </a:cubicBezTo>
                  <a:cubicBezTo>
                    <a:pt x="57238" y="32960"/>
                    <a:pt x="57238" y="34296"/>
                    <a:pt x="57150" y="35629"/>
                  </a:cubicBezTo>
                  <a:cubicBezTo>
                    <a:pt x="57150" y="36962"/>
                    <a:pt x="57150" y="38581"/>
                    <a:pt x="56293" y="40296"/>
                  </a:cubicBezTo>
                  <a:cubicBezTo>
                    <a:pt x="55720" y="43044"/>
                    <a:pt x="54956" y="45750"/>
                    <a:pt x="54007" y="48392"/>
                  </a:cubicBezTo>
                  <a:cubicBezTo>
                    <a:pt x="53259" y="50525"/>
                    <a:pt x="52165" y="52520"/>
                    <a:pt x="50768" y="54297"/>
                  </a:cubicBezTo>
                  <a:cubicBezTo>
                    <a:pt x="49404" y="55895"/>
                    <a:pt x="47671" y="57138"/>
                    <a:pt x="45720" y="57917"/>
                  </a:cubicBezTo>
                  <a:cubicBezTo>
                    <a:pt x="43287" y="58830"/>
                    <a:pt x="40697" y="59251"/>
                    <a:pt x="38100" y="59155"/>
                  </a:cubicBezTo>
                  <a:lnTo>
                    <a:pt x="0" y="59155"/>
                  </a:lnTo>
                  <a:lnTo>
                    <a:pt x="2667" y="46582"/>
                  </a:lnTo>
                  <a:lnTo>
                    <a:pt x="37338" y="46582"/>
                  </a:lnTo>
                  <a:lnTo>
                    <a:pt x="39624" y="36105"/>
                  </a:lnTo>
                  <a:lnTo>
                    <a:pt x="18764" y="36105"/>
                  </a:lnTo>
                  <a:cubicBezTo>
                    <a:pt x="15598" y="36441"/>
                    <a:pt x="12411" y="35703"/>
                    <a:pt x="9716" y="34009"/>
                  </a:cubicBezTo>
                  <a:cubicBezTo>
                    <a:pt x="7968" y="32286"/>
                    <a:pt x="7063" y="29884"/>
                    <a:pt x="7239" y="27437"/>
                  </a:cubicBezTo>
                  <a:cubicBezTo>
                    <a:pt x="7106" y="26043"/>
                    <a:pt x="7106" y="24640"/>
                    <a:pt x="7239" y="23246"/>
                  </a:cubicBezTo>
                  <a:cubicBezTo>
                    <a:pt x="7239" y="21817"/>
                    <a:pt x="7239" y="20103"/>
                    <a:pt x="8096" y="18293"/>
                  </a:cubicBezTo>
                  <a:cubicBezTo>
                    <a:pt x="8598" y="15796"/>
                    <a:pt x="9298" y="13343"/>
                    <a:pt x="10192" y="10959"/>
                  </a:cubicBezTo>
                  <a:cubicBezTo>
                    <a:pt x="10939" y="8855"/>
                    <a:pt x="12034" y="6891"/>
                    <a:pt x="13430" y="5149"/>
                  </a:cubicBezTo>
                  <a:cubicBezTo>
                    <a:pt x="14812" y="3522"/>
                    <a:pt x="16536" y="2221"/>
                    <a:pt x="18479" y="1339"/>
                  </a:cubicBezTo>
                  <a:cubicBezTo>
                    <a:pt x="20940" y="400"/>
                    <a:pt x="23560" y="-53"/>
                    <a:pt x="26194" y="5"/>
                  </a:cubicBezTo>
                  <a:lnTo>
                    <a:pt x="61532" y="5"/>
                  </a:lnTo>
                  <a:lnTo>
                    <a:pt x="58865" y="12578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24E6193-0980-4889-AD24-0EFA660BCCAD}"/>
                </a:ext>
              </a:extLst>
            </p:cNvPr>
            <p:cNvSpPr/>
            <p:nvPr/>
          </p:nvSpPr>
          <p:spPr>
            <a:xfrm>
              <a:off x="887229" y="5996262"/>
              <a:ext cx="136266" cy="254943"/>
            </a:xfrm>
            <a:custGeom>
              <a:avLst/>
              <a:gdLst>
                <a:gd name="connsiteX0" fmla="*/ 28221 w 42127"/>
                <a:gd name="connsiteY0" fmla="*/ 33147 h 78816"/>
                <a:gd name="connsiteX1" fmla="*/ 21363 w 42127"/>
                <a:gd name="connsiteY1" fmla="*/ 65341 h 78816"/>
                <a:gd name="connsiteX2" fmla="*/ 33841 w 42127"/>
                <a:gd name="connsiteY2" fmla="*/ 65341 h 78816"/>
                <a:gd name="connsiteX3" fmla="*/ 33270 w 42127"/>
                <a:gd name="connsiteY3" fmla="*/ 67723 h 78816"/>
                <a:gd name="connsiteX4" fmla="*/ 32412 w 42127"/>
                <a:gd name="connsiteY4" fmla="*/ 71914 h 78816"/>
                <a:gd name="connsiteX5" fmla="*/ 31365 w 42127"/>
                <a:gd name="connsiteY5" fmla="*/ 76295 h 78816"/>
                <a:gd name="connsiteX6" fmla="*/ 30793 w 42127"/>
                <a:gd name="connsiteY6" fmla="*/ 78772 h 78816"/>
                <a:gd name="connsiteX7" fmla="*/ 10695 w 42127"/>
                <a:gd name="connsiteY7" fmla="*/ 78772 h 78816"/>
                <a:gd name="connsiteX8" fmla="*/ 2409 w 42127"/>
                <a:gd name="connsiteY8" fmla="*/ 76771 h 78816"/>
                <a:gd name="connsiteX9" fmla="*/ 27 w 42127"/>
                <a:gd name="connsiteY9" fmla="*/ 70390 h 78816"/>
                <a:gd name="connsiteX10" fmla="*/ 694 w 42127"/>
                <a:gd name="connsiteY10" fmla="*/ 65246 h 78816"/>
                <a:gd name="connsiteX11" fmla="*/ 7457 w 42127"/>
                <a:gd name="connsiteY11" fmla="*/ 33147 h 78816"/>
                <a:gd name="connsiteX12" fmla="*/ 1456 w 42127"/>
                <a:gd name="connsiteY12" fmla="*/ 33147 h 78816"/>
                <a:gd name="connsiteX13" fmla="*/ 4409 w 42127"/>
                <a:gd name="connsiteY13" fmla="*/ 19621 h 78816"/>
                <a:gd name="connsiteX14" fmla="*/ 10410 w 42127"/>
                <a:gd name="connsiteY14" fmla="*/ 19621 h 78816"/>
                <a:gd name="connsiteX15" fmla="*/ 24126 w 42127"/>
                <a:gd name="connsiteY15" fmla="*/ 0 h 78816"/>
                <a:gd name="connsiteX16" fmla="*/ 35174 w 42127"/>
                <a:gd name="connsiteY16" fmla="*/ 0 h 78816"/>
                <a:gd name="connsiteX17" fmla="*/ 31174 w 42127"/>
                <a:gd name="connsiteY17" fmla="*/ 19621 h 78816"/>
                <a:gd name="connsiteX18" fmla="*/ 42128 w 42127"/>
                <a:gd name="connsiteY18" fmla="*/ 19621 h 78816"/>
                <a:gd name="connsiteX19" fmla="*/ 39270 w 42127"/>
                <a:gd name="connsiteY19" fmla="*/ 33147 h 7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127" h="78816">
                  <a:moveTo>
                    <a:pt x="28221" y="33147"/>
                  </a:moveTo>
                  <a:lnTo>
                    <a:pt x="21363" y="65341"/>
                  </a:lnTo>
                  <a:lnTo>
                    <a:pt x="33841" y="65341"/>
                  </a:lnTo>
                  <a:cubicBezTo>
                    <a:pt x="33841" y="65341"/>
                    <a:pt x="33841" y="66389"/>
                    <a:pt x="33270" y="67723"/>
                  </a:cubicBezTo>
                  <a:cubicBezTo>
                    <a:pt x="32698" y="69056"/>
                    <a:pt x="32698" y="70390"/>
                    <a:pt x="32412" y="71914"/>
                  </a:cubicBezTo>
                  <a:cubicBezTo>
                    <a:pt x="32126" y="73438"/>
                    <a:pt x="31745" y="74962"/>
                    <a:pt x="31365" y="76295"/>
                  </a:cubicBezTo>
                  <a:cubicBezTo>
                    <a:pt x="30984" y="77629"/>
                    <a:pt x="31365" y="78486"/>
                    <a:pt x="30793" y="78772"/>
                  </a:cubicBezTo>
                  <a:lnTo>
                    <a:pt x="10695" y="78772"/>
                  </a:lnTo>
                  <a:cubicBezTo>
                    <a:pt x="7790" y="79009"/>
                    <a:pt x="4886" y="78308"/>
                    <a:pt x="2409" y="76771"/>
                  </a:cubicBezTo>
                  <a:cubicBezTo>
                    <a:pt x="704" y="75105"/>
                    <a:pt x="-169" y="72766"/>
                    <a:pt x="27" y="70390"/>
                  </a:cubicBezTo>
                  <a:cubicBezTo>
                    <a:pt x="38" y="68654"/>
                    <a:pt x="262" y="66927"/>
                    <a:pt x="694" y="65246"/>
                  </a:cubicBezTo>
                  <a:lnTo>
                    <a:pt x="7457" y="33147"/>
                  </a:lnTo>
                  <a:lnTo>
                    <a:pt x="1456" y="33147"/>
                  </a:lnTo>
                  <a:lnTo>
                    <a:pt x="4409" y="19621"/>
                  </a:lnTo>
                  <a:lnTo>
                    <a:pt x="10410" y="19621"/>
                  </a:lnTo>
                  <a:lnTo>
                    <a:pt x="24126" y="0"/>
                  </a:lnTo>
                  <a:lnTo>
                    <a:pt x="35174" y="0"/>
                  </a:lnTo>
                  <a:lnTo>
                    <a:pt x="31174" y="19621"/>
                  </a:lnTo>
                  <a:lnTo>
                    <a:pt x="42128" y="19621"/>
                  </a:lnTo>
                  <a:lnTo>
                    <a:pt x="39270" y="33147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93C6B75-425A-496D-B359-7989ADB875F4}"/>
                </a:ext>
              </a:extLst>
            </p:cNvPr>
            <p:cNvSpPr/>
            <p:nvPr/>
          </p:nvSpPr>
          <p:spPr>
            <a:xfrm>
              <a:off x="1020050" y="6060589"/>
              <a:ext cx="206268" cy="191450"/>
            </a:xfrm>
            <a:custGeom>
              <a:avLst/>
              <a:gdLst>
                <a:gd name="connsiteX0" fmla="*/ 63741 w 63768"/>
                <a:gd name="connsiteY0" fmla="*/ 11260 h 59187"/>
                <a:gd name="connsiteX1" fmla="*/ 63741 w 63768"/>
                <a:gd name="connsiteY1" fmla="*/ 13451 h 59187"/>
                <a:gd name="connsiteX2" fmla="*/ 59359 w 63768"/>
                <a:gd name="connsiteY2" fmla="*/ 33644 h 59187"/>
                <a:gd name="connsiteX3" fmla="*/ 23355 w 63768"/>
                <a:gd name="connsiteY3" fmla="*/ 33644 h 59187"/>
                <a:gd name="connsiteX4" fmla="*/ 21069 w 63768"/>
                <a:gd name="connsiteY4" fmla="*/ 44883 h 59187"/>
                <a:gd name="connsiteX5" fmla="*/ 54216 w 63768"/>
                <a:gd name="connsiteY5" fmla="*/ 44883 h 59187"/>
                <a:gd name="connsiteX6" fmla="*/ 51168 w 63768"/>
                <a:gd name="connsiteY6" fmla="*/ 59171 h 59187"/>
                <a:gd name="connsiteX7" fmla="*/ 11163 w 63768"/>
                <a:gd name="connsiteY7" fmla="*/ 59171 h 59187"/>
                <a:gd name="connsiteX8" fmla="*/ 5543 w 63768"/>
                <a:gd name="connsiteY8" fmla="*/ 58409 h 59187"/>
                <a:gd name="connsiteX9" fmla="*/ 1923 w 63768"/>
                <a:gd name="connsiteY9" fmla="*/ 56218 h 59187"/>
                <a:gd name="connsiteX10" fmla="*/ 114 w 63768"/>
                <a:gd name="connsiteY10" fmla="*/ 53075 h 59187"/>
                <a:gd name="connsiteX11" fmla="*/ 114 w 63768"/>
                <a:gd name="connsiteY11" fmla="*/ 49360 h 59187"/>
                <a:gd name="connsiteX12" fmla="*/ 685 w 63768"/>
                <a:gd name="connsiteY12" fmla="*/ 44883 h 59187"/>
                <a:gd name="connsiteX13" fmla="*/ 7067 w 63768"/>
                <a:gd name="connsiteY13" fmla="*/ 14784 h 59187"/>
                <a:gd name="connsiteX14" fmla="*/ 12591 w 63768"/>
                <a:gd name="connsiteY14" fmla="*/ 3831 h 59187"/>
                <a:gd name="connsiteX15" fmla="*/ 23640 w 63768"/>
                <a:gd name="connsiteY15" fmla="*/ 21 h 59187"/>
                <a:gd name="connsiteX16" fmla="*/ 53073 w 63768"/>
                <a:gd name="connsiteY16" fmla="*/ 21 h 59187"/>
                <a:gd name="connsiteX17" fmla="*/ 61074 w 63768"/>
                <a:gd name="connsiteY17" fmla="*/ 2688 h 59187"/>
                <a:gd name="connsiteX18" fmla="*/ 63550 w 63768"/>
                <a:gd name="connsiteY18" fmla="*/ 9546 h 59187"/>
                <a:gd name="connsiteX19" fmla="*/ 63741 w 63768"/>
                <a:gd name="connsiteY19" fmla="*/ 11260 h 59187"/>
                <a:gd name="connsiteX20" fmla="*/ 24498 w 63768"/>
                <a:gd name="connsiteY20" fmla="*/ 25833 h 59187"/>
                <a:gd name="connsiteX21" fmla="*/ 39547 w 63768"/>
                <a:gd name="connsiteY21" fmla="*/ 25833 h 59187"/>
                <a:gd name="connsiteX22" fmla="*/ 42405 w 63768"/>
                <a:gd name="connsiteY22" fmla="*/ 12117 h 59187"/>
                <a:gd name="connsiteX23" fmla="*/ 27736 w 63768"/>
                <a:gd name="connsiteY23" fmla="*/ 12117 h 5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768" h="59187">
                  <a:moveTo>
                    <a:pt x="63741" y="11260"/>
                  </a:moveTo>
                  <a:cubicBezTo>
                    <a:pt x="63778" y="11990"/>
                    <a:pt x="63778" y="12721"/>
                    <a:pt x="63741" y="13451"/>
                  </a:cubicBezTo>
                  <a:lnTo>
                    <a:pt x="59359" y="33644"/>
                  </a:lnTo>
                  <a:lnTo>
                    <a:pt x="23355" y="33644"/>
                  </a:lnTo>
                  <a:lnTo>
                    <a:pt x="21069" y="44883"/>
                  </a:lnTo>
                  <a:lnTo>
                    <a:pt x="54216" y="44883"/>
                  </a:lnTo>
                  <a:lnTo>
                    <a:pt x="51168" y="59171"/>
                  </a:lnTo>
                  <a:lnTo>
                    <a:pt x="11163" y="59171"/>
                  </a:lnTo>
                  <a:cubicBezTo>
                    <a:pt x="9259" y="59260"/>
                    <a:pt x="7354" y="59001"/>
                    <a:pt x="5543" y="58409"/>
                  </a:cubicBezTo>
                  <a:cubicBezTo>
                    <a:pt x="4187" y="57959"/>
                    <a:pt x="2950" y="57210"/>
                    <a:pt x="1923" y="56218"/>
                  </a:cubicBezTo>
                  <a:cubicBezTo>
                    <a:pt x="1070" y="55336"/>
                    <a:pt x="448" y="54256"/>
                    <a:pt x="114" y="53075"/>
                  </a:cubicBezTo>
                  <a:cubicBezTo>
                    <a:pt x="-38" y="51841"/>
                    <a:pt x="-38" y="50594"/>
                    <a:pt x="114" y="49360"/>
                  </a:cubicBezTo>
                  <a:cubicBezTo>
                    <a:pt x="145" y="47852"/>
                    <a:pt x="336" y="46351"/>
                    <a:pt x="685" y="44883"/>
                  </a:cubicBezTo>
                  <a:lnTo>
                    <a:pt x="7067" y="14784"/>
                  </a:lnTo>
                  <a:cubicBezTo>
                    <a:pt x="7734" y="10650"/>
                    <a:pt x="9664" y="6824"/>
                    <a:pt x="12591" y="3831"/>
                  </a:cubicBezTo>
                  <a:cubicBezTo>
                    <a:pt x="15643" y="1179"/>
                    <a:pt x="19603" y="-187"/>
                    <a:pt x="23640" y="21"/>
                  </a:cubicBezTo>
                  <a:lnTo>
                    <a:pt x="53073" y="21"/>
                  </a:lnTo>
                  <a:cubicBezTo>
                    <a:pt x="55983" y="-153"/>
                    <a:pt x="58849" y="803"/>
                    <a:pt x="61074" y="2688"/>
                  </a:cubicBezTo>
                  <a:cubicBezTo>
                    <a:pt x="62776" y="4555"/>
                    <a:pt x="63667" y="7022"/>
                    <a:pt x="63550" y="9546"/>
                  </a:cubicBezTo>
                  <a:cubicBezTo>
                    <a:pt x="63648" y="10113"/>
                    <a:pt x="63712" y="10685"/>
                    <a:pt x="63741" y="11260"/>
                  </a:cubicBezTo>
                  <a:close/>
                  <a:moveTo>
                    <a:pt x="24498" y="25833"/>
                  </a:moveTo>
                  <a:lnTo>
                    <a:pt x="39547" y="25833"/>
                  </a:lnTo>
                  <a:lnTo>
                    <a:pt x="42405" y="12117"/>
                  </a:lnTo>
                  <a:lnTo>
                    <a:pt x="27736" y="12117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B8D73FE-9176-4A54-BA2C-3677694C98D8}"/>
                </a:ext>
              </a:extLst>
            </p:cNvPr>
            <p:cNvSpPr/>
            <p:nvPr/>
          </p:nvSpPr>
          <p:spPr>
            <a:xfrm>
              <a:off x="1230235" y="6059548"/>
              <a:ext cx="326325" cy="191511"/>
            </a:xfrm>
            <a:custGeom>
              <a:avLst/>
              <a:gdLst>
                <a:gd name="connsiteX0" fmla="*/ 100775 w 100884"/>
                <a:gd name="connsiteY0" fmla="*/ 11868 h 59206"/>
                <a:gd name="connsiteX1" fmla="*/ 100775 w 100884"/>
                <a:gd name="connsiteY1" fmla="*/ 14439 h 59206"/>
                <a:gd name="connsiteX2" fmla="*/ 91250 w 100884"/>
                <a:gd name="connsiteY2" fmla="*/ 59207 h 59206"/>
                <a:gd name="connsiteX3" fmla="*/ 69818 w 100884"/>
                <a:gd name="connsiteY3" fmla="*/ 59207 h 59206"/>
                <a:gd name="connsiteX4" fmla="*/ 79343 w 100884"/>
                <a:gd name="connsiteY4" fmla="*/ 13582 h 59206"/>
                <a:gd name="connsiteX5" fmla="*/ 65437 w 100884"/>
                <a:gd name="connsiteY5" fmla="*/ 13582 h 59206"/>
                <a:gd name="connsiteX6" fmla="*/ 55912 w 100884"/>
                <a:gd name="connsiteY6" fmla="*/ 59207 h 59206"/>
                <a:gd name="connsiteX7" fmla="*/ 34766 w 100884"/>
                <a:gd name="connsiteY7" fmla="*/ 59207 h 59206"/>
                <a:gd name="connsiteX8" fmla="*/ 44291 w 100884"/>
                <a:gd name="connsiteY8" fmla="*/ 13582 h 59206"/>
                <a:gd name="connsiteX9" fmla="*/ 30480 w 100884"/>
                <a:gd name="connsiteY9" fmla="*/ 13582 h 59206"/>
                <a:gd name="connsiteX10" fmla="*/ 20955 w 100884"/>
                <a:gd name="connsiteY10" fmla="*/ 59207 h 59206"/>
                <a:gd name="connsiteX11" fmla="*/ 0 w 100884"/>
                <a:gd name="connsiteY11" fmla="*/ 59207 h 59206"/>
                <a:gd name="connsiteX12" fmla="*/ 9525 w 100884"/>
                <a:gd name="connsiteY12" fmla="*/ 13868 h 59206"/>
                <a:gd name="connsiteX13" fmla="*/ 11430 w 100884"/>
                <a:gd name="connsiteY13" fmla="*/ 8153 h 59206"/>
                <a:gd name="connsiteX14" fmla="*/ 14478 w 100884"/>
                <a:gd name="connsiteY14" fmla="*/ 3676 h 59206"/>
                <a:gd name="connsiteX15" fmla="*/ 19431 w 100884"/>
                <a:gd name="connsiteY15" fmla="*/ 1009 h 59206"/>
                <a:gd name="connsiteX16" fmla="*/ 26765 w 100884"/>
                <a:gd name="connsiteY16" fmla="*/ 56 h 59206"/>
                <a:gd name="connsiteX17" fmla="*/ 89249 w 100884"/>
                <a:gd name="connsiteY17" fmla="*/ 57 h 59206"/>
                <a:gd name="connsiteX18" fmla="*/ 98298 w 100884"/>
                <a:gd name="connsiteY18" fmla="*/ 2533 h 59206"/>
                <a:gd name="connsiteX19" fmla="*/ 100870 w 100884"/>
                <a:gd name="connsiteY19" fmla="*/ 9296 h 59206"/>
                <a:gd name="connsiteX20" fmla="*/ 100774 w 100884"/>
                <a:gd name="connsiteY20" fmla="*/ 11868 h 5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884" h="59206">
                  <a:moveTo>
                    <a:pt x="100775" y="11868"/>
                  </a:moveTo>
                  <a:cubicBezTo>
                    <a:pt x="100857" y="12723"/>
                    <a:pt x="100857" y="13584"/>
                    <a:pt x="100775" y="14439"/>
                  </a:cubicBezTo>
                  <a:lnTo>
                    <a:pt x="91250" y="59207"/>
                  </a:lnTo>
                  <a:lnTo>
                    <a:pt x="69818" y="59207"/>
                  </a:lnTo>
                  <a:lnTo>
                    <a:pt x="79343" y="13582"/>
                  </a:lnTo>
                  <a:lnTo>
                    <a:pt x="65437" y="13582"/>
                  </a:lnTo>
                  <a:lnTo>
                    <a:pt x="55912" y="59207"/>
                  </a:lnTo>
                  <a:lnTo>
                    <a:pt x="34766" y="59207"/>
                  </a:lnTo>
                  <a:lnTo>
                    <a:pt x="44291" y="13582"/>
                  </a:lnTo>
                  <a:lnTo>
                    <a:pt x="30480" y="13582"/>
                  </a:lnTo>
                  <a:lnTo>
                    <a:pt x="20955" y="59207"/>
                  </a:lnTo>
                  <a:lnTo>
                    <a:pt x="0" y="59207"/>
                  </a:lnTo>
                  <a:lnTo>
                    <a:pt x="9525" y="13868"/>
                  </a:lnTo>
                  <a:cubicBezTo>
                    <a:pt x="9929" y="11893"/>
                    <a:pt x="10568" y="9975"/>
                    <a:pt x="11430" y="8153"/>
                  </a:cubicBezTo>
                  <a:cubicBezTo>
                    <a:pt x="12163" y="6486"/>
                    <a:pt x="13196" y="4969"/>
                    <a:pt x="14478" y="3676"/>
                  </a:cubicBezTo>
                  <a:cubicBezTo>
                    <a:pt x="15915" y="2437"/>
                    <a:pt x="17606" y="1527"/>
                    <a:pt x="19431" y="1009"/>
                  </a:cubicBezTo>
                  <a:cubicBezTo>
                    <a:pt x="21809" y="302"/>
                    <a:pt x="24285" y="-19"/>
                    <a:pt x="26765" y="56"/>
                  </a:cubicBezTo>
                  <a:lnTo>
                    <a:pt x="89249" y="57"/>
                  </a:lnTo>
                  <a:cubicBezTo>
                    <a:pt x="92466" y="-241"/>
                    <a:pt x="95681" y="639"/>
                    <a:pt x="98298" y="2533"/>
                  </a:cubicBezTo>
                  <a:cubicBezTo>
                    <a:pt x="100079" y="4319"/>
                    <a:pt x="101014" y="6778"/>
                    <a:pt x="100870" y="9296"/>
                  </a:cubicBezTo>
                  <a:cubicBezTo>
                    <a:pt x="100885" y="10154"/>
                    <a:pt x="100854" y="11013"/>
                    <a:pt x="100774" y="11868"/>
                  </a:cubicBez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5AB714C-7B7B-417C-877E-924D433801E9}"/>
                </a:ext>
              </a:extLst>
            </p:cNvPr>
            <p:cNvSpPr/>
            <p:nvPr/>
          </p:nvSpPr>
          <p:spPr>
            <a:xfrm>
              <a:off x="1558051" y="6059713"/>
              <a:ext cx="199032" cy="191388"/>
            </a:xfrm>
            <a:custGeom>
              <a:avLst/>
              <a:gdLst>
                <a:gd name="connsiteX0" fmla="*/ 29623 w 61531"/>
                <a:gd name="connsiteY0" fmla="*/ 12578 h 59168"/>
                <a:gd name="connsiteX1" fmla="*/ 27432 w 61531"/>
                <a:gd name="connsiteY1" fmla="*/ 23056 h 59168"/>
                <a:gd name="connsiteX2" fmla="*/ 45815 w 61531"/>
                <a:gd name="connsiteY2" fmla="*/ 23056 h 59168"/>
                <a:gd name="connsiteX3" fmla="*/ 54769 w 61531"/>
                <a:gd name="connsiteY3" fmla="*/ 25247 h 59168"/>
                <a:gd name="connsiteX4" fmla="*/ 57150 w 61531"/>
                <a:gd name="connsiteY4" fmla="*/ 31628 h 59168"/>
                <a:gd name="connsiteX5" fmla="*/ 57150 w 61531"/>
                <a:gd name="connsiteY5" fmla="*/ 35629 h 59168"/>
                <a:gd name="connsiteX6" fmla="*/ 56293 w 61531"/>
                <a:gd name="connsiteY6" fmla="*/ 40296 h 59168"/>
                <a:gd name="connsiteX7" fmla="*/ 54007 w 61531"/>
                <a:gd name="connsiteY7" fmla="*/ 48392 h 59168"/>
                <a:gd name="connsiteX8" fmla="*/ 50768 w 61531"/>
                <a:gd name="connsiteY8" fmla="*/ 54298 h 59168"/>
                <a:gd name="connsiteX9" fmla="*/ 45720 w 61531"/>
                <a:gd name="connsiteY9" fmla="*/ 57917 h 59168"/>
                <a:gd name="connsiteX10" fmla="*/ 38100 w 61531"/>
                <a:gd name="connsiteY10" fmla="*/ 59156 h 59168"/>
                <a:gd name="connsiteX11" fmla="*/ 0 w 61531"/>
                <a:gd name="connsiteY11" fmla="*/ 59156 h 59168"/>
                <a:gd name="connsiteX12" fmla="*/ 2572 w 61531"/>
                <a:gd name="connsiteY12" fmla="*/ 46582 h 59168"/>
                <a:gd name="connsiteX13" fmla="*/ 37338 w 61531"/>
                <a:gd name="connsiteY13" fmla="*/ 46582 h 59168"/>
                <a:gd name="connsiteX14" fmla="*/ 39624 w 61531"/>
                <a:gd name="connsiteY14" fmla="*/ 36105 h 59168"/>
                <a:gd name="connsiteX15" fmla="*/ 19050 w 61531"/>
                <a:gd name="connsiteY15" fmla="*/ 36105 h 59168"/>
                <a:gd name="connsiteX16" fmla="*/ 9525 w 61531"/>
                <a:gd name="connsiteY16" fmla="*/ 34009 h 59168"/>
                <a:gd name="connsiteX17" fmla="*/ 7144 w 61531"/>
                <a:gd name="connsiteY17" fmla="*/ 27437 h 59168"/>
                <a:gd name="connsiteX18" fmla="*/ 7144 w 61531"/>
                <a:gd name="connsiteY18" fmla="*/ 23246 h 59168"/>
                <a:gd name="connsiteX19" fmla="*/ 8096 w 61531"/>
                <a:gd name="connsiteY19" fmla="*/ 18293 h 59168"/>
                <a:gd name="connsiteX20" fmla="*/ 10096 w 61531"/>
                <a:gd name="connsiteY20" fmla="*/ 10959 h 59168"/>
                <a:gd name="connsiteX21" fmla="*/ 13430 w 61531"/>
                <a:gd name="connsiteY21" fmla="*/ 5149 h 59168"/>
                <a:gd name="connsiteX22" fmla="*/ 18478 w 61531"/>
                <a:gd name="connsiteY22" fmla="*/ 1339 h 59168"/>
                <a:gd name="connsiteX23" fmla="*/ 26098 w 61531"/>
                <a:gd name="connsiteY23" fmla="*/ 5 h 59168"/>
                <a:gd name="connsiteX24" fmla="*/ 61531 w 61531"/>
                <a:gd name="connsiteY24" fmla="*/ 5 h 59168"/>
                <a:gd name="connsiteX25" fmla="*/ 58769 w 61531"/>
                <a:gd name="connsiteY25" fmla="*/ 12578 h 5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1531" h="59168">
                  <a:moveTo>
                    <a:pt x="29623" y="12578"/>
                  </a:moveTo>
                  <a:lnTo>
                    <a:pt x="27432" y="23056"/>
                  </a:lnTo>
                  <a:lnTo>
                    <a:pt x="45815" y="23056"/>
                  </a:lnTo>
                  <a:cubicBezTo>
                    <a:pt x="48963" y="22731"/>
                    <a:pt x="52126" y="23505"/>
                    <a:pt x="54769" y="25247"/>
                  </a:cubicBezTo>
                  <a:cubicBezTo>
                    <a:pt x="56420" y="26947"/>
                    <a:pt x="57283" y="29262"/>
                    <a:pt x="57150" y="31628"/>
                  </a:cubicBezTo>
                  <a:cubicBezTo>
                    <a:pt x="57238" y="32961"/>
                    <a:pt x="57238" y="34297"/>
                    <a:pt x="57150" y="35629"/>
                  </a:cubicBezTo>
                  <a:cubicBezTo>
                    <a:pt x="57150" y="36962"/>
                    <a:pt x="57150" y="38581"/>
                    <a:pt x="56293" y="40296"/>
                  </a:cubicBezTo>
                  <a:cubicBezTo>
                    <a:pt x="55720" y="43045"/>
                    <a:pt x="54956" y="45750"/>
                    <a:pt x="54007" y="48392"/>
                  </a:cubicBezTo>
                  <a:cubicBezTo>
                    <a:pt x="53259" y="50525"/>
                    <a:pt x="52165" y="52520"/>
                    <a:pt x="50768" y="54298"/>
                  </a:cubicBezTo>
                  <a:cubicBezTo>
                    <a:pt x="49404" y="55896"/>
                    <a:pt x="47672" y="57138"/>
                    <a:pt x="45720" y="57917"/>
                  </a:cubicBezTo>
                  <a:cubicBezTo>
                    <a:pt x="43287" y="58831"/>
                    <a:pt x="40697" y="59251"/>
                    <a:pt x="38100" y="59156"/>
                  </a:cubicBezTo>
                  <a:lnTo>
                    <a:pt x="0" y="59156"/>
                  </a:lnTo>
                  <a:lnTo>
                    <a:pt x="2572" y="46582"/>
                  </a:lnTo>
                  <a:lnTo>
                    <a:pt x="37338" y="46582"/>
                  </a:lnTo>
                  <a:lnTo>
                    <a:pt x="39624" y="36105"/>
                  </a:lnTo>
                  <a:lnTo>
                    <a:pt x="19050" y="36105"/>
                  </a:lnTo>
                  <a:cubicBezTo>
                    <a:pt x="15728" y="36529"/>
                    <a:pt x="12362" y="35788"/>
                    <a:pt x="9525" y="34009"/>
                  </a:cubicBezTo>
                  <a:cubicBezTo>
                    <a:pt x="7801" y="32277"/>
                    <a:pt x="6929" y="29872"/>
                    <a:pt x="7144" y="27437"/>
                  </a:cubicBezTo>
                  <a:cubicBezTo>
                    <a:pt x="7056" y="26042"/>
                    <a:pt x="7056" y="24642"/>
                    <a:pt x="7144" y="23246"/>
                  </a:cubicBezTo>
                  <a:cubicBezTo>
                    <a:pt x="7144" y="21817"/>
                    <a:pt x="7715" y="20103"/>
                    <a:pt x="8096" y="18293"/>
                  </a:cubicBezTo>
                  <a:cubicBezTo>
                    <a:pt x="8566" y="15799"/>
                    <a:pt x="9235" y="13346"/>
                    <a:pt x="10096" y="10959"/>
                  </a:cubicBezTo>
                  <a:cubicBezTo>
                    <a:pt x="10877" y="8850"/>
                    <a:pt x="12003" y="6886"/>
                    <a:pt x="13430" y="5149"/>
                  </a:cubicBezTo>
                  <a:cubicBezTo>
                    <a:pt x="14791" y="3500"/>
                    <a:pt x="16520" y="2195"/>
                    <a:pt x="18478" y="1339"/>
                  </a:cubicBezTo>
                  <a:cubicBezTo>
                    <a:pt x="20906" y="398"/>
                    <a:pt x="23496" y="-55"/>
                    <a:pt x="26098" y="5"/>
                  </a:cubicBezTo>
                  <a:lnTo>
                    <a:pt x="61531" y="5"/>
                  </a:lnTo>
                  <a:lnTo>
                    <a:pt x="58769" y="12578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10531AB-4320-4032-BCB2-502658B00416}"/>
                </a:ext>
              </a:extLst>
            </p:cNvPr>
            <p:cNvSpPr/>
            <p:nvPr/>
          </p:nvSpPr>
          <p:spPr>
            <a:xfrm>
              <a:off x="1757086" y="5877029"/>
              <a:ext cx="133714" cy="520997"/>
            </a:xfrm>
            <a:custGeom>
              <a:avLst/>
              <a:gdLst>
                <a:gd name="connsiteX0" fmla="*/ 9716 w 41338"/>
                <a:gd name="connsiteY0" fmla="*/ 161068 h 161067"/>
                <a:gd name="connsiteX1" fmla="*/ 0 w 41338"/>
                <a:gd name="connsiteY1" fmla="*/ 161068 h 161067"/>
                <a:gd name="connsiteX2" fmla="*/ 31623 w 41338"/>
                <a:gd name="connsiteY2" fmla="*/ 0 h 161067"/>
                <a:gd name="connsiteX3" fmla="*/ 41339 w 41338"/>
                <a:gd name="connsiteY3" fmla="*/ 0 h 161067"/>
                <a:gd name="connsiteX4" fmla="*/ 9716 w 41338"/>
                <a:gd name="connsiteY4" fmla="*/ 161068 h 16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38" h="161067">
                  <a:moveTo>
                    <a:pt x="9716" y="161068"/>
                  </a:moveTo>
                  <a:lnTo>
                    <a:pt x="0" y="161068"/>
                  </a:lnTo>
                  <a:lnTo>
                    <a:pt x="31623" y="0"/>
                  </a:lnTo>
                  <a:lnTo>
                    <a:pt x="41339" y="0"/>
                  </a:lnTo>
                  <a:lnTo>
                    <a:pt x="9716" y="161068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aphic 51">
            <a:extLst>
              <a:ext uri="{FF2B5EF4-FFF2-40B4-BE49-F238E27FC236}">
                <a16:creationId xmlns:a16="http://schemas.microsoft.com/office/drawing/2014/main" id="{0E85A880-641C-4BD6-9161-6B0D3E2F2E40}"/>
              </a:ext>
            </a:extLst>
          </p:cNvPr>
          <p:cNvGrpSpPr/>
          <p:nvPr userDrawn="1"/>
        </p:nvGrpSpPr>
        <p:grpSpPr>
          <a:xfrm>
            <a:off x="8388954" y="5989956"/>
            <a:ext cx="1314818" cy="344357"/>
            <a:chOff x="4829175" y="3148012"/>
            <a:chExt cx="400050" cy="104775"/>
          </a:xfrm>
          <a:solidFill>
            <a:schemeClr val="accent5"/>
          </a:solidFill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9E861BE-3277-4D4D-BC3E-DCE7F5CBD124}"/>
                </a:ext>
              </a:extLst>
            </p:cNvPr>
            <p:cNvSpPr/>
            <p:nvPr/>
          </p:nvSpPr>
          <p:spPr>
            <a:xfrm>
              <a:off x="4829174" y="3147821"/>
              <a:ext cx="38100" cy="79724"/>
            </a:xfrm>
            <a:custGeom>
              <a:avLst/>
              <a:gdLst>
                <a:gd name="connsiteX0" fmla="*/ 0 w 38100"/>
                <a:gd name="connsiteY0" fmla="*/ 79724 h 79724"/>
                <a:gd name="connsiteX1" fmla="*/ 12573 w 38100"/>
                <a:gd name="connsiteY1" fmla="*/ 20574 h 79724"/>
                <a:gd name="connsiteX2" fmla="*/ 33528 w 38100"/>
                <a:gd name="connsiteY2" fmla="*/ 20574 h 79724"/>
                <a:gd name="connsiteX3" fmla="*/ 20955 w 38100"/>
                <a:gd name="connsiteY3" fmla="*/ 79724 h 79724"/>
                <a:gd name="connsiteX4" fmla="*/ 13716 w 38100"/>
                <a:gd name="connsiteY4" fmla="*/ 15145 h 79724"/>
                <a:gd name="connsiteX5" fmla="*/ 16478 w 38100"/>
                <a:gd name="connsiteY5" fmla="*/ 0 h 79724"/>
                <a:gd name="connsiteX6" fmla="*/ 38100 w 38100"/>
                <a:gd name="connsiteY6" fmla="*/ 0 h 79724"/>
                <a:gd name="connsiteX7" fmla="*/ 34957 w 38100"/>
                <a:gd name="connsiteY7" fmla="*/ 14954 h 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79724">
                  <a:moveTo>
                    <a:pt x="0" y="79724"/>
                  </a:moveTo>
                  <a:lnTo>
                    <a:pt x="12573" y="20574"/>
                  </a:lnTo>
                  <a:lnTo>
                    <a:pt x="33528" y="20574"/>
                  </a:lnTo>
                  <a:lnTo>
                    <a:pt x="20955" y="79724"/>
                  </a:lnTo>
                  <a:close/>
                  <a:moveTo>
                    <a:pt x="13716" y="15145"/>
                  </a:moveTo>
                  <a:lnTo>
                    <a:pt x="16478" y="0"/>
                  </a:lnTo>
                  <a:lnTo>
                    <a:pt x="38100" y="0"/>
                  </a:lnTo>
                  <a:lnTo>
                    <a:pt x="34957" y="14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60ABE8D-8642-45A8-99A8-2B8BD9A38209}"/>
                </a:ext>
              </a:extLst>
            </p:cNvPr>
            <p:cNvSpPr/>
            <p:nvPr/>
          </p:nvSpPr>
          <p:spPr>
            <a:xfrm>
              <a:off x="4863941" y="3168321"/>
              <a:ext cx="100883" cy="59224"/>
            </a:xfrm>
            <a:custGeom>
              <a:avLst/>
              <a:gdLst>
                <a:gd name="connsiteX0" fmla="*/ 100393 w 100883"/>
                <a:gd name="connsiteY0" fmla="*/ 11790 h 59224"/>
                <a:gd name="connsiteX1" fmla="*/ 100393 w 100883"/>
                <a:gd name="connsiteY1" fmla="*/ 14457 h 59224"/>
                <a:gd name="connsiteX2" fmla="*/ 90868 w 100883"/>
                <a:gd name="connsiteY2" fmla="*/ 59224 h 59224"/>
                <a:gd name="connsiteX3" fmla="*/ 70009 w 100883"/>
                <a:gd name="connsiteY3" fmla="*/ 59224 h 59224"/>
                <a:gd name="connsiteX4" fmla="*/ 79534 w 100883"/>
                <a:gd name="connsiteY4" fmla="*/ 13504 h 59224"/>
                <a:gd name="connsiteX5" fmla="*/ 65437 w 100883"/>
                <a:gd name="connsiteY5" fmla="*/ 13504 h 59224"/>
                <a:gd name="connsiteX6" fmla="*/ 55912 w 100883"/>
                <a:gd name="connsiteY6" fmla="*/ 59224 h 59224"/>
                <a:gd name="connsiteX7" fmla="*/ 34957 w 100883"/>
                <a:gd name="connsiteY7" fmla="*/ 59224 h 59224"/>
                <a:gd name="connsiteX8" fmla="*/ 44482 w 100883"/>
                <a:gd name="connsiteY8" fmla="*/ 13504 h 59224"/>
                <a:gd name="connsiteX9" fmla="*/ 30480 w 100883"/>
                <a:gd name="connsiteY9" fmla="*/ 13504 h 59224"/>
                <a:gd name="connsiteX10" fmla="*/ 20955 w 100883"/>
                <a:gd name="connsiteY10" fmla="*/ 59224 h 59224"/>
                <a:gd name="connsiteX11" fmla="*/ 0 w 100883"/>
                <a:gd name="connsiteY11" fmla="*/ 59224 h 59224"/>
                <a:gd name="connsiteX12" fmla="*/ 9525 w 100883"/>
                <a:gd name="connsiteY12" fmla="*/ 13885 h 59224"/>
                <a:gd name="connsiteX13" fmla="*/ 11335 w 100883"/>
                <a:gd name="connsiteY13" fmla="*/ 8075 h 59224"/>
                <a:gd name="connsiteX14" fmla="*/ 14478 w 100883"/>
                <a:gd name="connsiteY14" fmla="*/ 3694 h 59224"/>
                <a:gd name="connsiteX15" fmla="*/ 19431 w 100883"/>
                <a:gd name="connsiteY15" fmla="*/ 931 h 59224"/>
                <a:gd name="connsiteX16" fmla="*/ 26765 w 100883"/>
                <a:gd name="connsiteY16" fmla="*/ 74 h 59224"/>
                <a:gd name="connsiteX17" fmla="*/ 89249 w 100883"/>
                <a:gd name="connsiteY17" fmla="*/ 74 h 59224"/>
                <a:gd name="connsiteX18" fmla="*/ 98203 w 100883"/>
                <a:gd name="connsiteY18" fmla="*/ 2551 h 59224"/>
                <a:gd name="connsiteX19" fmla="*/ 100870 w 100883"/>
                <a:gd name="connsiteY19" fmla="*/ 9313 h 59224"/>
                <a:gd name="connsiteX20" fmla="*/ 100394 w 100883"/>
                <a:gd name="connsiteY20" fmla="*/ 11790 h 5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883" h="59224">
                  <a:moveTo>
                    <a:pt x="100393" y="11790"/>
                  </a:moveTo>
                  <a:cubicBezTo>
                    <a:pt x="100393" y="12647"/>
                    <a:pt x="100393" y="13504"/>
                    <a:pt x="100393" y="14457"/>
                  </a:cubicBezTo>
                  <a:lnTo>
                    <a:pt x="90868" y="59224"/>
                  </a:lnTo>
                  <a:lnTo>
                    <a:pt x="70009" y="59224"/>
                  </a:lnTo>
                  <a:lnTo>
                    <a:pt x="79534" y="13504"/>
                  </a:lnTo>
                  <a:lnTo>
                    <a:pt x="65437" y="13504"/>
                  </a:lnTo>
                  <a:lnTo>
                    <a:pt x="55912" y="59224"/>
                  </a:lnTo>
                  <a:lnTo>
                    <a:pt x="34957" y="59224"/>
                  </a:lnTo>
                  <a:lnTo>
                    <a:pt x="44482" y="13504"/>
                  </a:lnTo>
                  <a:lnTo>
                    <a:pt x="30480" y="13504"/>
                  </a:lnTo>
                  <a:lnTo>
                    <a:pt x="20955" y="59224"/>
                  </a:lnTo>
                  <a:lnTo>
                    <a:pt x="0" y="59224"/>
                  </a:lnTo>
                  <a:lnTo>
                    <a:pt x="9525" y="13885"/>
                  </a:lnTo>
                  <a:cubicBezTo>
                    <a:pt x="9898" y="11884"/>
                    <a:pt x="10505" y="9934"/>
                    <a:pt x="11335" y="8075"/>
                  </a:cubicBezTo>
                  <a:cubicBezTo>
                    <a:pt x="12136" y="6453"/>
                    <a:pt x="13198" y="4973"/>
                    <a:pt x="14478" y="3694"/>
                  </a:cubicBezTo>
                  <a:cubicBezTo>
                    <a:pt x="15908" y="2423"/>
                    <a:pt x="17599" y="1481"/>
                    <a:pt x="19431" y="931"/>
                  </a:cubicBezTo>
                  <a:cubicBezTo>
                    <a:pt x="21824" y="307"/>
                    <a:pt x="24292" y="18"/>
                    <a:pt x="26765" y="74"/>
                  </a:cubicBezTo>
                  <a:lnTo>
                    <a:pt x="89249" y="74"/>
                  </a:lnTo>
                  <a:cubicBezTo>
                    <a:pt x="92440" y="-274"/>
                    <a:pt x="95644" y="612"/>
                    <a:pt x="98203" y="2551"/>
                  </a:cubicBezTo>
                  <a:cubicBezTo>
                    <a:pt x="100040" y="4305"/>
                    <a:pt x="101015" y="6777"/>
                    <a:pt x="100870" y="9313"/>
                  </a:cubicBezTo>
                  <a:cubicBezTo>
                    <a:pt x="100762" y="10148"/>
                    <a:pt x="100603" y="10975"/>
                    <a:pt x="100394" y="117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A5DD249-CC03-43EA-B38D-147F7873A19C}"/>
                </a:ext>
              </a:extLst>
            </p:cNvPr>
            <p:cNvSpPr/>
            <p:nvPr/>
          </p:nvSpPr>
          <p:spPr>
            <a:xfrm>
              <a:off x="4963191" y="3168324"/>
              <a:ext cx="72491" cy="80843"/>
            </a:xfrm>
            <a:custGeom>
              <a:avLst/>
              <a:gdLst>
                <a:gd name="connsiteX0" fmla="*/ 72200 w 72491"/>
                <a:gd name="connsiteY0" fmla="*/ 11882 h 80843"/>
                <a:gd name="connsiteX1" fmla="*/ 72200 w 72491"/>
                <a:gd name="connsiteY1" fmla="*/ 14454 h 80843"/>
                <a:gd name="connsiteX2" fmla="*/ 65722 w 72491"/>
                <a:gd name="connsiteY2" fmla="*/ 44744 h 80843"/>
                <a:gd name="connsiteX3" fmla="*/ 60007 w 72491"/>
                <a:gd name="connsiteY3" fmla="*/ 55602 h 80843"/>
                <a:gd name="connsiteX4" fmla="*/ 48101 w 72491"/>
                <a:gd name="connsiteY4" fmla="*/ 59222 h 80843"/>
                <a:gd name="connsiteX5" fmla="*/ 25337 w 72491"/>
                <a:gd name="connsiteY5" fmla="*/ 59221 h 80843"/>
                <a:gd name="connsiteX6" fmla="*/ 20860 w 72491"/>
                <a:gd name="connsiteY6" fmla="*/ 80843 h 80843"/>
                <a:gd name="connsiteX7" fmla="*/ 0 w 72491"/>
                <a:gd name="connsiteY7" fmla="*/ 80843 h 80843"/>
                <a:gd name="connsiteX8" fmla="*/ 17145 w 72491"/>
                <a:gd name="connsiteY8" fmla="*/ 71 h 80843"/>
                <a:gd name="connsiteX9" fmla="*/ 60674 w 72491"/>
                <a:gd name="connsiteY9" fmla="*/ 71 h 80843"/>
                <a:gd name="connsiteX10" fmla="*/ 69723 w 72491"/>
                <a:gd name="connsiteY10" fmla="*/ 2453 h 80843"/>
                <a:gd name="connsiteX11" fmla="*/ 72485 w 72491"/>
                <a:gd name="connsiteY11" fmla="*/ 9501 h 80843"/>
                <a:gd name="connsiteX12" fmla="*/ 72200 w 72491"/>
                <a:gd name="connsiteY12" fmla="*/ 11882 h 80843"/>
                <a:gd name="connsiteX13" fmla="*/ 28099 w 72491"/>
                <a:gd name="connsiteY13" fmla="*/ 46172 h 80843"/>
                <a:gd name="connsiteX14" fmla="*/ 44387 w 72491"/>
                <a:gd name="connsiteY14" fmla="*/ 46172 h 80843"/>
                <a:gd name="connsiteX15" fmla="*/ 51245 w 72491"/>
                <a:gd name="connsiteY15" fmla="*/ 13882 h 80843"/>
                <a:gd name="connsiteX16" fmla="*/ 34862 w 72491"/>
                <a:gd name="connsiteY16" fmla="*/ 13882 h 8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491" h="80843">
                  <a:moveTo>
                    <a:pt x="72200" y="11882"/>
                  </a:moveTo>
                  <a:cubicBezTo>
                    <a:pt x="72200" y="12644"/>
                    <a:pt x="72200" y="13502"/>
                    <a:pt x="72200" y="14454"/>
                  </a:cubicBezTo>
                  <a:lnTo>
                    <a:pt x="65722" y="44744"/>
                  </a:lnTo>
                  <a:cubicBezTo>
                    <a:pt x="65015" y="48877"/>
                    <a:pt x="63014" y="52679"/>
                    <a:pt x="60007" y="55602"/>
                  </a:cubicBezTo>
                  <a:cubicBezTo>
                    <a:pt x="56619" y="58233"/>
                    <a:pt x="52380" y="59521"/>
                    <a:pt x="48101" y="59222"/>
                  </a:cubicBezTo>
                  <a:lnTo>
                    <a:pt x="25337" y="59221"/>
                  </a:lnTo>
                  <a:lnTo>
                    <a:pt x="20860" y="80843"/>
                  </a:lnTo>
                  <a:lnTo>
                    <a:pt x="0" y="80843"/>
                  </a:lnTo>
                  <a:lnTo>
                    <a:pt x="17145" y="71"/>
                  </a:lnTo>
                  <a:lnTo>
                    <a:pt x="60674" y="71"/>
                  </a:lnTo>
                  <a:cubicBezTo>
                    <a:pt x="63880" y="-263"/>
                    <a:pt x="67097" y="584"/>
                    <a:pt x="69723" y="2453"/>
                  </a:cubicBezTo>
                  <a:cubicBezTo>
                    <a:pt x="71578" y="4320"/>
                    <a:pt x="72578" y="6871"/>
                    <a:pt x="72485" y="9501"/>
                  </a:cubicBezTo>
                  <a:cubicBezTo>
                    <a:pt x="72438" y="10300"/>
                    <a:pt x="72342" y="11095"/>
                    <a:pt x="72200" y="11882"/>
                  </a:cubicBezTo>
                  <a:close/>
                  <a:moveTo>
                    <a:pt x="28099" y="46172"/>
                  </a:moveTo>
                  <a:lnTo>
                    <a:pt x="44387" y="46172"/>
                  </a:lnTo>
                  <a:lnTo>
                    <a:pt x="51245" y="13882"/>
                  </a:lnTo>
                  <a:lnTo>
                    <a:pt x="34862" y="138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1F5A697-19C9-47AC-ACF3-2FAB8F53D0F3}"/>
                </a:ext>
              </a:extLst>
            </p:cNvPr>
            <p:cNvSpPr/>
            <p:nvPr/>
          </p:nvSpPr>
          <p:spPr>
            <a:xfrm>
              <a:off x="5038783" y="3167989"/>
              <a:ext cx="65294" cy="59302"/>
            </a:xfrm>
            <a:custGeom>
              <a:avLst/>
              <a:gdLst>
                <a:gd name="connsiteX0" fmla="*/ 65093 w 65294"/>
                <a:gd name="connsiteY0" fmla="*/ 12122 h 59302"/>
                <a:gd name="connsiteX1" fmla="*/ 65093 w 65294"/>
                <a:gd name="connsiteY1" fmla="*/ 14313 h 59302"/>
                <a:gd name="connsiteX2" fmla="*/ 58235 w 65294"/>
                <a:gd name="connsiteY2" fmla="*/ 46793 h 59302"/>
                <a:gd name="connsiteX3" fmla="*/ 56520 w 65294"/>
                <a:gd name="connsiteY3" fmla="*/ 53651 h 59302"/>
                <a:gd name="connsiteX4" fmla="*/ 54615 w 65294"/>
                <a:gd name="connsiteY4" fmla="*/ 57461 h 59302"/>
                <a:gd name="connsiteX5" fmla="*/ 52044 w 65294"/>
                <a:gd name="connsiteY5" fmla="*/ 59176 h 59302"/>
                <a:gd name="connsiteX6" fmla="*/ 48043 w 65294"/>
                <a:gd name="connsiteY6" fmla="*/ 59176 h 59302"/>
                <a:gd name="connsiteX7" fmla="*/ 39566 w 65294"/>
                <a:gd name="connsiteY7" fmla="*/ 59176 h 59302"/>
                <a:gd name="connsiteX8" fmla="*/ 33184 w 65294"/>
                <a:gd name="connsiteY8" fmla="*/ 59176 h 59302"/>
                <a:gd name="connsiteX9" fmla="*/ 25088 w 65294"/>
                <a:gd name="connsiteY9" fmla="*/ 59176 h 59302"/>
                <a:gd name="connsiteX10" fmla="*/ 19373 w 65294"/>
                <a:gd name="connsiteY10" fmla="*/ 59176 h 59302"/>
                <a:gd name="connsiteX11" fmla="*/ 11943 w 65294"/>
                <a:gd name="connsiteY11" fmla="*/ 59176 h 59302"/>
                <a:gd name="connsiteX12" fmla="*/ 3085 w 65294"/>
                <a:gd name="connsiteY12" fmla="*/ 56890 h 59302"/>
                <a:gd name="connsiteX13" fmla="*/ 37 w 65294"/>
                <a:gd name="connsiteY13" fmla="*/ 49556 h 59302"/>
                <a:gd name="connsiteX14" fmla="*/ 37 w 65294"/>
                <a:gd name="connsiteY14" fmla="*/ 47460 h 59302"/>
                <a:gd name="connsiteX15" fmla="*/ 37 w 65294"/>
                <a:gd name="connsiteY15" fmla="*/ 44983 h 59302"/>
                <a:gd name="connsiteX16" fmla="*/ 1847 w 65294"/>
                <a:gd name="connsiteY16" fmla="*/ 36316 h 59302"/>
                <a:gd name="connsiteX17" fmla="*/ 4704 w 65294"/>
                <a:gd name="connsiteY17" fmla="*/ 29077 h 59302"/>
                <a:gd name="connsiteX18" fmla="*/ 8991 w 65294"/>
                <a:gd name="connsiteY18" fmla="*/ 24886 h 59302"/>
                <a:gd name="connsiteX19" fmla="*/ 14039 w 65294"/>
                <a:gd name="connsiteY19" fmla="*/ 22980 h 59302"/>
                <a:gd name="connsiteX20" fmla="*/ 18992 w 65294"/>
                <a:gd name="connsiteY20" fmla="*/ 22504 h 59302"/>
                <a:gd name="connsiteX21" fmla="*/ 41661 w 65294"/>
                <a:gd name="connsiteY21" fmla="*/ 22505 h 59302"/>
                <a:gd name="connsiteX22" fmla="*/ 43662 w 65294"/>
                <a:gd name="connsiteY22" fmla="*/ 12980 h 59302"/>
                <a:gd name="connsiteX23" fmla="*/ 11848 w 65294"/>
                <a:gd name="connsiteY23" fmla="*/ 12980 h 59302"/>
                <a:gd name="connsiteX24" fmla="*/ 14706 w 65294"/>
                <a:gd name="connsiteY24" fmla="*/ 121 h 59302"/>
                <a:gd name="connsiteX25" fmla="*/ 53377 w 65294"/>
                <a:gd name="connsiteY25" fmla="*/ 121 h 59302"/>
                <a:gd name="connsiteX26" fmla="*/ 62902 w 65294"/>
                <a:gd name="connsiteY26" fmla="*/ 2978 h 59302"/>
                <a:gd name="connsiteX27" fmla="*/ 65284 w 65294"/>
                <a:gd name="connsiteY27" fmla="*/ 9741 h 59302"/>
                <a:gd name="connsiteX28" fmla="*/ 65093 w 65294"/>
                <a:gd name="connsiteY28" fmla="*/ 12122 h 59302"/>
                <a:gd name="connsiteX29" fmla="*/ 20325 w 65294"/>
                <a:gd name="connsiteY29" fmla="*/ 46793 h 59302"/>
                <a:gd name="connsiteX30" fmla="*/ 37280 w 65294"/>
                <a:gd name="connsiteY30" fmla="*/ 46793 h 59302"/>
                <a:gd name="connsiteX31" fmla="*/ 39757 w 65294"/>
                <a:gd name="connsiteY31" fmla="*/ 34792 h 59302"/>
                <a:gd name="connsiteX32" fmla="*/ 22992 w 65294"/>
                <a:gd name="connsiteY32" fmla="*/ 34792 h 5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5294" h="59302">
                  <a:moveTo>
                    <a:pt x="65093" y="12122"/>
                  </a:moveTo>
                  <a:lnTo>
                    <a:pt x="65093" y="14313"/>
                  </a:lnTo>
                  <a:lnTo>
                    <a:pt x="58235" y="46793"/>
                  </a:lnTo>
                  <a:cubicBezTo>
                    <a:pt x="57537" y="49651"/>
                    <a:pt x="56965" y="51937"/>
                    <a:pt x="56520" y="53651"/>
                  </a:cubicBezTo>
                  <a:cubicBezTo>
                    <a:pt x="56122" y="55026"/>
                    <a:pt x="55476" y="56317"/>
                    <a:pt x="54615" y="57461"/>
                  </a:cubicBezTo>
                  <a:cubicBezTo>
                    <a:pt x="53973" y="58303"/>
                    <a:pt x="53067" y="58906"/>
                    <a:pt x="52044" y="59176"/>
                  </a:cubicBezTo>
                  <a:cubicBezTo>
                    <a:pt x="50715" y="59345"/>
                    <a:pt x="49371" y="59345"/>
                    <a:pt x="48043" y="59176"/>
                  </a:cubicBezTo>
                  <a:lnTo>
                    <a:pt x="39566" y="59176"/>
                  </a:lnTo>
                  <a:lnTo>
                    <a:pt x="33184" y="59176"/>
                  </a:lnTo>
                  <a:lnTo>
                    <a:pt x="25088" y="59176"/>
                  </a:lnTo>
                  <a:lnTo>
                    <a:pt x="19373" y="59176"/>
                  </a:lnTo>
                  <a:lnTo>
                    <a:pt x="11943" y="59176"/>
                  </a:lnTo>
                  <a:cubicBezTo>
                    <a:pt x="8831" y="59297"/>
                    <a:pt x="5751" y="58503"/>
                    <a:pt x="3085" y="56890"/>
                  </a:cubicBezTo>
                  <a:cubicBezTo>
                    <a:pt x="916" y="55101"/>
                    <a:pt x="-226" y="52354"/>
                    <a:pt x="37" y="49556"/>
                  </a:cubicBezTo>
                  <a:cubicBezTo>
                    <a:pt x="-6" y="48858"/>
                    <a:pt x="-6" y="48158"/>
                    <a:pt x="37" y="47460"/>
                  </a:cubicBezTo>
                  <a:cubicBezTo>
                    <a:pt x="37" y="46698"/>
                    <a:pt x="37" y="45841"/>
                    <a:pt x="37" y="44983"/>
                  </a:cubicBezTo>
                  <a:lnTo>
                    <a:pt x="1847" y="36316"/>
                  </a:lnTo>
                  <a:cubicBezTo>
                    <a:pt x="2328" y="33742"/>
                    <a:pt x="3298" y="31285"/>
                    <a:pt x="4704" y="29077"/>
                  </a:cubicBezTo>
                  <a:cubicBezTo>
                    <a:pt x="5780" y="27359"/>
                    <a:pt x="7249" y="25922"/>
                    <a:pt x="8991" y="24886"/>
                  </a:cubicBezTo>
                  <a:cubicBezTo>
                    <a:pt x="10536" y="23934"/>
                    <a:pt x="12250" y="23287"/>
                    <a:pt x="14039" y="22980"/>
                  </a:cubicBezTo>
                  <a:cubicBezTo>
                    <a:pt x="15674" y="22685"/>
                    <a:pt x="17331" y="22525"/>
                    <a:pt x="18992" y="22504"/>
                  </a:cubicBezTo>
                  <a:lnTo>
                    <a:pt x="41661" y="22505"/>
                  </a:lnTo>
                  <a:lnTo>
                    <a:pt x="43662" y="12980"/>
                  </a:lnTo>
                  <a:lnTo>
                    <a:pt x="11848" y="12980"/>
                  </a:lnTo>
                  <a:lnTo>
                    <a:pt x="14706" y="121"/>
                  </a:lnTo>
                  <a:lnTo>
                    <a:pt x="53377" y="121"/>
                  </a:lnTo>
                  <a:cubicBezTo>
                    <a:pt x="56818" y="-375"/>
                    <a:pt x="60302" y="670"/>
                    <a:pt x="62902" y="2978"/>
                  </a:cubicBezTo>
                  <a:cubicBezTo>
                    <a:pt x="64547" y="4836"/>
                    <a:pt x="65401" y="7262"/>
                    <a:pt x="65284" y="9741"/>
                  </a:cubicBezTo>
                  <a:cubicBezTo>
                    <a:pt x="65279" y="10538"/>
                    <a:pt x="65215" y="11334"/>
                    <a:pt x="65093" y="12122"/>
                  </a:cubicBezTo>
                  <a:close/>
                  <a:moveTo>
                    <a:pt x="20325" y="46793"/>
                  </a:moveTo>
                  <a:lnTo>
                    <a:pt x="37280" y="46793"/>
                  </a:lnTo>
                  <a:lnTo>
                    <a:pt x="39757" y="34792"/>
                  </a:lnTo>
                  <a:lnTo>
                    <a:pt x="22992" y="347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3A0BF8C-4F0D-4FC1-AA13-D81E78732D53}"/>
                </a:ext>
              </a:extLst>
            </p:cNvPr>
            <p:cNvSpPr/>
            <p:nvPr/>
          </p:nvSpPr>
          <p:spPr>
            <a:xfrm>
              <a:off x="5109139" y="3169147"/>
              <a:ext cx="56458" cy="58501"/>
            </a:xfrm>
            <a:custGeom>
              <a:avLst/>
              <a:gdLst>
                <a:gd name="connsiteX0" fmla="*/ 27883 w 56458"/>
                <a:gd name="connsiteY0" fmla="*/ 13631 h 58501"/>
                <a:gd name="connsiteX1" fmla="*/ 21407 w 56458"/>
                <a:gd name="connsiteY1" fmla="*/ 44016 h 58501"/>
                <a:gd name="connsiteX2" fmla="*/ 47600 w 56458"/>
                <a:gd name="connsiteY2" fmla="*/ 44016 h 58501"/>
                <a:gd name="connsiteX3" fmla="*/ 44457 w 56458"/>
                <a:gd name="connsiteY3" fmla="*/ 58399 h 58501"/>
                <a:gd name="connsiteX4" fmla="*/ 12072 w 56458"/>
                <a:gd name="connsiteY4" fmla="*/ 58399 h 58501"/>
                <a:gd name="connsiteX5" fmla="*/ 7786 w 56458"/>
                <a:gd name="connsiteY5" fmla="*/ 58399 h 58501"/>
                <a:gd name="connsiteX6" fmla="*/ 3976 w 56458"/>
                <a:gd name="connsiteY6" fmla="*/ 56875 h 58501"/>
                <a:gd name="connsiteX7" fmla="*/ 1118 w 56458"/>
                <a:gd name="connsiteY7" fmla="*/ 53922 h 58501"/>
                <a:gd name="connsiteX8" fmla="*/ 71 w 56458"/>
                <a:gd name="connsiteY8" fmla="*/ 48874 h 58501"/>
                <a:gd name="connsiteX9" fmla="*/ 71 w 56458"/>
                <a:gd name="connsiteY9" fmla="*/ 46778 h 58501"/>
                <a:gd name="connsiteX10" fmla="*/ 71 w 56458"/>
                <a:gd name="connsiteY10" fmla="*/ 44397 h 58501"/>
                <a:gd name="connsiteX11" fmla="*/ 6548 w 56458"/>
                <a:gd name="connsiteY11" fmla="*/ 13822 h 58501"/>
                <a:gd name="connsiteX12" fmla="*/ 9405 w 56458"/>
                <a:gd name="connsiteY12" fmla="*/ 6488 h 58501"/>
                <a:gd name="connsiteX13" fmla="*/ 13596 w 56458"/>
                <a:gd name="connsiteY13" fmla="*/ 2201 h 58501"/>
                <a:gd name="connsiteX14" fmla="*/ 18549 w 56458"/>
                <a:gd name="connsiteY14" fmla="*/ 106 h 58501"/>
                <a:gd name="connsiteX15" fmla="*/ 23692 w 56458"/>
                <a:gd name="connsiteY15" fmla="*/ 106 h 58501"/>
                <a:gd name="connsiteX16" fmla="*/ 56458 w 56458"/>
                <a:gd name="connsiteY16" fmla="*/ 106 h 58501"/>
                <a:gd name="connsiteX17" fmla="*/ 53410 w 56458"/>
                <a:gd name="connsiteY17" fmla="*/ 14489 h 5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458" h="58501">
                  <a:moveTo>
                    <a:pt x="27883" y="13631"/>
                  </a:moveTo>
                  <a:lnTo>
                    <a:pt x="21407" y="44016"/>
                  </a:lnTo>
                  <a:lnTo>
                    <a:pt x="47600" y="44016"/>
                  </a:lnTo>
                  <a:lnTo>
                    <a:pt x="44457" y="58399"/>
                  </a:lnTo>
                  <a:lnTo>
                    <a:pt x="12072" y="58399"/>
                  </a:lnTo>
                  <a:cubicBezTo>
                    <a:pt x="10646" y="58536"/>
                    <a:pt x="9211" y="58536"/>
                    <a:pt x="7786" y="58399"/>
                  </a:cubicBezTo>
                  <a:cubicBezTo>
                    <a:pt x="6427" y="58149"/>
                    <a:pt x="5132" y="57631"/>
                    <a:pt x="3976" y="56875"/>
                  </a:cubicBezTo>
                  <a:cubicBezTo>
                    <a:pt x="2795" y="56140"/>
                    <a:pt x="1814" y="55126"/>
                    <a:pt x="1118" y="53922"/>
                  </a:cubicBezTo>
                  <a:cubicBezTo>
                    <a:pt x="386" y="52342"/>
                    <a:pt x="27" y="50615"/>
                    <a:pt x="71" y="48874"/>
                  </a:cubicBezTo>
                  <a:cubicBezTo>
                    <a:pt x="-24" y="48178"/>
                    <a:pt x="-24" y="47473"/>
                    <a:pt x="71" y="46778"/>
                  </a:cubicBezTo>
                  <a:cubicBezTo>
                    <a:pt x="71" y="46016"/>
                    <a:pt x="71" y="45254"/>
                    <a:pt x="71" y="44397"/>
                  </a:cubicBezTo>
                  <a:lnTo>
                    <a:pt x="6548" y="13822"/>
                  </a:lnTo>
                  <a:cubicBezTo>
                    <a:pt x="7005" y="11212"/>
                    <a:pt x="7976" y="8719"/>
                    <a:pt x="9405" y="6488"/>
                  </a:cubicBezTo>
                  <a:cubicBezTo>
                    <a:pt x="10526" y="4813"/>
                    <a:pt x="11947" y="3360"/>
                    <a:pt x="13596" y="2201"/>
                  </a:cubicBezTo>
                  <a:cubicBezTo>
                    <a:pt x="15097" y="1191"/>
                    <a:pt x="16779" y="480"/>
                    <a:pt x="18549" y="106"/>
                  </a:cubicBezTo>
                  <a:cubicBezTo>
                    <a:pt x="20260" y="-35"/>
                    <a:pt x="21981" y="-35"/>
                    <a:pt x="23692" y="106"/>
                  </a:cubicBezTo>
                  <a:lnTo>
                    <a:pt x="56458" y="106"/>
                  </a:lnTo>
                  <a:lnTo>
                    <a:pt x="53410" y="144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957C9D4-AAC5-47B0-85DD-4135CB631D3E}"/>
                </a:ext>
              </a:extLst>
            </p:cNvPr>
            <p:cNvSpPr/>
            <p:nvPr/>
          </p:nvSpPr>
          <p:spPr>
            <a:xfrm>
              <a:off x="5165661" y="3148774"/>
              <a:ext cx="41941" cy="78821"/>
            </a:xfrm>
            <a:custGeom>
              <a:avLst/>
              <a:gdLst>
                <a:gd name="connsiteX0" fmla="*/ 28225 w 41941"/>
                <a:gd name="connsiteY0" fmla="*/ 33052 h 78821"/>
                <a:gd name="connsiteX1" fmla="*/ 21367 w 41941"/>
                <a:gd name="connsiteY1" fmla="*/ 65341 h 78821"/>
                <a:gd name="connsiteX2" fmla="*/ 33845 w 41941"/>
                <a:gd name="connsiteY2" fmla="*/ 65341 h 78821"/>
                <a:gd name="connsiteX3" fmla="*/ 33273 w 41941"/>
                <a:gd name="connsiteY3" fmla="*/ 67723 h 78821"/>
                <a:gd name="connsiteX4" fmla="*/ 32416 w 41941"/>
                <a:gd name="connsiteY4" fmla="*/ 71914 h 78821"/>
                <a:gd name="connsiteX5" fmla="*/ 31369 w 41941"/>
                <a:gd name="connsiteY5" fmla="*/ 76295 h 78821"/>
                <a:gd name="connsiteX6" fmla="*/ 30797 w 41941"/>
                <a:gd name="connsiteY6" fmla="*/ 78772 h 78821"/>
                <a:gd name="connsiteX7" fmla="*/ 10699 w 41941"/>
                <a:gd name="connsiteY7" fmla="*/ 78772 h 78821"/>
                <a:gd name="connsiteX8" fmla="*/ 2413 w 41941"/>
                <a:gd name="connsiteY8" fmla="*/ 76771 h 78821"/>
                <a:gd name="connsiteX9" fmla="*/ 31 w 41941"/>
                <a:gd name="connsiteY9" fmla="*/ 70295 h 78821"/>
                <a:gd name="connsiteX10" fmla="*/ 698 w 41941"/>
                <a:gd name="connsiteY10" fmla="*/ 65151 h 78821"/>
                <a:gd name="connsiteX11" fmla="*/ 7461 w 41941"/>
                <a:gd name="connsiteY11" fmla="*/ 33052 h 78821"/>
                <a:gd name="connsiteX12" fmla="*/ 1460 w 41941"/>
                <a:gd name="connsiteY12" fmla="*/ 33052 h 78821"/>
                <a:gd name="connsiteX13" fmla="*/ 4413 w 41941"/>
                <a:gd name="connsiteY13" fmla="*/ 19621 h 78821"/>
                <a:gd name="connsiteX14" fmla="*/ 10414 w 41941"/>
                <a:gd name="connsiteY14" fmla="*/ 19621 h 78821"/>
                <a:gd name="connsiteX15" fmla="*/ 24130 w 41941"/>
                <a:gd name="connsiteY15" fmla="*/ 0 h 78821"/>
                <a:gd name="connsiteX16" fmla="*/ 35179 w 41941"/>
                <a:gd name="connsiteY16" fmla="*/ 0 h 78821"/>
                <a:gd name="connsiteX17" fmla="*/ 31178 w 41941"/>
                <a:gd name="connsiteY17" fmla="*/ 19621 h 78821"/>
                <a:gd name="connsiteX18" fmla="*/ 41941 w 41941"/>
                <a:gd name="connsiteY18" fmla="*/ 19621 h 78821"/>
                <a:gd name="connsiteX19" fmla="*/ 39084 w 41941"/>
                <a:gd name="connsiteY19" fmla="*/ 33052 h 7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941" h="78821">
                  <a:moveTo>
                    <a:pt x="28225" y="33052"/>
                  </a:moveTo>
                  <a:lnTo>
                    <a:pt x="21367" y="65341"/>
                  </a:lnTo>
                  <a:lnTo>
                    <a:pt x="33845" y="65341"/>
                  </a:lnTo>
                  <a:cubicBezTo>
                    <a:pt x="33845" y="65341"/>
                    <a:pt x="33845" y="66389"/>
                    <a:pt x="33273" y="67723"/>
                  </a:cubicBezTo>
                  <a:cubicBezTo>
                    <a:pt x="32702" y="69056"/>
                    <a:pt x="32702" y="70390"/>
                    <a:pt x="32416" y="71914"/>
                  </a:cubicBezTo>
                  <a:cubicBezTo>
                    <a:pt x="32131" y="73438"/>
                    <a:pt x="31749" y="74866"/>
                    <a:pt x="31369" y="76295"/>
                  </a:cubicBezTo>
                  <a:cubicBezTo>
                    <a:pt x="30988" y="77724"/>
                    <a:pt x="30892" y="78486"/>
                    <a:pt x="30797" y="78772"/>
                  </a:cubicBezTo>
                  <a:lnTo>
                    <a:pt x="10699" y="78772"/>
                  </a:lnTo>
                  <a:cubicBezTo>
                    <a:pt x="7793" y="79023"/>
                    <a:pt x="4884" y="78321"/>
                    <a:pt x="2413" y="76771"/>
                  </a:cubicBezTo>
                  <a:cubicBezTo>
                    <a:pt x="692" y="75076"/>
                    <a:pt x="-181" y="72701"/>
                    <a:pt x="31" y="70295"/>
                  </a:cubicBezTo>
                  <a:cubicBezTo>
                    <a:pt x="53" y="68560"/>
                    <a:pt x="277" y="66834"/>
                    <a:pt x="698" y="65151"/>
                  </a:cubicBezTo>
                  <a:lnTo>
                    <a:pt x="7461" y="33052"/>
                  </a:lnTo>
                  <a:lnTo>
                    <a:pt x="1460" y="33052"/>
                  </a:lnTo>
                  <a:lnTo>
                    <a:pt x="4413" y="19621"/>
                  </a:lnTo>
                  <a:lnTo>
                    <a:pt x="10414" y="19621"/>
                  </a:lnTo>
                  <a:lnTo>
                    <a:pt x="24130" y="0"/>
                  </a:lnTo>
                  <a:lnTo>
                    <a:pt x="35179" y="0"/>
                  </a:lnTo>
                  <a:lnTo>
                    <a:pt x="31178" y="19621"/>
                  </a:lnTo>
                  <a:lnTo>
                    <a:pt x="41941" y="19621"/>
                  </a:lnTo>
                  <a:lnTo>
                    <a:pt x="39084" y="330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A34C920-3332-410F-89CB-A24E6DA3B27F}"/>
                </a:ext>
              </a:extLst>
            </p:cNvPr>
            <p:cNvSpPr/>
            <p:nvPr/>
          </p:nvSpPr>
          <p:spPr>
            <a:xfrm>
              <a:off x="5206364" y="3207448"/>
              <a:ext cx="24669" cy="20097"/>
            </a:xfrm>
            <a:custGeom>
              <a:avLst/>
              <a:gdLst>
                <a:gd name="connsiteX0" fmla="*/ 0 w 24669"/>
                <a:gd name="connsiteY0" fmla="*/ 20098 h 20097"/>
                <a:gd name="connsiteX1" fmla="*/ 4286 w 24669"/>
                <a:gd name="connsiteY1" fmla="*/ 0 h 20097"/>
                <a:gd name="connsiteX2" fmla="*/ 24670 w 24669"/>
                <a:gd name="connsiteY2" fmla="*/ 0 h 20097"/>
                <a:gd name="connsiteX3" fmla="*/ 20288 w 24669"/>
                <a:gd name="connsiteY3" fmla="*/ 20098 h 2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9" h="20097">
                  <a:moveTo>
                    <a:pt x="0" y="20098"/>
                  </a:moveTo>
                  <a:lnTo>
                    <a:pt x="4286" y="0"/>
                  </a:lnTo>
                  <a:lnTo>
                    <a:pt x="24670" y="0"/>
                  </a:lnTo>
                  <a:lnTo>
                    <a:pt x="20288" y="200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A2191670-F95B-4FB2-909E-0E933D9635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41" y="5848262"/>
            <a:ext cx="1209675" cy="542925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02ADDB0-8051-4C1F-AAB7-7AEB06F3507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9633" y="5848262"/>
            <a:ext cx="1895475" cy="542925"/>
          </a:xfrm>
          <a:prstGeom prst="rect">
            <a:avLst/>
          </a:prstGeom>
        </p:spPr>
      </p:pic>
      <p:grpSp>
        <p:nvGrpSpPr>
          <p:cNvPr id="51" name="Graphic 27">
            <a:extLst>
              <a:ext uri="{FF2B5EF4-FFF2-40B4-BE49-F238E27FC236}">
                <a16:creationId xmlns:a16="http://schemas.microsoft.com/office/drawing/2014/main" id="{FD8767BD-5FB3-455A-B378-35E3D907F344}"/>
              </a:ext>
            </a:extLst>
          </p:cNvPr>
          <p:cNvGrpSpPr/>
          <p:nvPr userDrawn="1"/>
        </p:nvGrpSpPr>
        <p:grpSpPr>
          <a:xfrm>
            <a:off x="3960561" y="5844643"/>
            <a:ext cx="1683926" cy="546544"/>
            <a:chOff x="4181475" y="2928937"/>
            <a:chExt cx="1683926" cy="546544"/>
          </a:xfrm>
          <a:solidFill>
            <a:schemeClr val="accent2">
              <a:lumMod val="10000"/>
              <a:lumOff val="90000"/>
            </a:schemeClr>
          </a:solidFill>
        </p:grpSpPr>
        <p:grpSp>
          <p:nvGrpSpPr>
            <p:cNvPr id="52" name="Graphic 27">
              <a:extLst>
                <a:ext uri="{FF2B5EF4-FFF2-40B4-BE49-F238E27FC236}">
                  <a16:creationId xmlns:a16="http://schemas.microsoft.com/office/drawing/2014/main" id="{FB3F0F14-758C-47C1-9230-FDC621089397}"/>
                </a:ext>
              </a:extLst>
            </p:cNvPr>
            <p:cNvGrpSpPr/>
            <p:nvPr/>
          </p:nvGrpSpPr>
          <p:grpSpPr>
            <a:xfrm>
              <a:off x="4181475" y="3137629"/>
              <a:ext cx="1526381" cy="210312"/>
              <a:chOff x="4181475" y="3137629"/>
              <a:chExt cx="1526381" cy="210312"/>
            </a:xfrm>
            <a:grpFill/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B925521-9ECE-48D1-B05F-9AF4FDA089A1}"/>
                  </a:ext>
                </a:extLst>
              </p:cNvPr>
              <p:cNvSpPr/>
              <p:nvPr/>
            </p:nvSpPr>
            <p:spPr>
              <a:xfrm>
                <a:off x="4181475" y="3139058"/>
                <a:ext cx="217836" cy="207264"/>
              </a:xfrm>
              <a:custGeom>
                <a:avLst/>
                <a:gdLst>
                  <a:gd name="connsiteX0" fmla="*/ 104394 w 217836"/>
                  <a:gd name="connsiteY0" fmla="*/ 44101 h 207264"/>
                  <a:gd name="connsiteX1" fmla="*/ 96774 w 217836"/>
                  <a:gd name="connsiteY1" fmla="*/ 80963 h 207264"/>
                  <a:gd name="connsiteX2" fmla="*/ 161163 w 217836"/>
                  <a:gd name="connsiteY2" fmla="*/ 80963 h 207264"/>
                  <a:gd name="connsiteX3" fmla="*/ 192405 w 217836"/>
                  <a:gd name="connsiteY3" fmla="*/ 88583 h 207264"/>
                  <a:gd name="connsiteX4" fmla="*/ 200787 w 217836"/>
                  <a:gd name="connsiteY4" fmla="*/ 110966 h 207264"/>
                  <a:gd name="connsiteX5" fmla="*/ 199835 w 217836"/>
                  <a:gd name="connsiteY5" fmla="*/ 124778 h 207264"/>
                  <a:gd name="connsiteX6" fmla="*/ 196882 w 217836"/>
                  <a:gd name="connsiteY6" fmla="*/ 141351 h 207264"/>
                  <a:gd name="connsiteX7" fmla="*/ 188881 w 217836"/>
                  <a:gd name="connsiteY7" fmla="*/ 169545 h 207264"/>
                  <a:gd name="connsiteX8" fmla="*/ 177451 w 217836"/>
                  <a:gd name="connsiteY8" fmla="*/ 190119 h 207264"/>
                  <a:gd name="connsiteX9" fmla="*/ 159830 w 217836"/>
                  <a:gd name="connsiteY9" fmla="*/ 202883 h 207264"/>
                  <a:gd name="connsiteX10" fmla="*/ 133255 w 217836"/>
                  <a:gd name="connsiteY10" fmla="*/ 207264 h 207264"/>
                  <a:gd name="connsiteX11" fmla="*/ 0 w 217836"/>
                  <a:gd name="connsiteY11" fmla="*/ 207264 h 207264"/>
                  <a:gd name="connsiteX12" fmla="*/ 9239 w 217836"/>
                  <a:gd name="connsiteY12" fmla="*/ 163259 h 207264"/>
                  <a:gd name="connsiteX13" fmla="*/ 130874 w 217836"/>
                  <a:gd name="connsiteY13" fmla="*/ 163259 h 207264"/>
                  <a:gd name="connsiteX14" fmla="*/ 138875 w 217836"/>
                  <a:gd name="connsiteY14" fmla="*/ 126492 h 207264"/>
                  <a:gd name="connsiteX15" fmla="*/ 66485 w 217836"/>
                  <a:gd name="connsiteY15" fmla="*/ 126492 h 207264"/>
                  <a:gd name="connsiteX16" fmla="*/ 34671 w 217836"/>
                  <a:gd name="connsiteY16" fmla="*/ 119063 h 207264"/>
                  <a:gd name="connsiteX17" fmla="*/ 26099 w 217836"/>
                  <a:gd name="connsiteY17" fmla="*/ 96012 h 207264"/>
                  <a:gd name="connsiteX18" fmla="*/ 27337 w 217836"/>
                  <a:gd name="connsiteY18" fmla="*/ 81439 h 207264"/>
                  <a:gd name="connsiteX19" fmla="*/ 30575 w 217836"/>
                  <a:gd name="connsiteY19" fmla="*/ 64008 h 207264"/>
                  <a:gd name="connsiteX20" fmla="*/ 37814 w 217836"/>
                  <a:gd name="connsiteY20" fmla="*/ 38195 h 207264"/>
                  <a:gd name="connsiteX21" fmla="*/ 49244 w 217836"/>
                  <a:gd name="connsiteY21" fmla="*/ 18002 h 207264"/>
                  <a:gd name="connsiteX22" fmla="*/ 67056 w 217836"/>
                  <a:gd name="connsiteY22" fmla="*/ 4763 h 207264"/>
                  <a:gd name="connsiteX23" fmla="*/ 93821 w 217836"/>
                  <a:gd name="connsiteY23" fmla="*/ 0 h 207264"/>
                  <a:gd name="connsiteX24" fmla="*/ 217837 w 217836"/>
                  <a:gd name="connsiteY24" fmla="*/ 0 h 207264"/>
                  <a:gd name="connsiteX25" fmla="*/ 208217 w 217836"/>
                  <a:gd name="connsiteY25" fmla="*/ 44006 h 207264"/>
                  <a:gd name="connsiteX26" fmla="*/ 104394 w 217836"/>
                  <a:gd name="connsiteY26" fmla="*/ 44006 h 20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7836" h="207264">
                    <a:moveTo>
                      <a:pt x="104394" y="44101"/>
                    </a:moveTo>
                    <a:lnTo>
                      <a:pt x="96774" y="80963"/>
                    </a:lnTo>
                    <a:lnTo>
                      <a:pt x="161163" y="80963"/>
                    </a:lnTo>
                    <a:cubicBezTo>
                      <a:pt x="176403" y="80963"/>
                      <a:pt x="186785" y="83534"/>
                      <a:pt x="192405" y="88583"/>
                    </a:cubicBezTo>
                    <a:cubicBezTo>
                      <a:pt x="198025" y="93631"/>
                      <a:pt x="200787" y="101156"/>
                      <a:pt x="200787" y="110966"/>
                    </a:cubicBezTo>
                    <a:cubicBezTo>
                      <a:pt x="200787" y="115253"/>
                      <a:pt x="200406" y="119825"/>
                      <a:pt x="199835" y="124778"/>
                    </a:cubicBezTo>
                    <a:cubicBezTo>
                      <a:pt x="199168" y="129731"/>
                      <a:pt x="198120" y="135255"/>
                      <a:pt x="196882" y="141351"/>
                    </a:cubicBezTo>
                    <a:cubicBezTo>
                      <a:pt x="194501" y="152019"/>
                      <a:pt x="191834" y="161449"/>
                      <a:pt x="188881" y="169545"/>
                    </a:cubicBezTo>
                    <a:cubicBezTo>
                      <a:pt x="185928" y="177641"/>
                      <a:pt x="182118" y="184594"/>
                      <a:pt x="177451" y="190119"/>
                    </a:cubicBezTo>
                    <a:cubicBezTo>
                      <a:pt x="172784" y="195643"/>
                      <a:pt x="166878" y="200025"/>
                      <a:pt x="159830" y="202883"/>
                    </a:cubicBezTo>
                    <a:cubicBezTo>
                      <a:pt x="152781" y="205835"/>
                      <a:pt x="143923" y="207264"/>
                      <a:pt x="133255" y="207264"/>
                    </a:cubicBezTo>
                    <a:lnTo>
                      <a:pt x="0" y="207264"/>
                    </a:lnTo>
                    <a:lnTo>
                      <a:pt x="9239" y="163259"/>
                    </a:lnTo>
                    <a:lnTo>
                      <a:pt x="130874" y="163259"/>
                    </a:lnTo>
                    <a:lnTo>
                      <a:pt x="138875" y="126492"/>
                    </a:lnTo>
                    <a:lnTo>
                      <a:pt x="66485" y="126492"/>
                    </a:lnTo>
                    <a:cubicBezTo>
                      <a:pt x="51054" y="126492"/>
                      <a:pt x="40386" y="124016"/>
                      <a:pt x="34671" y="119063"/>
                    </a:cubicBezTo>
                    <a:cubicBezTo>
                      <a:pt x="28956" y="114110"/>
                      <a:pt x="26099" y="106490"/>
                      <a:pt x="26099" y="96012"/>
                    </a:cubicBezTo>
                    <a:cubicBezTo>
                      <a:pt x="26099" y="91440"/>
                      <a:pt x="26480" y="86582"/>
                      <a:pt x="27337" y="81439"/>
                    </a:cubicBezTo>
                    <a:cubicBezTo>
                      <a:pt x="28099" y="76200"/>
                      <a:pt x="29242" y="70390"/>
                      <a:pt x="30575" y="64008"/>
                    </a:cubicBezTo>
                    <a:cubicBezTo>
                      <a:pt x="32480" y="54673"/>
                      <a:pt x="34862" y="46101"/>
                      <a:pt x="37814" y="38195"/>
                    </a:cubicBezTo>
                    <a:cubicBezTo>
                      <a:pt x="40767" y="30290"/>
                      <a:pt x="44577" y="23622"/>
                      <a:pt x="49244" y="18002"/>
                    </a:cubicBezTo>
                    <a:cubicBezTo>
                      <a:pt x="53912" y="12383"/>
                      <a:pt x="59817" y="8001"/>
                      <a:pt x="67056" y="4763"/>
                    </a:cubicBezTo>
                    <a:cubicBezTo>
                      <a:pt x="74295" y="1524"/>
                      <a:pt x="83153" y="0"/>
                      <a:pt x="93821" y="0"/>
                    </a:cubicBezTo>
                    <a:lnTo>
                      <a:pt x="217837" y="0"/>
                    </a:lnTo>
                    <a:lnTo>
                      <a:pt x="208217" y="44006"/>
                    </a:lnTo>
                    <a:lnTo>
                      <a:pt x="104394" y="440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12AD4F4-E9E8-4CD6-A38D-B389C21663C7}"/>
                  </a:ext>
                </a:extLst>
              </p:cNvPr>
              <p:cNvSpPr/>
              <p:nvPr/>
            </p:nvSpPr>
            <p:spPr>
              <a:xfrm>
                <a:off x="4408741" y="3138201"/>
                <a:ext cx="225148" cy="208121"/>
              </a:xfrm>
              <a:custGeom>
                <a:avLst/>
                <a:gdLst>
                  <a:gd name="connsiteX0" fmla="*/ 224599 w 225148"/>
                  <a:gd name="connsiteY0" fmla="*/ 41339 h 208121"/>
                  <a:gd name="connsiteX1" fmla="*/ 223171 w 225148"/>
                  <a:gd name="connsiteY1" fmla="*/ 48959 h 208121"/>
                  <a:gd name="connsiteX2" fmla="*/ 207931 w 225148"/>
                  <a:gd name="connsiteY2" fmla="*/ 119729 h 208121"/>
                  <a:gd name="connsiteX3" fmla="*/ 83153 w 225148"/>
                  <a:gd name="connsiteY3" fmla="*/ 119729 h 208121"/>
                  <a:gd name="connsiteX4" fmla="*/ 75152 w 225148"/>
                  <a:gd name="connsiteY4" fmla="*/ 158115 h 208121"/>
                  <a:gd name="connsiteX5" fmla="*/ 191167 w 225148"/>
                  <a:gd name="connsiteY5" fmla="*/ 158115 h 208121"/>
                  <a:gd name="connsiteX6" fmla="*/ 180403 w 225148"/>
                  <a:gd name="connsiteY6" fmla="*/ 208121 h 208121"/>
                  <a:gd name="connsiteX7" fmla="*/ 40386 w 225148"/>
                  <a:gd name="connsiteY7" fmla="*/ 208121 h 208121"/>
                  <a:gd name="connsiteX8" fmla="*/ 20574 w 225148"/>
                  <a:gd name="connsiteY8" fmla="*/ 205359 h 208121"/>
                  <a:gd name="connsiteX9" fmla="*/ 8191 w 225148"/>
                  <a:gd name="connsiteY9" fmla="*/ 197739 h 208121"/>
                  <a:gd name="connsiteX10" fmla="*/ 1810 w 225148"/>
                  <a:gd name="connsiteY10" fmla="*/ 186690 h 208121"/>
                  <a:gd name="connsiteX11" fmla="*/ 0 w 225148"/>
                  <a:gd name="connsiteY11" fmla="*/ 173641 h 208121"/>
                  <a:gd name="connsiteX12" fmla="*/ 2000 w 225148"/>
                  <a:gd name="connsiteY12" fmla="*/ 158020 h 208121"/>
                  <a:gd name="connsiteX13" fmla="*/ 24384 w 225148"/>
                  <a:gd name="connsiteY13" fmla="*/ 52388 h 208121"/>
                  <a:gd name="connsiteX14" fmla="*/ 43625 w 225148"/>
                  <a:gd name="connsiteY14" fmla="*/ 14192 h 208121"/>
                  <a:gd name="connsiteX15" fmla="*/ 82391 w 225148"/>
                  <a:gd name="connsiteY15" fmla="*/ 762 h 208121"/>
                  <a:gd name="connsiteX16" fmla="*/ 104775 w 225148"/>
                  <a:gd name="connsiteY16" fmla="*/ 381 h 208121"/>
                  <a:gd name="connsiteX17" fmla="*/ 122587 w 225148"/>
                  <a:gd name="connsiteY17" fmla="*/ 191 h 208121"/>
                  <a:gd name="connsiteX18" fmla="*/ 135160 w 225148"/>
                  <a:gd name="connsiteY18" fmla="*/ 0 h 208121"/>
                  <a:gd name="connsiteX19" fmla="*/ 147733 w 225148"/>
                  <a:gd name="connsiteY19" fmla="*/ 191 h 208121"/>
                  <a:gd name="connsiteX20" fmla="*/ 165545 w 225148"/>
                  <a:gd name="connsiteY20" fmla="*/ 381 h 208121"/>
                  <a:gd name="connsiteX21" fmla="*/ 188309 w 225148"/>
                  <a:gd name="connsiteY21" fmla="*/ 762 h 208121"/>
                  <a:gd name="connsiteX22" fmla="*/ 216313 w 225148"/>
                  <a:gd name="connsiteY22" fmla="*/ 10001 h 208121"/>
                  <a:gd name="connsiteX23" fmla="*/ 225076 w 225148"/>
                  <a:gd name="connsiteY23" fmla="*/ 34004 h 208121"/>
                  <a:gd name="connsiteX24" fmla="*/ 224599 w 225148"/>
                  <a:gd name="connsiteY24" fmla="*/ 41339 h 208121"/>
                  <a:gd name="connsiteX25" fmla="*/ 88392 w 225148"/>
                  <a:gd name="connsiteY25" fmla="*/ 92583 h 208121"/>
                  <a:gd name="connsiteX26" fmla="*/ 141161 w 225148"/>
                  <a:gd name="connsiteY26" fmla="*/ 92583 h 208121"/>
                  <a:gd name="connsiteX27" fmla="*/ 151162 w 225148"/>
                  <a:gd name="connsiteY27" fmla="*/ 44577 h 208121"/>
                  <a:gd name="connsiteX28" fmla="*/ 98393 w 225148"/>
                  <a:gd name="connsiteY28" fmla="*/ 44577 h 208121"/>
                  <a:gd name="connsiteX29" fmla="*/ 88392 w 225148"/>
                  <a:gd name="connsiteY29" fmla="*/ 92583 h 208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25148" h="208121">
                    <a:moveTo>
                      <a:pt x="224599" y="41339"/>
                    </a:moveTo>
                    <a:cubicBezTo>
                      <a:pt x="224219" y="43720"/>
                      <a:pt x="223742" y="46292"/>
                      <a:pt x="223171" y="48959"/>
                    </a:cubicBezTo>
                    <a:lnTo>
                      <a:pt x="207931" y="119729"/>
                    </a:lnTo>
                    <a:lnTo>
                      <a:pt x="83153" y="119729"/>
                    </a:lnTo>
                    <a:lnTo>
                      <a:pt x="75152" y="158115"/>
                    </a:lnTo>
                    <a:lnTo>
                      <a:pt x="191167" y="158115"/>
                    </a:lnTo>
                    <a:lnTo>
                      <a:pt x="180403" y="208121"/>
                    </a:lnTo>
                    <a:lnTo>
                      <a:pt x="40386" y="208121"/>
                    </a:lnTo>
                    <a:cubicBezTo>
                      <a:pt x="32385" y="208121"/>
                      <a:pt x="25813" y="207169"/>
                      <a:pt x="20574" y="205359"/>
                    </a:cubicBezTo>
                    <a:cubicBezTo>
                      <a:pt x="15335" y="203454"/>
                      <a:pt x="11240" y="200978"/>
                      <a:pt x="8191" y="197739"/>
                    </a:cubicBezTo>
                    <a:cubicBezTo>
                      <a:pt x="5143" y="194501"/>
                      <a:pt x="2953" y="190881"/>
                      <a:pt x="1810" y="186690"/>
                    </a:cubicBezTo>
                    <a:cubicBezTo>
                      <a:pt x="571" y="182594"/>
                      <a:pt x="0" y="178213"/>
                      <a:pt x="0" y="173641"/>
                    </a:cubicBezTo>
                    <a:cubicBezTo>
                      <a:pt x="0" y="169069"/>
                      <a:pt x="667" y="163925"/>
                      <a:pt x="2000" y="158020"/>
                    </a:cubicBezTo>
                    <a:lnTo>
                      <a:pt x="24384" y="52388"/>
                    </a:lnTo>
                    <a:cubicBezTo>
                      <a:pt x="28099" y="35623"/>
                      <a:pt x="34480" y="22860"/>
                      <a:pt x="43625" y="14192"/>
                    </a:cubicBezTo>
                    <a:cubicBezTo>
                      <a:pt x="52768" y="5524"/>
                      <a:pt x="65627" y="1048"/>
                      <a:pt x="82391" y="762"/>
                    </a:cubicBezTo>
                    <a:cubicBezTo>
                      <a:pt x="90392" y="762"/>
                      <a:pt x="97822" y="667"/>
                      <a:pt x="104775" y="381"/>
                    </a:cubicBezTo>
                    <a:cubicBezTo>
                      <a:pt x="110871" y="381"/>
                      <a:pt x="116872" y="286"/>
                      <a:pt x="122587" y="191"/>
                    </a:cubicBezTo>
                    <a:cubicBezTo>
                      <a:pt x="128302" y="95"/>
                      <a:pt x="132493" y="0"/>
                      <a:pt x="135160" y="0"/>
                    </a:cubicBezTo>
                    <a:cubicBezTo>
                      <a:pt x="137827" y="0"/>
                      <a:pt x="142018" y="95"/>
                      <a:pt x="147733" y="191"/>
                    </a:cubicBezTo>
                    <a:cubicBezTo>
                      <a:pt x="153448" y="286"/>
                      <a:pt x="159448" y="381"/>
                      <a:pt x="165545" y="381"/>
                    </a:cubicBezTo>
                    <a:cubicBezTo>
                      <a:pt x="172498" y="667"/>
                      <a:pt x="180118" y="762"/>
                      <a:pt x="188309" y="762"/>
                    </a:cubicBezTo>
                    <a:cubicBezTo>
                      <a:pt x="201073" y="1048"/>
                      <a:pt x="210407" y="4096"/>
                      <a:pt x="216313" y="10001"/>
                    </a:cubicBezTo>
                    <a:cubicBezTo>
                      <a:pt x="222218" y="15907"/>
                      <a:pt x="225076" y="23908"/>
                      <a:pt x="225076" y="34004"/>
                    </a:cubicBezTo>
                    <a:cubicBezTo>
                      <a:pt x="225266" y="36576"/>
                      <a:pt x="225076" y="38957"/>
                      <a:pt x="224599" y="41339"/>
                    </a:cubicBezTo>
                    <a:close/>
                    <a:moveTo>
                      <a:pt x="88392" y="92583"/>
                    </a:moveTo>
                    <a:lnTo>
                      <a:pt x="141161" y="92583"/>
                    </a:lnTo>
                    <a:lnTo>
                      <a:pt x="151162" y="44577"/>
                    </a:lnTo>
                    <a:lnTo>
                      <a:pt x="98393" y="44577"/>
                    </a:lnTo>
                    <a:lnTo>
                      <a:pt x="88392" y="9258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506E875-11BE-4277-BF56-872DB8E047D5}"/>
                  </a:ext>
                </a:extLst>
              </p:cNvPr>
              <p:cNvSpPr/>
              <p:nvPr/>
            </p:nvSpPr>
            <p:spPr>
              <a:xfrm>
                <a:off x="4636769" y="3139153"/>
                <a:ext cx="237563" cy="207264"/>
              </a:xfrm>
              <a:custGeom>
                <a:avLst/>
                <a:gdLst>
                  <a:gd name="connsiteX0" fmla="*/ 236030 w 237563"/>
                  <a:gd name="connsiteY0" fmla="*/ 48863 h 207264"/>
                  <a:gd name="connsiteX1" fmla="*/ 202025 w 237563"/>
                  <a:gd name="connsiteY1" fmla="*/ 207264 h 207264"/>
                  <a:gd name="connsiteX2" fmla="*/ 128778 w 237563"/>
                  <a:gd name="connsiteY2" fmla="*/ 207264 h 207264"/>
                  <a:gd name="connsiteX3" fmla="*/ 162782 w 237563"/>
                  <a:gd name="connsiteY3" fmla="*/ 47244 h 207264"/>
                  <a:gd name="connsiteX4" fmla="*/ 107537 w 237563"/>
                  <a:gd name="connsiteY4" fmla="*/ 47244 h 207264"/>
                  <a:gd name="connsiteX5" fmla="*/ 73533 w 237563"/>
                  <a:gd name="connsiteY5" fmla="*/ 207264 h 207264"/>
                  <a:gd name="connsiteX6" fmla="*/ 0 w 237563"/>
                  <a:gd name="connsiteY6" fmla="*/ 207264 h 207264"/>
                  <a:gd name="connsiteX7" fmla="*/ 34004 w 237563"/>
                  <a:gd name="connsiteY7" fmla="*/ 47244 h 207264"/>
                  <a:gd name="connsiteX8" fmla="*/ 53816 w 237563"/>
                  <a:gd name="connsiteY8" fmla="*/ 11811 h 207264"/>
                  <a:gd name="connsiteX9" fmla="*/ 92869 w 237563"/>
                  <a:gd name="connsiteY9" fmla="*/ 0 h 207264"/>
                  <a:gd name="connsiteX10" fmla="*/ 197168 w 237563"/>
                  <a:gd name="connsiteY10" fmla="*/ 0 h 207264"/>
                  <a:gd name="connsiteX11" fmla="*/ 228600 w 237563"/>
                  <a:gd name="connsiteY11" fmla="*/ 9239 h 207264"/>
                  <a:gd name="connsiteX12" fmla="*/ 237553 w 237563"/>
                  <a:gd name="connsiteY12" fmla="*/ 33623 h 207264"/>
                  <a:gd name="connsiteX13" fmla="*/ 236030 w 237563"/>
                  <a:gd name="connsiteY13" fmla="*/ 48863 h 20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7563" h="207264">
                    <a:moveTo>
                      <a:pt x="236030" y="48863"/>
                    </a:moveTo>
                    <a:lnTo>
                      <a:pt x="202025" y="207264"/>
                    </a:lnTo>
                    <a:lnTo>
                      <a:pt x="128778" y="207264"/>
                    </a:lnTo>
                    <a:lnTo>
                      <a:pt x="162782" y="47244"/>
                    </a:lnTo>
                    <a:lnTo>
                      <a:pt x="107537" y="47244"/>
                    </a:lnTo>
                    <a:lnTo>
                      <a:pt x="73533" y="207264"/>
                    </a:lnTo>
                    <a:lnTo>
                      <a:pt x="0" y="207264"/>
                    </a:lnTo>
                    <a:lnTo>
                      <a:pt x="34004" y="47244"/>
                    </a:lnTo>
                    <a:cubicBezTo>
                      <a:pt x="37243" y="31528"/>
                      <a:pt x="43815" y="19717"/>
                      <a:pt x="53816" y="11811"/>
                    </a:cubicBezTo>
                    <a:cubicBezTo>
                      <a:pt x="63818" y="3905"/>
                      <a:pt x="76867" y="0"/>
                      <a:pt x="92869" y="0"/>
                    </a:cubicBezTo>
                    <a:lnTo>
                      <a:pt x="197168" y="0"/>
                    </a:lnTo>
                    <a:cubicBezTo>
                      <a:pt x="212122" y="0"/>
                      <a:pt x="222599" y="3048"/>
                      <a:pt x="228600" y="9239"/>
                    </a:cubicBezTo>
                    <a:cubicBezTo>
                      <a:pt x="234601" y="15335"/>
                      <a:pt x="237553" y="23527"/>
                      <a:pt x="237553" y="33623"/>
                    </a:cubicBezTo>
                    <a:cubicBezTo>
                      <a:pt x="237649" y="38671"/>
                      <a:pt x="237077" y="43815"/>
                      <a:pt x="236030" y="488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08F41B6-4879-430C-9154-51B40B6CCFF0}"/>
                  </a:ext>
                </a:extLst>
              </p:cNvPr>
              <p:cNvSpPr/>
              <p:nvPr/>
            </p:nvSpPr>
            <p:spPr>
              <a:xfrm>
                <a:off x="4875942" y="3139058"/>
                <a:ext cx="217836" cy="207264"/>
              </a:xfrm>
              <a:custGeom>
                <a:avLst/>
                <a:gdLst>
                  <a:gd name="connsiteX0" fmla="*/ 104489 w 217836"/>
                  <a:gd name="connsiteY0" fmla="*/ 44101 h 207264"/>
                  <a:gd name="connsiteX1" fmla="*/ 96869 w 217836"/>
                  <a:gd name="connsiteY1" fmla="*/ 80963 h 207264"/>
                  <a:gd name="connsiteX2" fmla="*/ 161258 w 217836"/>
                  <a:gd name="connsiteY2" fmla="*/ 80963 h 207264"/>
                  <a:gd name="connsiteX3" fmla="*/ 192500 w 217836"/>
                  <a:gd name="connsiteY3" fmla="*/ 88583 h 207264"/>
                  <a:gd name="connsiteX4" fmla="*/ 200882 w 217836"/>
                  <a:gd name="connsiteY4" fmla="*/ 110966 h 207264"/>
                  <a:gd name="connsiteX5" fmla="*/ 199930 w 217836"/>
                  <a:gd name="connsiteY5" fmla="*/ 124778 h 207264"/>
                  <a:gd name="connsiteX6" fmla="*/ 196977 w 217836"/>
                  <a:gd name="connsiteY6" fmla="*/ 141351 h 207264"/>
                  <a:gd name="connsiteX7" fmla="*/ 188976 w 217836"/>
                  <a:gd name="connsiteY7" fmla="*/ 169545 h 207264"/>
                  <a:gd name="connsiteX8" fmla="*/ 177546 w 217836"/>
                  <a:gd name="connsiteY8" fmla="*/ 190119 h 207264"/>
                  <a:gd name="connsiteX9" fmla="*/ 159925 w 217836"/>
                  <a:gd name="connsiteY9" fmla="*/ 202883 h 207264"/>
                  <a:gd name="connsiteX10" fmla="*/ 133350 w 217836"/>
                  <a:gd name="connsiteY10" fmla="*/ 207264 h 207264"/>
                  <a:gd name="connsiteX11" fmla="*/ 0 w 217836"/>
                  <a:gd name="connsiteY11" fmla="*/ 207264 h 207264"/>
                  <a:gd name="connsiteX12" fmla="*/ 9239 w 217836"/>
                  <a:gd name="connsiteY12" fmla="*/ 163259 h 207264"/>
                  <a:gd name="connsiteX13" fmla="*/ 130873 w 217836"/>
                  <a:gd name="connsiteY13" fmla="*/ 163259 h 207264"/>
                  <a:gd name="connsiteX14" fmla="*/ 138874 w 217836"/>
                  <a:gd name="connsiteY14" fmla="*/ 126492 h 207264"/>
                  <a:gd name="connsiteX15" fmla="*/ 66484 w 217836"/>
                  <a:gd name="connsiteY15" fmla="*/ 126492 h 207264"/>
                  <a:gd name="connsiteX16" fmla="*/ 34671 w 217836"/>
                  <a:gd name="connsiteY16" fmla="*/ 119063 h 207264"/>
                  <a:gd name="connsiteX17" fmla="*/ 26098 w 217836"/>
                  <a:gd name="connsiteY17" fmla="*/ 96012 h 207264"/>
                  <a:gd name="connsiteX18" fmla="*/ 27337 w 217836"/>
                  <a:gd name="connsiteY18" fmla="*/ 81439 h 207264"/>
                  <a:gd name="connsiteX19" fmla="*/ 30575 w 217836"/>
                  <a:gd name="connsiteY19" fmla="*/ 64008 h 207264"/>
                  <a:gd name="connsiteX20" fmla="*/ 37814 w 217836"/>
                  <a:gd name="connsiteY20" fmla="*/ 38195 h 207264"/>
                  <a:gd name="connsiteX21" fmla="*/ 49244 w 217836"/>
                  <a:gd name="connsiteY21" fmla="*/ 18002 h 207264"/>
                  <a:gd name="connsiteX22" fmla="*/ 67056 w 217836"/>
                  <a:gd name="connsiteY22" fmla="*/ 4763 h 207264"/>
                  <a:gd name="connsiteX23" fmla="*/ 93821 w 217836"/>
                  <a:gd name="connsiteY23" fmla="*/ 0 h 207264"/>
                  <a:gd name="connsiteX24" fmla="*/ 217837 w 217836"/>
                  <a:gd name="connsiteY24" fmla="*/ 0 h 207264"/>
                  <a:gd name="connsiteX25" fmla="*/ 208216 w 217836"/>
                  <a:gd name="connsiteY25" fmla="*/ 44006 h 207264"/>
                  <a:gd name="connsiteX26" fmla="*/ 104489 w 217836"/>
                  <a:gd name="connsiteY26" fmla="*/ 44006 h 20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7836" h="207264">
                    <a:moveTo>
                      <a:pt x="104489" y="44101"/>
                    </a:moveTo>
                    <a:lnTo>
                      <a:pt x="96869" y="80963"/>
                    </a:lnTo>
                    <a:lnTo>
                      <a:pt x="161258" y="80963"/>
                    </a:lnTo>
                    <a:cubicBezTo>
                      <a:pt x="176498" y="80963"/>
                      <a:pt x="186880" y="83534"/>
                      <a:pt x="192500" y="88583"/>
                    </a:cubicBezTo>
                    <a:cubicBezTo>
                      <a:pt x="198120" y="93631"/>
                      <a:pt x="200882" y="101156"/>
                      <a:pt x="200882" y="110966"/>
                    </a:cubicBezTo>
                    <a:cubicBezTo>
                      <a:pt x="200882" y="115253"/>
                      <a:pt x="200501" y="119825"/>
                      <a:pt x="199930" y="124778"/>
                    </a:cubicBezTo>
                    <a:cubicBezTo>
                      <a:pt x="199263" y="129731"/>
                      <a:pt x="198215" y="135255"/>
                      <a:pt x="196977" y="141351"/>
                    </a:cubicBezTo>
                    <a:cubicBezTo>
                      <a:pt x="194596" y="152019"/>
                      <a:pt x="191929" y="161449"/>
                      <a:pt x="188976" y="169545"/>
                    </a:cubicBezTo>
                    <a:cubicBezTo>
                      <a:pt x="186023" y="177641"/>
                      <a:pt x="182213" y="184594"/>
                      <a:pt x="177546" y="190119"/>
                    </a:cubicBezTo>
                    <a:cubicBezTo>
                      <a:pt x="172879" y="195643"/>
                      <a:pt x="166973" y="200025"/>
                      <a:pt x="159925" y="202883"/>
                    </a:cubicBezTo>
                    <a:cubicBezTo>
                      <a:pt x="152876" y="205835"/>
                      <a:pt x="144018" y="207264"/>
                      <a:pt x="133350" y="207264"/>
                    </a:cubicBezTo>
                    <a:lnTo>
                      <a:pt x="0" y="207264"/>
                    </a:lnTo>
                    <a:lnTo>
                      <a:pt x="9239" y="163259"/>
                    </a:lnTo>
                    <a:lnTo>
                      <a:pt x="130873" y="163259"/>
                    </a:lnTo>
                    <a:lnTo>
                      <a:pt x="138874" y="126492"/>
                    </a:lnTo>
                    <a:lnTo>
                      <a:pt x="66484" y="126492"/>
                    </a:lnTo>
                    <a:cubicBezTo>
                      <a:pt x="51054" y="126492"/>
                      <a:pt x="40386" y="124016"/>
                      <a:pt x="34671" y="119063"/>
                    </a:cubicBezTo>
                    <a:cubicBezTo>
                      <a:pt x="28956" y="114110"/>
                      <a:pt x="26098" y="106490"/>
                      <a:pt x="26098" y="96012"/>
                    </a:cubicBezTo>
                    <a:cubicBezTo>
                      <a:pt x="26098" y="91440"/>
                      <a:pt x="26479" y="86582"/>
                      <a:pt x="27337" y="81439"/>
                    </a:cubicBezTo>
                    <a:cubicBezTo>
                      <a:pt x="28099" y="76200"/>
                      <a:pt x="29242" y="70390"/>
                      <a:pt x="30575" y="64008"/>
                    </a:cubicBezTo>
                    <a:cubicBezTo>
                      <a:pt x="32480" y="54673"/>
                      <a:pt x="34861" y="46101"/>
                      <a:pt x="37814" y="38195"/>
                    </a:cubicBezTo>
                    <a:cubicBezTo>
                      <a:pt x="40767" y="30290"/>
                      <a:pt x="44577" y="23622"/>
                      <a:pt x="49244" y="18002"/>
                    </a:cubicBezTo>
                    <a:cubicBezTo>
                      <a:pt x="53911" y="12383"/>
                      <a:pt x="59817" y="8001"/>
                      <a:pt x="67056" y="4763"/>
                    </a:cubicBezTo>
                    <a:cubicBezTo>
                      <a:pt x="74295" y="1524"/>
                      <a:pt x="83153" y="0"/>
                      <a:pt x="93821" y="0"/>
                    </a:cubicBezTo>
                    <a:lnTo>
                      <a:pt x="217837" y="0"/>
                    </a:lnTo>
                    <a:lnTo>
                      <a:pt x="208216" y="44006"/>
                    </a:lnTo>
                    <a:lnTo>
                      <a:pt x="104489" y="440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B2BE133-D980-4242-9DF9-2B681D9D5AEB}"/>
                  </a:ext>
                </a:extLst>
              </p:cNvPr>
              <p:cNvSpPr/>
              <p:nvPr/>
            </p:nvSpPr>
            <p:spPr>
              <a:xfrm>
                <a:off x="5103114" y="3137629"/>
                <a:ext cx="224903" cy="210312"/>
              </a:xfrm>
              <a:custGeom>
                <a:avLst/>
                <a:gdLst>
                  <a:gd name="connsiteX0" fmla="*/ 224314 w 224903"/>
                  <a:gd name="connsiteY0" fmla="*/ 42958 h 210312"/>
                  <a:gd name="connsiteX1" fmla="*/ 222885 w 224903"/>
                  <a:gd name="connsiteY1" fmla="*/ 52007 h 210312"/>
                  <a:gd name="connsiteX2" fmla="*/ 200882 w 224903"/>
                  <a:gd name="connsiteY2" fmla="*/ 156401 h 210312"/>
                  <a:gd name="connsiteX3" fmla="*/ 195072 w 224903"/>
                  <a:gd name="connsiteY3" fmla="*/ 174784 h 210312"/>
                  <a:gd name="connsiteX4" fmla="*/ 184499 w 224903"/>
                  <a:gd name="connsiteY4" fmla="*/ 191357 h 210312"/>
                  <a:gd name="connsiteX5" fmla="*/ 166878 w 224903"/>
                  <a:gd name="connsiteY5" fmla="*/ 203549 h 210312"/>
                  <a:gd name="connsiteX6" fmla="*/ 140113 w 224903"/>
                  <a:gd name="connsiteY6" fmla="*/ 208788 h 210312"/>
                  <a:gd name="connsiteX7" fmla="*/ 118110 w 224903"/>
                  <a:gd name="connsiteY7" fmla="*/ 209550 h 210312"/>
                  <a:gd name="connsiteX8" fmla="*/ 100679 w 224903"/>
                  <a:gd name="connsiteY8" fmla="*/ 210122 h 210312"/>
                  <a:gd name="connsiteX9" fmla="*/ 88868 w 224903"/>
                  <a:gd name="connsiteY9" fmla="*/ 210312 h 210312"/>
                  <a:gd name="connsiteX10" fmla="*/ 76486 w 224903"/>
                  <a:gd name="connsiteY10" fmla="*/ 210122 h 210312"/>
                  <a:gd name="connsiteX11" fmla="*/ 60484 w 224903"/>
                  <a:gd name="connsiteY11" fmla="*/ 209550 h 210312"/>
                  <a:gd name="connsiteX12" fmla="*/ 40481 w 224903"/>
                  <a:gd name="connsiteY12" fmla="*/ 208788 h 210312"/>
                  <a:gd name="connsiteX13" fmla="*/ 25717 w 224903"/>
                  <a:gd name="connsiteY13" fmla="*/ 206788 h 210312"/>
                  <a:gd name="connsiteX14" fmla="*/ 12668 w 224903"/>
                  <a:gd name="connsiteY14" fmla="*/ 201359 h 210312"/>
                  <a:gd name="connsiteX15" fmla="*/ 3429 w 224903"/>
                  <a:gd name="connsiteY15" fmla="*/ 191167 h 210312"/>
                  <a:gd name="connsiteX16" fmla="*/ 0 w 224903"/>
                  <a:gd name="connsiteY16" fmla="*/ 174403 h 210312"/>
                  <a:gd name="connsiteX17" fmla="*/ 571 w 224903"/>
                  <a:gd name="connsiteY17" fmla="*/ 166973 h 210312"/>
                  <a:gd name="connsiteX18" fmla="*/ 2000 w 224903"/>
                  <a:gd name="connsiteY18" fmla="*/ 158782 h 210312"/>
                  <a:gd name="connsiteX19" fmla="*/ 24003 w 224903"/>
                  <a:gd name="connsiteY19" fmla="*/ 53912 h 210312"/>
                  <a:gd name="connsiteX20" fmla="*/ 30004 w 224903"/>
                  <a:gd name="connsiteY20" fmla="*/ 35147 h 210312"/>
                  <a:gd name="connsiteX21" fmla="*/ 41053 w 224903"/>
                  <a:gd name="connsiteY21" fmla="*/ 18764 h 210312"/>
                  <a:gd name="connsiteX22" fmla="*/ 59055 w 224903"/>
                  <a:gd name="connsiteY22" fmla="*/ 6763 h 210312"/>
                  <a:gd name="connsiteX23" fmla="*/ 85630 w 224903"/>
                  <a:gd name="connsiteY23" fmla="*/ 1524 h 210312"/>
                  <a:gd name="connsiteX24" fmla="*/ 106394 w 224903"/>
                  <a:gd name="connsiteY24" fmla="*/ 762 h 210312"/>
                  <a:gd name="connsiteX25" fmla="*/ 122587 w 224903"/>
                  <a:gd name="connsiteY25" fmla="*/ 191 h 210312"/>
                  <a:gd name="connsiteX26" fmla="*/ 134779 w 224903"/>
                  <a:gd name="connsiteY26" fmla="*/ 0 h 210312"/>
                  <a:gd name="connsiteX27" fmla="*/ 147352 w 224903"/>
                  <a:gd name="connsiteY27" fmla="*/ 191 h 210312"/>
                  <a:gd name="connsiteX28" fmla="*/ 163544 w 224903"/>
                  <a:gd name="connsiteY28" fmla="*/ 762 h 210312"/>
                  <a:gd name="connsiteX29" fmla="*/ 183928 w 224903"/>
                  <a:gd name="connsiteY29" fmla="*/ 1524 h 210312"/>
                  <a:gd name="connsiteX30" fmla="*/ 199358 w 224903"/>
                  <a:gd name="connsiteY30" fmla="*/ 3334 h 210312"/>
                  <a:gd name="connsiteX31" fmla="*/ 212407 w 224903"/>
                  <a:gd name="connsiteY31" fmla="*/ 8382 h 210312"/>
                  <a:gd name="connsiteX32" fmla="*/ 221456 w 224903"/>
                  <a:gd name="connsiteY32" fmla="*/ 18574 h 210312"/>
                  <a:gd name="connsiteX33" fmla="*/ 224885 w 224903"/>
                  <a:gd name="connsiteY33" fmla="*/ 35147 h 210312"/>
                  <a:gd name="connsiteX34" fmla="*/ 224314 w 224903"/>
                  <a:gd name="connsiteY34" fmla="*/ 42958 h 210312"/>
                  <a:gd name="connsiteX35" fmla="*/ 74486 w 224903"/>
                  <a:gd name="connsiteY35" fmla="*/ 161639 h 210312"/>
                  <a:gd name="connsiteX36" fmla="*/ 126111 w 224903"/>
                  <a:gd name="connsiteY36" fmla="*/ 161639 h 210312"/>
                  <a:gd name="connsiteX37" fmla="*/ 150114 w 224903"/>
                  <a:gd name="connsiteY37" fmla="*/ 48768 h 210312"/>
                  <a:gd name="connsiteX38" fmla="*/ 98869 w 224903"/>
                  <a:gd name="connsiteY38" fmla="*/ 48768 h 210312"/>
                  <a:gd name="connsiteX39" fmla="*/ 74486 w 224903"/>
                  <a:gd name="connsiteY39" fmla="*/ 161639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24903" h="210312">
                    <a:moveTo>
                      <a:pt x="224314" y="42958"/>
                    </a:moveTo>
                    <a:cubicBezTo>
                      <a:pt x="223933" y="45720"/>
                      <a:pt x="223456" y="48768"/>
                      <a:pt x="222885" y="52007"/>
                    </a:cubicBezTo>
                    <a:lnTo>
                      <a:pt x="200882" y="156401"/>
                    </a:lnTo>
                    <a:cubicBezTo>
                      <a:pt x="199549" y="162497"/>
                      <a:pt x="197644" y="168688"/>
                      <a:pt x="195072" y="174784"/>
                    </a:cubicBezTo>
                    <a:cubicBezTo>
                      <a:pt x="192500" y="180880"/>
                      <a:pt x="188976" y="186500"/>
                      <a:pt x="184499" y="191357"/>
                    </a:cubicBezTo>
                    <a:cubicBezTo>
                      <a:pt x="179927" y="196310"/>
                      <a:pt x="174117" y="200311"/>
                      <a:pt x="166878" y="203549"/>
                    </a:cubicBezTo>
                    <a:cubicBezTo>
                      <a:pt x="159639" y="206788"/>
                      <a:pt x="150781" y="208502"/>
                      <a:pt x="140113" y="208788"/>
                    </a:cubicBezTo>
                    <a:cubicBezTo>
                      <a:pt x="132398" y="209074"/>
                      <a:pt x="125063" y="209360"/>
                      <a:pt x="118110" y="209550"/>
                    </a:cubicBezTo>
                    <a:cubicBezTo>
                      <a:pt x="112204" y="209836"/>
                      <a:pt x="106394" y="210026"/>
                      <a:pt x="100679" y="210122"/>
                    </a:cubicBezTo>
                    <a:cubicBezTo>
                      <a:pt x="94964" y="210217"/>
                      <a:pt x="90964" y="210312"/>
                      <a:pt x="88868" y="210312"/>
                    </a:cubicBezTo>
                    <a:cubicBezTo>
                      <a:pt x="85915" y="210312"/>
                      <a:pt x="81820" y="210217"/>
                      <a:pt x="76486" y="210122"/>
                    </a:cubicBezTo>
                    <a:cubicBezTo>
                      <a:pt x="71152" y="210026"/>
                      <a:pt x="65818" y="209741"/>
                      <a:pt x="60484" y="209550"/>
                    </a:cubicBezTo>
                    <a:cubicBezTo>
                      <a:pt x="54102" y="209264"/>
                      <a:pt x="47434" y="208978"/>
                      <a:pt x="40481" y="208788"/>
                    </a:cubicBezTo>
                    <a:cubicBezTo>
                      <a:pt x="35433" y="208502"/>
                      <a:pt x="30480" y="207836"/>
                      <a:pt x="25717" y="206788"/>
                    </a:cubicBezTo>
                    <a:cubicBezTo>
                      <a:pt x="20955" y="205740"/>
                      <a:pt x="16573" y="203930"/>
                      <a:pt x="12668" y="201359"/>
                    </a:cubicBezTo>
                    <a:cubicBezTo>
                      <a:pt x="8763" y="198787"/>
                      <a:pt x="5715" y="195453"/>
                      <a:pt x="3429" y="191167"/>
                    </a:cubicBezTo>
                    <a:cubicBezTo>
                      <a:pt x="1143" y="186880"/>
                      <a:pt x="0" y="181261"/>
                      <a:pt x="0" y="174403"/>
                    </a:cubicBezTo>
                    <a:cubicBezTo>
                      <a:pt x="0" y="172022"/>
                      <a:pt x="190" y="169545"/>
                      <a:pt x="571" y="166973"/>
                    </a:cubicBezTo>
                    <a:cubicBezTo>
                      <a:pt x="952" y="164401"/>
                      <a:pt x="1429" y="161735"/>
                      <a:pt x="2000" y="158782"/>
                    </a:cubicBezTo>
                    <a:lnTo>
                      <a:pt x="24003" y="53912"/>
                    </a:lnTo>
                    <a:cubicBezTo>
                      <a:pt x="25336" y="47530"/>
                      <a:pt x="27337" y="41243"/>
                      <a:pt x="30004" y="35147"/>
                    </a:cubicBezTo>
                    <a:cubicBezTo>
                      <a:pt x="32671" y="29051"/>
                      <a:pt x="36385" y="23527"/>
                      <a:pt x="41053" y="18764"/>
                    </a:cubicBezTo>
                    <a:cubicBezTo>
                      <a:pt x="45720" y="14002"/>
                      <a:pt x="51721" y="10001"/>
                      <a:pt x="59055" y="6763"/>
                    </a:cubicBezTo>
                    <a:cubicBezTo>
                      <a:pt x="66389" y="3524"/>
                      <a:pt x="75248" y="1810"/>
                      <a:pt x="85630" y="1524"/>
                    </a:cubicBezTo>
                    <a:cubicBezTo>
                      <a:pt x="92869" y="1238"/>
                      <a:pt x="99727" y="953"/>
                      <a:pt x="106394" y="762"/>
                    </a:cubicBezTo>
                    <a:cubicBezTo>
                      <a:pt x="111728" y="476"/>
                      <a:pt x="117157" y="286"/>
                      <a:pt x="122587" y="191"/>
                    </a:cubicBezTo>
                    <a:cubicBezTo>
                      <a:pt x="128016" y="95"/>
                      <a:pt x="132112" y="0"/>
                      <a:pt x="134779" y="0"/>
                    </a:cubicBezTo>
                    <a:cubicBezTo>
                      <a:pt x="137731" y="0"/>
                      <a:pt x="141923" y="95"/>
                      <a:pt x="147352" y="191"/>
                    </a:cubicBezTo>
                    <a:cubicBezTo>
                      <a:pt x="152781" y="286"/>
                      <a:pt x="158210" y="571"/>
                      <a:pt x="163544" y="762"/>
                    </a:cubicBezTo>
                    <a:cubicBezTo>
                      <a:pt x="169926" y="1048"/>
                      <a:pt x="176784" y="1333"/>
                      <a:pt x="183928" y="1524"/>
                    </a:cubicBezTo>
                    <a:cubicBezTo>
                      <a:pt x="189262" y="1810"/>
                      <a:pt x="194405" y="2381"/>
                      <a:pt x="199358" y="3334"/>
                    </a:cubicBezTo>
                    <a:cubicBezTo>
                      <a:pt x="204311" y="4286"/>
                      <a:pt x="208598" y="5906"/>
                      <a:pt x="212407" y="8382"/>
                    </a:cubicBezTo>
                    <a:cubicBezTo>
                      <a:pt x="216217" y="10858"/>
                      <a:pt x="219170" y="14192"/>
                      <a:pt x="221456" y="18574"/>
                    </a:cubicBezTo>
                    <a:cubicBezTo>
                      <a:pt x="223742" y="22955"/>
                      <a:pt x="224885" y="28480"/>
                      <a:pt x="224885" y="35147"/>
                    </a:cubicBezTo>
                    <a:cubicBezTo>
                      <a:pt x="224980" y="37529"/>
                      <a:pt x="224695" y="40195"/>
                      <a:pt x="224314" y="42958"/>
                    </a:cubicBezTo>
                    <a:close/>
                    <a:moveTo>
                      <a:pt x="74486" y="161639"/>
                    </a:moveTo>
                    <a:lnTo>
                      <a:pt x="126111" y="161639"/>
                    </a:lnTo>
                    <a:lnTo>
                      <a:pt x="150114" y="48768"/>
                    </a:lnTo>
                    <a:lnTo>
                      <a:pt x="98869" y="48768"/>
                    </a:lnTo>
                    <a:lnTo>
                      <a:pt x="74486" y="1616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9155700-8F9B-4EB6-948F-4ED723DC6035}"/>
                  </a:ext>
                </a:extLst>
              </p:cNvPr>
              <p:cNvSpPr/>
              <p:nvPr/>
            </p:nvSpPr>
            <p:spPr>
              <a:xfrm>
                <a:off x="5336762" y="3139153"/>
                <a:ext cx="186118" cy="207264"/>
              </a:xfrm>
              <a:custGeom>
                <a:avLst/>
                <a:gdLst>
                  <a:gd name="connsiteX0" fmla="*/ 107632 w 186118"/>
                  <a:gd name="connsiteY0" fmla="*/ 47244 h 207264"/>
                  <a:gd name="connsiteX1" fmla="*/ 73247 w 186118"/>
                  <a:gd name="connsiteY1" fmla="*/ 207264 h 207264"/>
                  <a:gd name="connsiteX2" fmla="*/ 0 w 186118"/>
                  <a:gd name="connsiteY2" fmla="*/ 207264 h 207264"/>
                  <a:gd name="connsiteX3" fmla="*/ 33623 w 186118"/>
                  <a:gd name="connsiteY3" fmla="*/ 49625 h 207264"/>
                  <a:gd name="connsiteX4" fmla="*/ 52864 w 186118"/>
                  <a:gd name="connsiteY4" fmla="*/ 13240 h 207264"/>
                  <a:gd name="connsiteX5" fmla="*/ 94488 w 186118"/>
                  <a:gd name="connsiteY5" fmla="*/ 0 h 207264"/>
                  <a:gd name="connsiteX6" fmla="*/ 186119 w 186118"/>
                  <a:gd name="connsiteY6" fmla="*/ 0 h 207264"/>
                  <a:gd name="connsiteX7" fmla="*/ 176117 w 186118"/>
                  <a:gd name="connsiteY7" fmla="*/ 47244 h 207264"/>
                  <a:gd name="connsiteX8" fmla="*/ 107632 w 186118"/>
                  <a:gd name="connsiteY8" fmla="*/ 47244 h 20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118" h="207264">
                    <a:moveTo>
                      <a:pt x="107632" y="47244"/>
                    </a:moveTo>
                    <a:lnTo>
                      <a:pt x="73247" y="207264"/>
                    </a:lnTo>
                    <a:lnTo>
                      <a:pt x="0" y="207264"/>
                    </a:lnTo>
                    <a:lnTo>
                      <a:pt x="33623" y="49625"/>
                    </a:lnTo>
                    <a:cubicBezTo>
                      <a:pt x="37052" y="34100"/>
                      <a:pt x="43529" y="22003"/>
                      <a:pt x="52864" y="13240"/>
                    </a:cubicBezTo>
                    <a:cubicBezTo>
                      <a:pt x="62198" y="4477"/>
                      <a:pt x="76105" y="0"/>
                      <a:pt x="94488" y="0"/>
                    </a:cubicBezTo>
                    <a:lnTo>
                      <a:pt x="186119" y="0"/>
                    </a:lnTo>
                    <a:lnTo>
                      <a:pt x="176117" y="47244"/>
                    </a:lnTo>
                    <a:lnTo>
                      <a:pt x="107632" y="472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1515D39B-BA49-4AFC-9932-5579C5A9B291}"/>
                  </a:ext>
                </a:extLst>
              </p:cNvPr>
              <p:cNvSpPr/>
              <p:nvPr/>
            </p:nvSpPr>
            <p:spPr>
              <a:xfrm>
                <a:off x="5490019" y="3139058"/>
                <a:ext cx="217836" cy="207264"/>
              </a:xfrm>
              <a:custGeom>
                <a:avLst/>
                <a:gdLst>
                  <a:gd name="connsiteX0" fmla="*/ 104394 w 217836"/>
                  <a:gd name="connsiteY0" fmla="*/ 44101 h 207264"/>
                  <a:gd name="connsiteX1" fmla="*/ 96774 w 217836"/>
                  <a:gd name="connsiteY1" fmla="*/ 80963 h 207264"/>
                  <a:gd name="connsiteX2" fmla="*/ 161163 w 217836"/>
                  <a:gd name="connsiteY2" fmla="*/ 80963 h 207264"/>
                  <a:gd name="connsiteX3" fmla="*/ 192405 w 217836"/>
                  <a:gd name="connsiteY3" fmla="*/ 88583 h 207264"/>
                  <a:gd name="connsiteX4" fmla="*/ 200787 w 217836"/>
                  <a:gd name="connsiteY4" fmla="*/ 110966 h 207264"/>
                  <a:gd name="connsiteX5" fmla="*/ 199834 w 217836"/>
                  <a:gd name="connsiteY5" fmla="*/ 124778 h 207264"/>
                  <a:gd name="connsiteX6" fmla="*/ 196882 w 217836"/>
                  <a:gd name="connsiteY6" fmla="*/ 141351 h 207264"/>
                  <a:gd name="connsiteX7" fmla="*/ 188881 w 217836"/>
                  <a:gd name="connsiteY7" fmla="*/ 169545 h 207264"/>
                  <a:gd name="connsiteX8" fmla="*/ 177451 w 217836"/>
                  <a:gd name="connsiteY8" fmla="*/ 190119 h 207264"/>
                  <a:gd name="connsiteX9" fmla="*/ 159829 w 217836"/>
                  <a:gd name="connsiteY9" fmla="*/ 202883 h 207264"/>
                  <a:gd name="connsiteX10" fmla="*/ 133255 w 217836"/>
                  <a:gd name="connsiteY10" fmla="*/ 207264 h 207264"/>
                  <a:gd name="connsiteX11" fmla="*/ 0 w 217836"/>
                  <a:gd name="connsiteY11" fmla="*/ 207264 h 207264"/>
                  <a:gd name="connsiteX12" fmla="*/ 9239 w 217836"/>
                  <a:gd name="connsiteY12" fmla="*/ 163259 h 207264"/>
                  <a:gd name="connsiteX13" fmla="*/ 130873 w 217836"/>
                  <a:gd name="connsiteY13" fmla="*/ 163259 h 207264"/>
                  <a:gd name="connsiteX14" fmla="*/ 138875 w 217836"/>
                  <a:gd name="connsiteY14" fmla="*/ 126492 h 207264"/>
                  <a:gd name="connsiteX15" fmla="*/ 66484 w 217836"/>
                  <a:gd name="connsiteY15" fmla="*/ 126492 h 207264"/>
                  <a:gd name="connsiteX16" fmla="*/ 34671 w 217836"/>
                  <a:gd name="connsiteY16" fmla="*/ 119063 h 207264"/>
                  <a:gd name="connsiteX17" fmla="*/ 26098 w 217836"/>
                  <a:gd name="connsiteY17" fmla="*/ 96012 h 207264"/>
                  <a:gd name="connsiteX18" fmla="*/ 27337 w 217836"/>
                  <a:gd name="connsiteY18" fmla="*/ 81439 h 207264"/>
                  <a:gd name="connsiteX19" fmla="*/ 30575 w 217836"/>
                  <a:gd name="connsiteY19" fmla="*/ 64008 h 207264"/>
                  <a:gd name="connsiteX20" fmla="*/ 37814 w 217836"/>
                  <a:gd name="connsiteY20" fmla="*/ 38195 h 207264"/>
                  <a:gd name="connsiteX21" fmla="*/ 49244 w 217836"/>
                  <a:gd name="connsiteY21" fmla="*/ 18002 h 207264"/>
                  <a:gd name="connsiteX22" fmla="*/ 67056 w 217836"/>
                  <a:gd name="connsiteY22" fmla="*/ 4763 h 207264"/>
                  <a:gd name="connsiteX23" fmla="*/ 93821 w 217836"/>
                  <a:gd name="connsiteY23" fmla="*/ 0 h 207264"/>
                  <a:gd name="connsiteX24" fmla="*/ 217837 w 217836"/>
                  <a:gd name="connsiteY24" fmla="*/ 0 h 207264"/>
                  <a:gd name="connsiteX25" fmla="*/ 208217 w 217836"/>
                  <a:gd name="connsiteY25" fmla="*/ 44006 h 207264"/>
                  <a:gd name="connsiteX26" fmla="*/ 104394 w 217836"/>
                  <a:gd name="connsiteY26" fmla="*/ 44006 h 20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7836" h="207264">
                    <a:moveTo>
                      <a:pt x="104394" y="44101"/>
                    </a:moveTo>
                    <a:lnTo>
                      <a:pt x="96774" y="80963"/>
                    </a:lnTo>
                    <a:lnTo>
                      <a:pt x="161163" y="80963"/>
                    </a:lnTo>
                    <a:cubicBezTo>
                      <a:pt x="176403" y="80963"/>
                      <a:pt x="186785" y="83534"/>
                      <a:pt x="192405" y="88583"/>
                    </a:cubicBezTo>
                    <a:cubicBezTo>
                      <a:pt x="198025" y="93631"/>
                      <a:pt x="200787" y="101156"/>
                      <a:pt x="200787" y="110966"/>
                    </a:cubicBezTo>
                    <a:cubicBezTo>
                      <a:pt x="200787" y="115253"/>
                      <a:pt x="200406" y="119825"/>
                      <a:pt x="199834" y="124778"/>
                    </a:cubicBezTo>
                    <a:cubicBezTo>
                      <a:pt x="199168" y="129731"/>
                      <a:pt x="198120" y="135255"/>
                      <a:pt x="196882" y="141351"/>
                    </a:cubicBezTo>
                    <a:cubicBezTo>
                      <a:pt x="194500" y="152019"/>
                      <a:pt x="191834" y="161449"/>
                      <a:pt x="188881" y="169545"/>
                    </a:cubicBezTo>
                    <a:cubicBezTo>
                      <a:pt x="185928" y="177641"/>
                      <a:pt x="182118" y="184594"/>
                      <a:pt x="177451" y="190119"/>
                    </a:cubicBezTo>
                    <a:cubicBezTo>
                      <a:pt x="172784" y="195643"/>
                      <a:pt x="166878" y="200025"/>
                      <a:pt x="159829" y="202883"/>
                    </a:cubicBezTo>
                    <a:cubicBezTo>
                      <a:pt x="152781" y="205835"/>
                      <a:pt x="143923" y="207264"/>
                      <a:pt x="133255" y="207264"/>
                    </a:cubicBezTo>
                    <a:lnTo>
                      <a:pt x="0" y="207264"/>
                    </a:lnTo>
                    <a:lnTo>
                      <a:pt x="9239" y="163259"/>
                    </a:lnTo>
                    <a:lnTo>
                      <a:pt x="130873" y="163259"/>
                    </a:lnTo>
                    <a:lnTo>
                      <a:pt x="138875" y="126492"/>
                    </a:lnTo>
                    <a:lnTo>
                      <a:pt x="66484" y="126492"/>
                    </a:lnTo>
                    <a:cubicBezTo>
                      <a:pt x="51054" y="126492"/>
                      <a:pt x="40386" y="124016"/>
                      <a:pt x="34671" y="119063"/>
                    </a:cubicBezTo>
                    <a:cubicBezTo>
                      <a:pt x="28956" y="114110"/>
                      <a:pt x="26098" y="106490"/>
                      <a:pt x="26098" y="96012"/>
                    </a:cubicBezTo>
                    <a:cubicBezTo>
                      <a:pt x="26098" y="91440"/>
                      <a:pt x="26479" y="86582"/>
                      <a:pt x="27337" y="81439"/>
                    </a:cubicBezTo>
                    <a:cubicBezTo>
                      <a:pt x="28099" y="76200"/>
                      <a:pt x="29242" y="70390"/>
                      <a:pt x="30575" y="64008"/>
                    </a:cubicBezTo>
                    <a:cubicBezTo>
                      <a:pt x="32480" y="54673"/>
                      <a:pt x="34861" y="46101"/>
                      <a:pt x="37814" y="38195"/>
                    </a:cubicBezTo>
                    <a:cubicBezTo>
                      <a:pt x="40767" y="30290"/>
                      <a:pt x="44577" y="23622"/>
                      <a:pt x="49244" y="18002"/>
                    </a:cubicBezTo>
                    <a:cubicBezTo>
                      <a:pt x="53911" y="12383"/>
                      <a:pt x="59817" y="8001"/>
                      <a:pt x="67056" y="4763"/>
                    </a:cubicBezTo>
                    <a:cubicBezTo>
                      <a:pt x="74295" y="1524"/>
                      <a:pt x="83153" y="0"/>
                      <a:pt x="93821" y="0"/>
                    </a:cubicBezTo>
                    <a:lnTo>
                      <a:pt x="217837" y="0"/>
                    </a:lnTo>
                    <a:lnTo>
                      <a:pt x="208217" y="44006"/>
                    </a:lnTo>
                    <a:lnTo>
                      <a:pt x="104394" y="440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1B7405E-731E-4D4A-942F-A6BA57ABBB3F}"/>
                </a:ext>
              </a:extLst>
            </p:cNvPr>
            <p:cNvSpPr/>
            <p:nvPr/>
          </p:nvSpPr>
          <p:spPr>
            <a:xfrm>
              <a:off x="5725003" y="2928937"/>
              <a:ext cx="140398" cy="546544"/>
            </a:xfrm>
            <a:custGeom>
              <a:avLst/>
              <a:gdLst>
                <a:gd name="connsiteX0" fmla="*/ 33052 w 140398"/>
                <a:gd name="connsiteY0" fmla="*/ 546545 h 546544"/>
                <a:gd name="connsiteX1" fmla="*/ 0 w 140398"/>
                <a:gd name="connsiteY1" fmla="*/ 546545 h 546544"/>
                <a:gd name="connsiteX2" fmla="*/ 107347 w 140398"/>
                <a:gd name="connsiteY2" fmla="*/ 0 h 546544"/>
                <a:gd name="connsiteX3" fmla="*/ 140399 w 140398"/>
                <a:gd name="connsiteY3" fmla="*/ 0 h 546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98" h="546544">
                  <a:moveTo>
                    <a:pt x="33052" y="546545"/>
                  </a:moveTo>
                  <a:lnTo>
                    <a:pt x="0" y="546545"/>
                  </a:lnTo>
                  <a:lnTo>
                    <a:pt x="107347" y="0"/>
                  </a:lnTo>
                  <a:lnTo>
                    <a:pt x="14039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173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1BA29-D8FD-4751-90F6-E0B89E92A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8F641B-1758-4153-AB7B-95A0BD5BA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E8F-3A9E-4FB9-AC73-23960F97E833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8A2B1-66F4-4680-8EB5-04DF070D4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BE5277-4C0B-43EA-9280-A369EEA90E2E}"/>
              </a:ext>
            </a:extLst>
          </p:cNvPr>
          <p:cNvSpPr txBox="1">
            <a:spLocks/>
          </p:cNvSpPr>
          <p:nvPr userDrawn="1"/>
        </p:nvSpPr>
        <p:spPr>
          <a:xfrm>
            <a:off x="1337582" y="119703"/>
            <a:ext cx="7170692" cy="1333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STR © 2020 •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vection Condensed" panose="020B0604040501040203" pitchFamily="34" charset="0"/>
                <a:cs typeface="Arial" panose="020B0604020202020204" pitchFamily="34" charset="0"/>
              </a:rPr>
              <a:t>Use or disclosure of data contained on this page is subject to the restriction on the cover sheet of this document.</a:t>
            </a: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7DC3CB30-0E65-4996-B1AE-3374053F6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7582" y="116013"/>
            <a:ext cx="7170692" cy="14079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3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B8EB4C-7577-4539-B161-310A55BEE2F8}"/>
              </a:ext>
            </a:extLst>
          </p:cNvPr>
          <p:cNvSpPr/>
          <p:nvPr userDrawn="1"/>
        </p:nvSpPr>
        <p:spPr>
          <a:xfrm>
            <a:off x="0" y="0"/>
            <a:ext cx="10092267" cy="640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B4CE2-5B30-4E1E-BF83-15D13FC5E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B9708-823D-400D-A493-6181E3A624A4}" type="datetime1">
              <a:rPr lang="en-US" smtClean="0"/>
              <a:t>10/16/2023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D7D8C-E192-4F93-9ACC-535BEAFD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771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1B04-0983-4BF8-85E2-B30668C3A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671CA3-7142-42B5-9F53-4B05D829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3F5F-7ED8-41DF-8C7E-4535A4732AC4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01DE4-819A-48F9-84CD-7B404D84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r>
              <a:rPr lang="en-US" dirty="0"/>
              <a:t> 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0CE4331C-FCE4-41ED-BAB2-4E73F6D54B84}"/>
              </a:ext>
            </a:extLst>
          </p:cNvPr>
          <p:cNvSpPr txBox="1">
            <a:spLocks/>
          </p:cNvSpPr>
          <p:nvPr userDrawn="1"/>
        </p:nvSpPr>
        <p:spPr>
          <a:xfrm>
            <a:off x="0" y="-3768"/>
            <a:ext cx="10058400" cy="109728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UNCLASSIFIED</a:t>
            </a:r>
            <a:endParaRPr lang="en-US" dirty="0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0480B4FC-249C-42C9-82ED-50BB2F160550}"/>
              </a:ext>
            </a:extLst>
          </p:cNvPr>
          <p:cNvSpPr txBox="1">
            <a:spLocks/>
          </p:cNvSpPr>
          <p:nvPr userDrawn="1"/>
        </p:nvSpPr>
        <p:spPr>
          <a:xfrm>
            <a:off x="0" y="6291072"/>
            <a:ext cx="10058400" cy="109728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198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E28F8A-AE0C-4C46-93F6-1305A4A4BD4C}"/>
              </a:ext>
            </a:extLst>
          </p:cNvPr>
          <p:cNvSpPr/>
          <p:nvPr userDrawn="1"/>
        </p:nvSpPr>
        <p:spPr>
          <a:xfrm>
            <a:off x="0" y="0"/>
            <a:ext cx="10058400" cy="640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99F1D6-F2F4-4573-9E91-E19BF433E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93813" y="9613"/>
            <a:ext cx="10450996" cy="7101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7C098A-D779-4D8E-B26E-8D5BDF76A3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2620508" y="655082"/>
            <a:ext cx="7359653" cy="1262921"/>
          </a:xfrm>
          <a:noFill/>
        </p:spPr>
        <p:txBody>
          <a:bodyPr anchor="b"/>
          <a:lstStyle>
            <a:lvl1pPr algn="l">
              <a:defRPr sz="4400">
                <a:solidFill>
                  <a:schemeClr val="accent2">
                    <a:lumMod val="25000"/>
                    <a:lumOff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49A21-2075-458E-AD79-253322439223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620508" y="2003939"/>
            <a:ext cx="7359653" cy="82796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>
                    <a:lumMod val="25000"/>
                    <a:lumOff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0E069-BB8C-4414-A2A5-D07061DBF32B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FAE8B814-8A87-4AF0-9FDF-A7BE872C5FCA}" type="datetime1">
              <a:rPr lang="en-US" smtClean="0"/>
              <a:t>10/16/2023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83FB60-1D42-4A0A-AEAF-7B2CEE513C6D}"/>
              </a:ext>
            </a:extLst>
          </p:cNvPr>
          <p:cNvGrpSpPr/>
          <p:nvPr userDrawn="1"/>
        </p:nvGrpSpPr>
        <p:grpSpPr>
          <a:xfrm>
            <a:off x="5974037" y="5870190"/>
            <a:ext cx="1619993" cy="520997"/>
            <a:chOff x="270807" y="5877029"/>
            <a:chExt cx="1619993" cy="520997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D11A9-E50A-4A49-AF46-5E99C7A2ACAB}"/>
                </a:ext>
              </a:extLst>
            </p:cNvPr>
            <p:cNvSpPr/>
            <p:nvPr/>
          </p:nvSpPr>
          <p:spPr>
            <a:xfrm>
              <a:off x="270807" y="6059716"/>
              <a:ext cx="199339" cy="191388"/>
            </a:xfrm>
            <a:custGeom>
              <a:avLst/>
              <a:gdLst>
                <a:gd name="connsiteX0" fmla="*/ 29623 w 61626"/>
                <a:gd name="connsiteY0" fmla="*/ 12578 h 59168"/>
                <a:gd name="connsiteX1" fmla="*/ 27432 w 61626"/>
                <a:gd name="connsiteY1" fmla="*/ 23055 h 59168"/>
                <a:gd name="connsiteX2" fmla="*/ 45815 w 61626"/>
                <a:gd name="connsiteY2" fmla="*/ 23055 h 59168"/>
                <a:gd name="connsiteX3" fmla="*/ 54769 w 61626"/>
                <a:gd name="connsiteY3" fmla="*/ 25246 h 59168"/>
                <a:gd name="connsiteX4" fmla="*/ 57150 w 61626"/>
                <a:gd name="connsiteY4" fmla="*/ 31628 h 59168"/>
                <a:gd name="connsiteX5" fmla="*/ 57150 w 61626"/>
                <a:gd name="connsiteY5" fmla="*/ 35629 h 59168"/>
                <a:gd name="connsiteX6" fmla="*/ 56293 w 61626"/>
                <a:gd name="connsiteY6" fmla="*/ 40296 h 59168"/>
                <a:gd name="connsiteX7" fmla="*/ 54007 w 61626"/>
                <a:gd name="connsiteY7" fmla="*/ 48392 h 59168"/>
                <a:gd name="connsiteX8" fmla="*/ 50768 w 61626"/>
                <a:gd name="connsiteY8" fmla="*/ 54297 h 59168"/>
                <a:gd name="connsiteX9" fmla="*/ 45720 w 61626"/>
                <a:gd name="connsiteY9" fmla="*/ 57917 h 59168"/>
                <a:gd name="connsiteX10" fmla="*/ 38100 w 61626"/>
                <a:gd name="connsiteY10" fmla="*/ 59155 h 59168"/>
                <a:gd name="connsiteX11" fmla="*/ 0 w 61626"/>
                <a:gd name="connsiteY11" fmla="*/ 59155 h 59168"/>
                <a:gd name="connsiteX12" fmla="*/ 2572 w 61626"/>
                <a:gd name="connsiteY12" fmla="*/ 46582 h 59168"/>
                <a:gd name="connsiteX13" fmla="*/ 37052 w 61626"/>
                <a:gd name="connsiteY13" fmla="*/ 46582 h 59168"/>
                <a:gd name="connsiteX14" fmla="*/ 39338 w 61626"/>
                <a:gd name="connsiteY14" fmla="*/ 36105 h 59168"/>
                <a:gd name="connsiteX15" fmla="*/ 18764 w 61626"/>
                <a:gd name="connsiteY15" fmla="*/ 36105 h 59168"/>
                <a:gd name="connsiteX16" fmla="*/ 9716 w 61626"/>
                <a:gd name="connsiteY16" fmla="*/ 34009 h 59168"/>
                <a:gd name="connsiteX17" fmla="*/ 7239 w 61626"/>
                <a:gd name="connsiteY17" fmla="*/ 27437 h 59168"/>
                <a:gd name="connsiteX18" fmla="*/ 7239 w 61626"/>
                <a:gd name="connsiteY18" fmla="*/ 23246 h 59168"/>
                <a:gd name="connsiteX19" fmla="*/ 8192 w 61626"/>
                <a:gd name="connsiteY19" fmla="*/ 18293 h 59168"/>
                <a:gd name="connsiteX20" fmla="*/ 10287 w 61626"/>
                <a:gd name="connsiteY20" fmla="*/ 10959 h 59168"/>
                <a:gd name="connsiteX21" fmla="*/ 13526 w 61626"/>
                <a:gd name="connsiteY21" fmla="*/ 5149 h 59168"/>
                <a:gd name="connsiteX22" fmla="*/ 18574 w 61626"/>
                <a:gd name="connsiteY22" fmla="*/ 1339 h 59168"/>
                <a:gd name="connsiteX23" fmla="*/ 26289 w 61626"/>
                <a:gd name="connsiteY23" fmla="*/ 5 h 59168"/>
                <a:gd name="connsiteX24" fmla="*/ 61627 w 61626"/>
                <a:gd name="connsiteY24" fmla="*/ 5 h 59168"/>
                <a:gd name="connsiteX25" fmla="*/ 58960 w 61626"/>
                <a:gd name="connsiteY25" fmla="*/ 12578 h 5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1626" h="59168">
                  <a:moveTo>
                    <a:pt x="29623" y="12578"/>
                  </a:moveTo>
                  <a:lnTo>
                    <a:pt x="27432" y="23055"/>
                  </a:lnTo>
                  <a:lnTo>
                    <a:pt x="45815" y="23055"/>
                  </a:lnTo>
                  <a:cubicBezTo>
                    <a:pt x="48963" y="22731"/>
                    <a:pt x="52126" y="23505"/>
                    <a:pt x="54769" y="25246"/>
                  </a:cubicBezTo>
                  <a:cubicBezTo>
                    <a:pt x="56462" y="26920"/>
                    <a:pt x="57333" y="29254"/>
                    <a:pt x="57150" y="31628"/>
                  </a:cubicBezTo>
                  <a:cubicBezTo>
                    <a:pt x="57238" y="32960"/>
                    <a:pt x="57238" y="34296"/>
                    <a:pt x="57150" y="35629"/>
                  </a:cubicBezTo>
                  <a:cubicBezTo>
                    <a:pt x="57150" y="36962"/>
                    <a:pt x="57150" y="38581"/>
                    <a:pt x="56293" y="40296"/>
                  </a:cubicBezTo>
                  <a:cubicBezTo>
                    <a:pt x="55720" y="43044"/>
                    <a:pt x="54956" y="45750"/>
                    <a:pt x="54007" y="48392"/>
                  </a:cubicBezTo>
                  <a:cubicBezTo>
                    <a:pt x="53259" y="50525"/>
                    <a:pt x="52165" y="52520"/>
                    <a:pt x="50768" y="54297"/>
                  </a:cubicBezTo>
                  <a:cubicBezTo>
                    <a:pt x="49404" y="55895"/>
                    <a:pt x="47671" y="57138"/>
                    <a:pt x="45720" y="57917"/>
                  </a:cubicBezTo>
                  <a:cubicBezTo>
                    <a:pt x="43287" y="58830"/>
                    <a:pt x="40697" y="59251"/>
                    <a:pt x="38100" y="59155"/>
                  </a:cubicBezTo>
                  <a:lnTo>
                    <a:pt x="0" y="59155"/>
                  </a:lnTo>
                  <a:lnTo>
                    <a:pt x="2572" y="46582"/>
                  </a:lnTo>
                  <a:lnTo>
                    <a:pt x="37052" y="46582"/>
                  </a:lnTo>
                  <a:lnTo>
                    <a:pt x="39338" y="36105"/>
                  </a:lnTo>
                  <a:lnTo>
                    <a:pt x="18764" y="36105"/>
                  </a:lnTo>
                  <a:cubicBezTo>
                    <a:pt x="15598" y="36441"/>
                    <a:pt x="12411" y="35703"/>
                    <a:pt x="9716" y="34009"/>
                  </a:cubicBezTo>
                  <a:cubicBezTo>
                    <a:pt x="7921" y="32317"/>
                    <a:pt x="7007" y="29892"/>
                    <a:pt x="7239" y="27437"/>
                  </a:cubicBezTo>
                  <a:cubicBezTo>
                    <a:pt x="7151" y="26041"/>
                    <a:pt x="7151" y="24641"/>
                    <a:pt x="7239" y="23246"/>
                  </a:cubicBezTo>
                  <a:cubicBezTo>
                    <a:pt x="7239" y="21817"/>
                    <a:pt x="7810" y="20103"/>
                    <a:pt x="8192" y="18293"/>
                  </a:cubicBezTo>
                  <a:cubicBezTo>
                    <a:pt x="8693" y="15796"/>
                    <a:pt x="9394" y="13343"/>
                    <a:pt x="10287" y="10959"/>
                  </a:cubicBezTo>
                  <a:cubicBezTo>
                    <a:pt x="10996" y="8838"/>
                    <a:pt x="12094" y="6867"/>
                    <a:pt x="13526" y="5149"/>
                  </a:cubicBezTo>
                  <a:cubicBezTo>
                    <a:pt x="14907" y="3522"/>
                    <a:pt x="16631" y="2221"/>
                    <a:pt x="18574" y="1339"/>
                  </a:cubicBezTo>
                  <a:cubicBezTo>
                    <a:pt x="21035" y="400"/>
                    <a:pt x="23655" y="-53"/>
                    <a:pt x="26289" y="5"/>
                  </a:cubicBezTo>
                  <a:lnTo>
                    <a:pt x="61627" y="5"/>
                  </a:lnTo>
                  <a:lnTo>
                    <a:pt x="58960" y="12578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92F9349-DF02-47B7-9383-193639CC16B6}"/>
                </a:ext>
              </a:extLst>
            </p:cNvPr>
            <p:cNvSpPr/>
            <p:nvPr/>
          </p:nvSpPr>
          <p:spPr>
            <a:xfrm>
              <a:off x="489249" y="6059732"/>
              <a:ext cx="214435" cy="261267"/>
            </a:xfrm>
            <a:custGeom>
              <a:avLst/>
              <a:gdLst>
                <a:gd name="connsiteX0" fmla="*/ 571 w 66293"/>
                <a:gd name="connsiteY0" fmla="*/ 80772 h 80771"/>
                <a:gd name="connsiteX1" fmla="*/ 13145 w 66293"/>
                <a:gd name="connsiteY1" fmla="*/ 59150 h 80771"/>
                <a:gd name="connsiteX2" fmla="*/ 8192 w 66293"/>
                <a:gd name="connsiteY2" fmla="*/ 57912 h 80771"/>
                <a:gd name="connsiteX3" fmla="*/ 6191 w 66293"/>
                <a:gd name="connsiteY3" fmla="*/ 53816 h 80771"/>
                <a:gd name="connsiteX4" fmla="*/ 0 w 66293"/>
                <a:gd name="connsiteY4" fmla="*/ 0 h 80771"/>
                <a:gd name="connsiteX5" fmla="*/ 23241 w 66293"/>
                <a:gd name="connsiteY5" fmla="*/ 0 h 80771"/>
                <a:gd name="connsiteX6" fmla="*/ 24098 w 66293"/>
                <a:gd name="connsiteY6" fmla="*/ 40481 h 80771"/>
                <a:gd name="connsiteX7" fmla="*/ 26670 w 66293"/>
                <a:gd name="connsiteY7" fmla="*/ 40481 h 80771"/>
                <a:gd name="connsiteX8" fmla="*/ 44863 w 66293"/>
                <a:gd name="connsiteY8" fmla="*/ 0 h 80771"/>
                <a:gd name="connsiteX9" fmla="*/ 66294 w 66293"/>
                <a:gd name="connsiteY9" fmla="*/ 0 h 80771"/>
                <a:gd name="connsiteX10" fmla="*/ 23622 w 66293"/>
                <a:gd name="connsiteY10" fmla="*/ 80772 h 8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93" h="80771">
                  <a:moveTo>
                    <a:pt x="571" y="80772"/>
                  </a:moveTo>
                  <a:lnTo>
                    <a:pt x="13145" y="59150"/>
                  </a:lnTo>
                  <a:cubicBezTo>
                    <a:pt x="11403" y="59282"/>
                    <a:pt x="9666" y="58848"/>
                    <a:pt x="8192" y="57912"/>
                  </a:cubicBezTo>
                  <a:cubicBezTo>
                    <a:pt x="7064" y="56824"/>
                    <a:pt x="6356" y="55374"/>
                    <a:pt x="6191" y="53816"/>
                  </a:cubicBezTo>
                  <a:lnTo>
                    <a:pt x="0" y="0"/>
                  </a:lnTo>
                  <a:lnTo>
                    <a:pt x="23241" y="0"/>
                  </a:lnTo>
                  <a:lnTo>
                    <a:pt x="24098" y="40481"/>
                  </a:lnTo>
                  <a:lnTo>
                    <a:pt x="26670" y="40481"/>
                  </a:lnTo>
                  <a:lnTo>
                    <a:pt x="44863" y="0"/>
                  </a:lnTo>
                  <a:lnTo>
                    <a:pt x="66294" y="0"/>
                  </a:lnTo>
                  <a:lnTo>
                    <a:pt x="23622" y="80772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60EFF99-7A6D-4B3D-B266-354ECC2E1ECF}"/>
                </a:ext>
              </a:extLst>
            </p:cNvPr>
            <p:cNvSpPr/>
            <p:nvPr/>
          </p:nvSpPr>
          <p:spPr>
            <a:xfrm>
              <a:off x="675960" y="6059716"/>
              <a:ext cx="199032" cy="191388"/>
            </a:xfrm>
            <a:custGeom>
              <a:avLst/>
              <a:gdLst>
                <a:gd name="connsiteX0" fmla="*/ 29623 w 61531"/>
                <a:gd name="connsiteY0" fmla="*/ 12578 h 59168"/>
                <a:gd name="connsiteX1" fmla="*/ 27432 w 61531"/>
                <a:gd name="connsiteY1" fmla="*/ 23055 h 59168"/>
                <a:gd name="connsiteX2" fmla="*/ 45815 w 61531"/>
                <a:gd name="connsiteY2" fmla="*/ 23055 h 59168"/>
                <a:gd name="connsiteX3" fmla="*/ 54769 w 61531"/>
                <a:gd name="connsiteY3" fmla="*/ 25246 h 59168"/>
                <a:gd name="connsiteX4" fmla="*/ 57150 w 61531"/>
                <a:gd name="connsiteY4" fmla="*/ 31628 h 59168"/>
                <a:gd name="connsiteX5" fmla="*/ 57150 w 61531"/>
                <a:gd name="connsiteY5" fmla="*/ 35629 h 59168"/>
                <a:gd name="connsiteX6" fmla="*/ 56293 w 61531"/>
                <a:gd name="connsiteY6" fmla="*/ 40296 h 59168"/>
                <a:gd name="connsiteX7" fmla="*/ 54007 w 61531"/>
                <a:gd name="connsiteY7" fmla="*/ 48392 h 59168"/>
                <a:gd name="connsiteX8" fmla="*/ 50768 w 61531"/>
                <a:gd name="connsiteY8" fmla="*/ 54297 h 59168"/>
                <a:gd name="connsiteX9" fmla="*/ 45720 w 61531"/>
                <a:gd name="connsiteY9" fmla="*/ 57917 h 59168"/>
                <a:gd name="connsiteX10" fmla="*/ 38100 w 61531"/>
                <a:gd name="connsiteY10" fmla="*/ 59155 h 59168"/>
                <a:gd name="connsiteX11" fmla="*/ 0 w 61531"/>
                <a:gd name="connsiteY11" fmla="*/ 59155 h 59168"/>
                <a:gd name="connsiteX12" fmla="*/ 2667 w 61531"/>
                <a:gd name="connsiteY12" fmla="*/ 46582 h 59168"/>
                <a:gd name="connsiteX13" fmla="*/ 37338 w 61531"/>
                <a:gd name="connsiteY13" fmla="*/ 46582 h 59168"/>
                <a:gd name="connsiteX14" fmla="*/ 39624 w 61531"/>
                <a:gd name="connsiteY14" fmla="*/ 36105 h 59168"/>
                <a:gd name="connsiteX15" fmla="*/ 18764 w 61531"/>
                <a:gd name="connsiteY15" fmla="*/ 36105 h 59168"/>
                <a:gd name="connsiteX16" fmla="*/ 9716 w 61531"/>
                <a:gd name="connsiteY16" fmla="*/ 34009 h 59168"/>
                <a:gd name="connsiteX17" fmla="*/ 7239 w 61531"/>
                <a:gd name="connsiteY17" fmla="*/ 27437 h 59168"/>
                <a:gd name="connsiteX18" fmla="*/ 7239 w 61531"/>
                <a:gd name="connsiteY18" fmla="*/ 23246 h 59168"/>
                <a:gd name="connsiteX19" fmla="*/ 8096 w 61531"/>
                <a:gd name="connsiteY19" fmla="*/ 18293 h 59168"/>
                <a:gd name="connsiteX20" fmla="*/ 10192 w 61531"/>
                <a:gd name="connsiteY20" fmla="*/ 10959 h 59168"/>
                <a:gd name="connsiteX21" fmla="*/ 13430 w 61531"/>
                <a:gd name="connsiteY21" fmla="*/ 5149 h 59168"/>
                <a:gd name="connsiteX22" fmla="*/ 18479 w 61531"/>
                <a:gd name="connsiteY22" fmla="*/ 1339 h 59168"/>
                <a:gd name="connsiteX23" fmla="*/ 26194 w 61531"/>
                <a:gd name="connsiteY23" fmla="*/ 5 h 59168"/>
                <a:gd name="connsiteX24" fmla="*/ 61532 w 61531"/>
                <a:gd name="connsiteY24" fmla="*/ 5 h 59168"/>
                <a:gd name="connsiteX25" fmla="*/ 58865 w 61531"/>
                <a:gd name="connsiteY25" fmla="*/ 12578 h 5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1531" h="59168">
                  <a:moveTo>
                    <a:pt x="29623" y="12578"/>
                  </a:moveTo>
                  <a:lnTo>
                    <a:pt x="27432" y="23055"/>
                  </a:lnTo>
                  <a:lnTo>
                    <a:pt x="45815" y="23055"/>
                  </a:lnTo>
                  <a:cubicBezTo>
                    <a:pt x="48963" y="22731"/>
                    <a:pt x="52126" y="23505"/>
                    <a:pt x="54769" y="25246"/>
                  </a:cubicBezTo>
                  <a:cubicBezTo>
                    <a:pt x="56462" y="26920"/>
                    <a:pt x="57333" y="29254"/>
                    <a:pt x="57150" y="31628"/>
                  </a:cubicBezTo>
                  <a:cubicBezTo>
                    <a:pt x="57238" y="32960"/>
                    <a:pt x="57238" y="34296"/>
                    <a:pt x="57150" y="35629"/>
                  </a:cubicBezTo>
                  <a:cubicBezTo>
                    <a:pt x="57150" y="36962"/>
                    <a:pt x="57150" y="38581"/>
                    <a:pt x="56293" y="40296"/>
                  </a:cubicBezTo>
                  <a:cubicBezTo>
                    <a:pt x="55720" y="43044"/>
                    <a:pt x="54956" y="45750"/>
                    <a:pt x="54007" y="48392"/>
                  </a:cubicBezTo>
                  <a:cubicBezTo>
                    <a:pt x="53259" y="50525"/>
                    <a:pt x="52165" y="52520"/>
                    <a:pt x="50768" y="54297"/>
                  </a:cubicBezTo>
                  <a:cubicBezTo>
                    <a:pt x="49404" y="55895"/>
                    <a:pt x="47671" y="57138"/>
                    <a:pt x="45720" y="57917"/>
                  </a:cubicBezTo>
                  <a:cubicBezTo>
                    <a:pt x="43287" y="58830"/>
                    <a:pt x="40697" y="59251"/>
                    <a:pt x="38100" y="59155"/>
                  </a:cubicBezTo>
                  <a:lnTo>
                    <a:pt x="0" y="59155"/>
                  </a:lnTo>
                  <a:lnTo>
                    <a:pt x="2667" y="46582"/>
                  </a:lnTo>
                  <a:lnTo>
                    <a:pt x="37338" y="46582"/>
                  </a:lnTo>
                  <a:lnTo>
                    <a:pt x="39624" y="36105"/>
                  </a:lnTo>
                  <a:lnTo>
                    <a:pt x="18764" y="36105"/>
                  </a:lnTo>
                  <a:cubicBezTo>
                    <a:pt x="15598" y="36441"/>
                    <a:pt x="12411" y="35703"/>
                    <a:pt x="9716" y="34009"/>
                  </a:cubicBezTo>
                  <a:cubicBezTo>
                    <a:pt x="7968" y="32286"/>
                    <a:pt x="7063" y="29884"/>
                    <a:pt x="7239" y="27437"/>
                  </a:cubicBezTo>
                  <a:cubicBezTo>
                    <a:pt x="7106" y="26043"/>
                    <a:pt x="7106" y="24640"/>
                    <a:pt x="7239" y="23246"/>
                  </a:cubicBezTo>
                  <a:cubicBezTo>
                    <a:pt x="7239" y="21817"/>
                    <a:pt x="7239" y="20103"/>
                    <a:pt x="8096" y="18293"/>
                  </a:cubicBezTo>
                  <a:cubicBezTo>
                    <a:pt x="8598" y="15796"/>
                    <a:pt x="9298" y="13343"/>
                    <a:pt x="10192" y="10959"/>
                  </a:cubicBezTo>
                  <a:cubicBezTo>
                    <a:pt x="10939" y="8855"/>
                    <a:pt x="12034" y="6891"/>
                    <a:pt x="13430" y="5149"/>
                  </a:cubicBezTo>
                  <a:cubicBezTo>
                    <a:pt x="14812" y="3522"/>
                    <a:pt x="16536" y="2221"/>
                    <a:pt x="18479" y="1339"/>
                  </a:cubicBezTo>
                  <a:cubicBezTo>
                    <a:pt x="20940" y="400"/>
                    <a:pt x="23560" y="-53"/>
                    <a:pt x="26194" y="5"/>
                  </a:cubicBezTo>
                  <a:lnTo>
                    <a:pt x="61532" y="5"/>
                  </a:lnTo>
                  <a:lnTo>
                    <a:pt x="58865" y="12578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24E6193-0980-4889-AD24-0EFA660BCCAD}"/>
                </a:ext>
              </a:extLst>
            </p:cNvPr>
            <p:cNvSpPr/>
            <p:nvPr/>
          </p:nvSpPr>
          <p:spPr>
            <a:xfrm>
              <a:off x="887229" y="5996262"/>
              <a:ext cx="136266" cy="254943"/>
            </a:xfrm>
            <a:custGeom>
              <a:avLst/>
              <a:gdLst>
                <a:gd name="connsiteX0" fmla="*/ 28221 w 42127"/>
                <a:gd name="connsiteY0" fmla="*/ 33147 h 78816"/>
                <a:gd name="connsiteX1" fmla="*/ 21363 w 42127"/>
                <a:gd name="connsiteY1" fmla="*/ 65341 h 78816"/>
                <a:gd name="connsiteX2" fmla="*/ 33841 w 42127"/>
                <a:gd name="connsiteY2" fmla="*/ 65341 h 78816"/>
                <a:gd name="connsiteX3" fmla="*/ 33270 w 42127"/>
                <a:gd name="connsiteY3" fmla="*/ 67723 h 78816"/>
                <a:gd name="connsiteX4" fmla="*/ 32412 w 42127"/>
                <a:gd name="connsiteY4" fmla="*/ 71914 h 78816"/>
                <a:gd name="connsiteX5" fmla="*/ 31365 w 42127"/>
                <a:gd name="connsiteY5" fmla="*/ 76295 h 78816"/>
                <a:gd name="connsiteX6" fmla="*/ 30793 w 42127"/>
                <a:gd name="connsiteY6" fmla="*/ 78772 h 78816"/>
                <a:gd name="connsiteX7" fmla="*/ 10695 w 42127"/>
                <a:gd name="connsiteY7" fmla="*/ 78772 h 78816"/>
                <a:gd name="connsiteX8" fmla="*/ 2409 w 42127"/>
                <a:gd name="connsiteY8" fmla="*/ 76771 h 78816"/>
                <a:gd name="connsiteX9" fmla="*/ 27 w 42127"/>
                <a:gd name="connsiteY9" fmla="*/ 70390 h 78816"/>
                <a:gd name="connsiteX10" fmla="*/ 694 w 42127"/>
                <a:gd name="connsiteY10" fmla="*/ 65246 h 78816"/>
                <a:gd name="connsiteX11" fmla="*/ 7457 w 42127"/>
                <a:gd name="connsiteY11" fmla="*/ 33147 h 78816"/>
                <a:gd name="connsiteX12" fmla="*/ 1456 w 42127"/>
                <a:gd name="connsiteY12" fmla="*/ 33147 h 78816"/>
                <a:gd name="connsiteX13" fmla="*/ 4409 w 42127"/>
                <a:gd name="connsiteY13" fmla="*/ 19621 h 78816"/>
                <a:gd name="connsiteX14" fmla="*/ 10410 w 42127"/>
                <a:gd name="connsiteY14" fmla="*/ 19621 h 78816"/>
                <a:gd name="connsiteX15" fmla="*/ 24126 w 42127"/>
                <a:gd name="connsiteY15" fmla="*/ 0 h 78816"/>
                <a:gd name="connsiteX16" fmla="*/ 35174 w 42127"/>
                <a:gd name="connsiteY16" fmla="*/ 0 h 78816"/>
                <a:gd name="connsiteX17" fmla="*/ 31174 w 42127"/>
                <a:gd name="connsiteY17" fmla="*/ 19621 h 78816"/>
                <a:gd name="connsiteX18" fmla="*/ 42128 w 42127"/>
                <a:gd name="connsiteY18" fmla="*/ 19621 h 78816"/>
                <a:gd name="connsiteX19" fmla="*/ 39270 w 42127"/>
                <a:gd name="connsiteY19" fmla="*/ 33147 h 7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127" h="78816">
                  <a:moveTo>
                    <a:pt x="28221" y="33147"/>
                  </a:moveTo>
                  <a:lnTo>
                    <a:pt x="21363" y="65341"/>
                  </a:lnTo>
                  <a:lnTo>
                    <a:pt x="33841" y="65341"/>
                  </a:lnTo>
                  <a:cubicBezTo>
                    <a:pt x="33841" y="65341"/>
                    <a:pt x="33841" y="66389"/>
                    <a:pt x="33270" y="67723"/>
                  </a:cubicBezTo>
                  <a:cubicBezTo>
                    <a:pt x="32698" y="69056"/>
                    <a:pt x="32698" y="70390"/>
                    <a:pt x="32412" y="71914"/>
                  </a:cubicBezTo>
                  <a:cubicBezTo>
                    <a:pt x="32126" y="73438"/>
                    <a:pt x="31745" y="74962"/>
                    <a:pt x="31365" y="76295"/>
                  </a:cubicBezTo>
                  <a:cubicBezTo>
                    <a:pt x="30984" y="77629"/>
                    <a:pt x="31365" y="78486"/>
                    <a:pt x="30793" y="78772"/>
                  </a:cubicBezTo>
                  <a:lnTo>
                    <a:pt x="10695" y="78772"/>
                  </a:lnTo>
                  <a:cubicBezTo>
                    <a:pt x="7790" y="79009"/>
                    <a:pt x="4886" y="78308"/>
                    <a:pt x="2409" y="76771"/>
                  </a:cubicBezTo>
                  <a:cubicBezTo>
                    <a:pt x="704" y="75105"/>
                    <a:pt x="-169" y="72766"/>
                    <a:pt x="27" y="70390"/>
                  </a:cubicBezTo>
                  <a:cubicBezTo>
                    <a:pt x="38" y="68654"/>
                    <a:pt x="262" y="66927"/>
                    <a:pt x="694" y="65246"/>
                  </a:cubicBezTo>
                  <a:lnTo>
                    <a:pt x="7457" y="33147"/>
                  </a:lnTo>
                  <a:lnTo>
                    <a:pt x="1456" y="33147"/>
                  </a:lnTo>
                  <a:lnTo>
                    <a:pt x="4409" y="19621"/>
                  </a:lnTo>
                  <a:lnTo>
                    <a:pt x="10410" y="19621"/>
                  </a:lnTo>
                  <a:lnTo>
                    <a:pt x="24126" y="0"/>
                  </a:lnTo>
                  <a:lnTo>
                    <a:pt x="35174" y="0"/>
                  </a:lnTo>
                  <a:lnTo>
                    <a:pt x="31174" y="19621"/>
                  </a:lnTo>
                  <a:lnTo>
                    <a:pt x="42128" y="19621"/>
                  </a:lnTo>
                  <a:lnTo>
                    <a:pt x="39270" y="33147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93C6B75-425A-496D-B359-7989ADB875F4}"/>
                </a:ext>
              </a:extLst>
            </p:cNvPr>
            <p:cNvSpPr/>
            <p:nvPr/>
          </p:nvSpPr>
          <p:spPr>
            <a:xfrm>
              <a:off x="1020050" y="6060589"/>
              <a:ext cx="206268" cy="191450"/>
            </a:xfrm>
            <a:custGeom>
              <a:avLst/>
              <a:gdLst>
                <a:gd name="connsiteX0" fmla="*/ 63741 w 63768"/>
                <a:gd name="connsiteY0" fmla="*/ 11260 h 59187"/>
                <a:gd name="connsiteX1" fmla="*/ 63741 w 63768"/>
                <a:gd name="connsiteY1" fmla="*/ 13451 h 59187"/>
                <a:gd name="connsiteX2" fmla="*/ 59359 w 63768"/>
                <a:gd name="connsiteY2" fmla="*/ 33644 h 59187"/>
                <a:gd name="connsiteX3" fmla="*/ 23355 w 63768"/>
                <a:gd name="connsiteY3" fmla="*/ 33644 h 59187"/>
                <a:gd name="connsiteX4" fmla="*/ 21069 w 63768"/>
                <a:gd name="connsiteY4" fmla="*/ 44883 h 59187"/>
                <a:gd name="connsiteX5" fmla="*/ 54216 w 63768"/>
                <a:gd name="connsiteY5" fmla="*/ 44883 h 59187"/>
                <a:gd name="connsiteX6" fmla="*/ 51168 w 63768"/>
                <a:gd name="connsiteY6" fmla="*/ 59171 h 59187"/>
                <a:gd name="connsiteX7" fmla="*/ 11163 w 63768"/>
                <a:gd name="connsiteY7" fmla="*/ 59171 h 59187"/>
                <a:gd name="connsiteX8" fmla="*/ 5543 w 63768"/>
                <a:gd name="connsiteY8" fmla="*/ 58409 h 59187"/>
                <a:gd name="connsiteX9" fmla="*/ 1923 w 63768"/>
                <a:gd name="connsiteY9" fmla="*/ 56218 h 59187"/>
                <a:gd name="connsiteX10" fmla="*/ 114 w 63768"/>
                <a:gd name="connsiteY10" fmla="*/ 53075 h 59187"/>
                <a:gd name="connsiteX11" fmla="*/ 114 w 63768"/>
                <a:gd name="connsiteY11" fmla="*/ 49360 h 59187"/>
                <a:gd name="connsiteX12" fmla="*/ 685 w 63768"/>
                <a:gd name="connsiteY12" fmla="*/ 44883 h 59187"/>
                <a:gd name="connsiteX13" fmla="*/ 7067 w 63768"/>
                <a:gd name="connsiteY13" fmla="*/ 14784 h 59187"/>
                <a:gd name="connsiteX14" fmla="*/ 12591 w 63768"/>
                <a:gd name="connsiteY14" fmla="*/ 3831 h 59187"/>
                <a:gd name="connsiteX15" fmla="*/ 23640 w 63768"/>
                <a:gd name="connsiteY15" fmla="*/ 21 h 59187"/>
                <a:gd name="connsiteX16" fmla="*/ 53073 w 63768"/>
                <a:gd name="connsiteY16" fmla="*/ 21 h 59187"/>
                <a:gd name="connsiteX17" fmla="*/ 61074 w 63768"/>
                <a:gd name="connsiteY17" fmla="*/ 2688 h 59187"/>
                <a:gd name="connsiteX18" fmla="*/ 63550 w 63768"/>
                <a:gd name="connsiteY18" fmla="*/ 9546 h 59187"/>
                <a:gd name="connsiteX19" fmla="*/ 63741 w 63768"/>
                <a:gd name="connsiteY19" fmla="*/ 11260 h 59187"/>
                <a:gd name="connsiteX20" fmla="*/ 24498 w 63768"/>
                <a:gd name="connsiteY20" fmla="*/ 25833 h 59187"/>
                <a:gd name="connsiteX21" fmla="*/ 39547 w 63768"/>
                <a:gd name="connsiteY21" fmla="*/ 25833 h 59187"/>
                <a:gd name="connsiteX22" fmla="*/ 42405 w 63768"/>
                <a:gd name="connsiteY22" fmla="*/ 12117 h 59187"/>
                <a:gd name="connsiteX23" fmla="*/ 27736 w 63768"/>
                <a:gd name="connsiteY23" fmla="*/ 12117 h 5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768" h="59187">
                  <a:moveTo>
                    <a:pt x="63741" y="11260"/>
                  </a:moveTo>
                  <a:cubicBezTo>
                    <a:pt x="63778" y="11990"/>
                    <a:pt x="63778" y="12721"/>
                    <a:pt x="63741" y="13451"/>
                  </a:cubicBezTo>
                  <a:lnTo>
                    <a:pt x="59359" y="33644"/>
                  </a:lnTo>
                  <a:lnTo>
                    <a:pt x="23355" y="33644"/>
                  </a:lnTo>
                  <a:lnTo>
                    <a:pt x="21069" y="44883"/>
                  </a:lnTo>
                  <a:lnTo>
                    <a:pt x="54216" y="44883"/>
                  </a:lnTo>
                  <a:lnTo>
                    <a:pt x="51168" y="59171"/>
                  </a:lnTo>
                  <a:lnTo>
                    <a:pt x="11163" y="59171"/>
                  </a:lnTo>
                  <a:cubicBezTo>
                    <a:pt x="9259" y="59260"/>
                    <a:pt x="7354" y="59001"/>
                    <a:pt x="5543" y="58409"/>
                  </a:cubicBezTo>
                  <a:cubicBezTo>
                    <a:pt x="4187" y="57959"/>
                    <a:pt x="2950" y="57210"/>
                    <a:pt x="1923" y="56218"/>
                  </a:cubicBezTo>
                  <a:cubicBezTo>
                    <a:pt x="1070" y="55336"/>
                    <a:pt x="448" y="54256"/>
                    <a:pt x="114" y="53075"/>
                  </a:cubicBezTo>
                  <a:cubicBezTo>
                    <a:pt x="-38" y="51841"/>
                    <a:pt x="-38" y="50594"/>
                    <a:pt x="114" y="49360"/>
                  </a:cubicBezTo>
                  <a:cubicBezTo>
                    <a:pt x="145" y="47852"/>
                    <a:pt x="336" y="46351"/>
                    <a:pt x="685" y="44883"/>
                  </a:cubicBezTo>
                  <a:lnTo>
                    <a:pt x="7067" y="14784"/>
                  </a:lnTo>
                  <a:cubicBezTo>
                    <a:pt x="7734" y="10650"/>
                    <a:pt x="9664" y="6824"/>
                    <a:pt x="12591" y="3831"/>
                  </a:cubicBezTo>
                  <a:cubicBezTo>
                    <a:pt x="15643" y="1179"/>
                    <a:pt x="19603" y="-187"/>
                    <a:pt x="23640" y="21"/>
                  </a:cubicBezTo>
                  <a:lnTo>
                    <a:pt x="53073" y="21"/>
                  </a:lnTo>
                  <a:cubicBezTo>
                    <a:pt x="55983" y="-153"/>
                    <a:pt x="58849" y="803"/>
                    <a:pt x="61074" y="2688"/>
                  </a:cubicBezTo>
                  <a:cubicBezTo>
                    <a:pt x="62776" y="4555"/>
                    <a:pt x="63667" y="7022"/>
                    <a:pt x="63550" y="9546"/>
                  </a:cubicBezTo>
                  <a:cubicBezTo>
                    <a:pt x="63648" y="10113"/>
                    <a:pt x="63712" y="10685"/>
                    <a:pt x="63741" y="11260"/>
                  </a:cubicBezTo>
                  <a:close/>
                  <a:moveTo>
                    <a:pt x="24498" y="25833"/>
                  </a:moveTo>
                  <a:lnTo>
                    <a:pt x="39547" y="25833"/>
                  </a:lnTo>
                  <a:lnTo>
                    <a:pt x="42405" y="12117"/>
                  </a:lnTo>
                  <a:lnTo>
                    <a:pt x="27736" y="12117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B8D73FE-9176-4A54-BA2C-3677694C98D8}"/>
                </a:ext>
              </a:extLst>
            </p:cNvPr>
            <p:cNvSpPr/>
            <p:nvPr/>
          </p:nvSpPr>
          <p:spPr>
            <a:xfrm>
              <a:off x="1230235" y="6059548"/>
              <a:ext cx="326325" cy="191511"/>
            </a:xfrm>
            <a:custGeom>
              <a:avLst/>
              <a:gdLst>
                <a:gd name="connsiteX0" fmla="*/ 100775 w 100884"/>
                <a:gd name="connsiteY0" fmla="*/ 11868 h 59206"/>
                <a:gd name="connsiteX1" fmla="*/ 100775 w 100884"/>
                <a:gd name="connsiteY1" fmla="*/ 14439 h 59206"/>
                <a:gd name="connsiteX2" fmla="*/ 91250 w 100884"/>
                <a:gd name="connsiteY2" fmla="*/ 59207 h 59206"/>
                <a:gd name="connsiteX3" fmla="*/ 69818 w 100884"/>
                <a:gd name="connsiteY3" fmla="*/ 59207 h 59206"/>
                <a:gd name="connsiteX4" fmla="*/ 79343 w 100884"/>
                <a:gd name="connsiteY4" fmla="*/ 13582 h 59206"/>
                <a:gd name="connsiteX5" fmla="*/ 65437 w 100884"/>
                <a:gd name="connsiteY5" fmla="*/ 13582 h 59206"/>
                <a:gd name="connsiteX6" fmla="*/ 55912 w 100884"/>
                <a:gd name="connsiteY6" fmla="*/ 59207 h 59206"/>
                <a:gd name="connsiteX7" fmla="*/ 34766 w 100884"/>
                <a:gd name="connsiteY7" fmla="*/ 59207 h 59206"/>
                <a:gd name="connsiteX8" fmla="*/ 44291 w 100884"/>
                <a:gd name="connsiteY8" fmla="*/ 13582 h 59206"/>
                <a:gd name="connsiteX9" fmla="*/ 30480 w 100884"/>
                <a:gd name="connsiteY9" fmla="*/ 13582 h 59206"/>
                <a:gd name="connsiteX10" fmla="*/ 20955 w 100884"/>
                <a:gd name="connsiteY10" fmla="*/ 59207 h 59206"/>
                <a:gd name="connsiteX11" fmla="*/ 0 w 100884"/>
                <a:gd name="connsiteY11" fmla="*/ 59207 h 59206"/>
                <a:gd name="connsiteX12" fmla="*/ 9525 w 100884"/>
                <a:gd name="connsiteY12" fmla="*/ 13868 h 59206"/>
                <a:gd name="connsiteX13" fmla="*/ 11430 w 100884"/>
                <a:gd name="connsiteY13" fmla="*/ 8153 h 59206"/>
                <a:gd name="connsiteX14" fmla="*/ 14478 w 100884"/>
                <a:gd name="connsiteY14" fmla="*/ 3676 h 59206"/>
                <a:gd name="connsiteX15" fmla="*/ 19431 w 100884"/>
                <a:gd name="connsiteY15" fmla="*/ 1009 h 59206"/>
                <a:gd name="connsiteX16" fmla="*/ 26765 w 100884"/>
                <a:gd name="connsiteY16" fmla="*/ 56 h 59206"/>
                <a:gd name="connsiteX17" fmla="*/ 89249 w 100884"/>
                <a:gd name="connsiteY17" fmla="*/ 57 h 59206"/>
                <a:gd name="connsiteX18" fmla="*/ 98298 w 100884"/>
                <a:gd name="connsiteY18" fmla="*/ 2533 h 59206"/>
                <a:gd name="connsiteX19" fmla="*/ 100870 w 100884"/>
                <a:gd name="connsiteY19" fmla="*/ 9296 h 59206"/>
                <a:gd name="connsiteX20" fmla="*/ 100774 w 100884"/>
                <a:gd name="connsiteY20" fmla="*/ 11868 h 5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884" h="59206">
                  <a:moveTo>
                    <a:pt x="100775" y="11868"/>
                  </a:moveTo>
                  <a:cubicBezTo>
                    <a:pt x="100857" y="12723"/>
                    <a:pt x="100857" y="13584"/>
                    <a:pt x="100775" y="14439"/>
                  </a:cubicBezTo>
                  <a:lnTo>
                    <a:pt x="91250" y="59207"/>
                  </a:lnTo>
                  <a:lnTo>
                    <a:pt x="69818" y="59207"/>
                  </a:lnTo>
                  <a:lnTo>
                    <a:pt x="79343" y="13582"/>
                  </a:lnTo>
                  <a:lnTo>
                    <a:pt x="65437" y="13582"/>
                  </a:lnTo>
                  <a:lnTo>
                    <a:pt x="55912" y="59207"/>
                  </a:lnTo>
                  <a:lnTo>
                    <a:pt x="34766" y="59207"/>
                  </a:lnTo>
                  <a:lnTo>
                    <a:pt x="44291" y="13582"/>
                  </a:lnTo>
                  <a:lnTo>
                    <a:pt x="30480" y="13582"/>
                  </a:lnTo>
                  <a:lnTo>
                    <a:pt x="20955" y="59207"/>
                  </a:lnTo>
                  <a:lnTo>
                    <a:pt x="0" y="59207"/>
                  </a:lnTo>
                  <a:lnTo>
                    <a:pt x="9525" y="13868"/>
                  </a:lnTo>
                  <a:cubicBezTo>
                    <a:pt x="9929" y="11893"/>
                    <a:pt x="10568" y="9975"/>
                    <a:pt x="11430" y="8153"/>
                  </a:cubicBezTo>
                  <a:cubicBezTo>
                    <a:pt x="12163" y="6486"/>
                    <a:pt x="13196" y="4969"/>
                    <a:pt x="14478" y="3676"/>
                  </a:cubicBezTo>
                  <a:cubicBezTo>
                    <a:pt x="15915" y="2437"/>
                    <a:pt x="17606" y="1527"/>
                    <a:pt x="19431" y="1009"/>
                  </a:cubicBezTo>
                  <a:cubicBezTo>
                    <a:pt x="21809" y="302"/>
                    <a:pt x="24285" y="-19"/>
                    <a:pt x="26765" y="56"/>
                  </a:cubicBezTo>
                  <a:lnTo>
                    <a:pt x="89249" y="57"/>
                  </a:lnTo>
                  <a:cubicBezTo>
                    <a:pt x="92466" y="-241"/>
                    <a:pt x="95681" y="639"/>
                    <a:pt x="98298" y="2533"/>
                  </a:cubicBezTo>
                  <a:cubicBezTo>
                    <a:pt x="100079" y="4319"/>
                    <a:pt x="101014" y="6778"/>
                    <a:pt x="100870" y="9296"/>
                  </a:cubicBezTo>
                  <a:cubicBezTo>
                    <a:pt x="100885" y="10154"/>
                    <a:pt x="100854" y="11013"/>
                    <a:pt x="100774" y="11868"/>
                  </a:cubicBez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5AB714C-7B7B-417C-877E-924D433801E9}"/>
                </a:ext>
              </a:extLst>
            </p:cNvPr>
            <p:cNvSpPr/>
            <p:nvPr/>
          </p:nvSpPr>
          <p:spPr>
            <a:xfrm>
              <a:off x="1558051" y="6059713"/>
              <a:ext cx="199032" cy="191388"/>
            </a:xfrm>
            <a:custGeom>
              <a:avLst/>
              <a:gdLst>
                <a:gd name="connsiteX0" fmla="*/ 29623 w 61531"/>
                <a:gd name="connsiteY0" fmla="*/ 12578 h 59168"/>
                <a:gd name="connsiteX1" fmla="*/ 27432 w 61531"/>
                <a:gd name="connsiteY1" fmla="*/ 23056 h 59168"/>
                <a:gd name="connsiteX2" fmla="*/ 45815 w 61531"/>
                <a:gd name="connsiteY2" fmla="*/ 23056 h 59168"/>
                <a:gd name="connsiteX3" fmla="*/ 54769 w 61531"/>
                <a:gd name="connsiteY3" fmla="*/ 25247 h 59168"/>
                <a:gd name="connsiteX4" fmla="*/ 57150 w 61531"/>
                <a:gd name="connsiteY4" fmla="*/ 31628 h 59168"/>
                <a:gd name="connsiteX5" fmla="*/ 57150 w 61531"/>
                <a:gd name="connsiteY5" fmla="*/ 35629 h 59168"/>
                <a:gd name="connsiteX6" fmla="*/ 56293 w 61531"/>
                <a:gd name="connsiteY6" fmla="*/ 40296 h 59168"/>
                <a:gd name="connsiteX7" fmla="*/ 54007 w 61531"/>
                <a:gd name="connsiteY7" fmla="*/ 48392 h 59168"/>
                <a:gd name="connsiteX8" fmla="*/ 50768 w 61531"/>
                <a:gd name="connsiteY8" fmla="*/ 54298 h 59168"/>
                <a:gd name="connsiteX9" fmla="*/ 45720 w 61531"/>
                <a:gd name="connsiteY9" fmla="*/ 57917 h 59168"/>
                <a:gd name="connsiteX10" fmla="*/ 38100 w 61531"/>
                <a:gd name="connsiteY10" fmla="*/ 59156 h 59168"/>
                <a:gd name="connsiteX11" fmla="*/ 0 w 61531"/>
                <a:gd name="connsiteY11" fmla="*/ 59156 h 59168"/>
                <a:gd name="connsiteX12" fmla="*/ 2572 w 61531"/>
                <a:gd name="connsiteY12" fmla="*/ 46582 h 59168"/>
                <a:gd name="connsiteX13" fmla="*/ 37338 w 61531"/>
                <a:gd name="connsiteY13" fmla="*/ 46582 h 59168"/>
                <a:gd name="connsiteX14" fmla="*/ 39624 w 61531"/>
                <a:gd name="connsiteY14" fmla="*/ 36105 h 59168"/>
                <a:gd name="connsiteX15" fmla="*/ 19050 w 61531"/>
                <a:gd name="connsiteY15" fmla="*/ 36105 h 59168"/>
                <a:gd name="connsiteX16" fmla="*/ 9525 w 61531"/>
                <a:gd name="connsiteY16" fmla="*/ 34009 h 59168"/>
                <a:gd name="connsiteX17" fmla="*/ 7144 w 61531"/>
                <a:gd name="connsiteY17" fmla="*/ 27437 h 59168"/>
                <a:gd name="connsiteX18" fmla="*/ 7144 w 61531"/>
                <a:gd name="connsiteY18" fmla="*/ 23246 h 59168"/>
                <a:gd name="connsiteX19" fmla="*/ 8096 w 61531"/>
                <a:gd name="connsiteY19" fmla="*/ 18293 h 59168"/>
                <a:gd name="connsiteX20" fmla="*/ 10096 w 61531"/>
                <a:gd name="connsiteY20" fmla="*/ 10959 h 59168"/>
                <a:gd name="connsiteX21" fmla="*/ 13430 w 61531"/>
                <a:gd name="connsiteY21" fmla="*/ 5149 h 59168"/>
                <a:gd name="connsiteX22" fmla="*/ 18478 w 61531"/>
                <a:gd name="connsiteY22" fmla="*/ 1339 h 59168"/>
                <a:gd name="connsiteX23" fmla="*/ 26098 w 61531"/>
                <a:gd name="connsiteY23" fmla="*/ 5 h 59168"/>
                <a:gd name="connsiteX24" fmla="*/ 61531 w 61531"/>
                <a:gd name="connsiteY24" fmla="*/ 5 h 59168"/>
                <a:gd name="connsiteX25" fmla="*/ 58769 w 61531"/>
                <a:gd name="connsiteY25" fmla="*/ 12578 h 5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1531" h="59168">
                  <a:moveTo>
                    <a:pt x="29623" y="12578"/>
                  </a:moveTo>
                  <a:lnTo>
                    <a:pt x="27432" y="23056"/>
                  </a:lnTo>
                  <a:lnTo>
                    <a:pt x="45815" y="23056"/>
                  </a:lnTo>
                  <a:cubicBezTo>
                    <a:pt x="48963" y="22731"/>
                    <a:pt x="52126" y="23505"/>
                    <a:pt x="54769" y="25247"/>
                  </a:cubicBezTo>
                  <a:cubicBezTo>
                    <a:pt x="56420" y="26947"/>
                    <a:pt x="57283" y="29262"/>
                    <a:pt x="57150" y="31628"/>
                  </a:cubicBezTo>
                  <a:cubicBezTo>
                    <a:pt x="57238" y="32961"/>
                    <a:pt x="57238" y="34297"/>
                    <a:pt x="57150" y="35629"/>
                  </a:cubicBezTo>
                  <a:cubicBezTo>
                    <a:pt x="57150" y="36962"/>
                    <a:pt x="57150" y="38581"/>
                    <a:pt x="56293" y="40296"/>
                  </a:cubicBezTo>
                  <a:cubicBezTo>
                    <a:pt x="55720" y="43045"/>
                    <a:pt x="54956" y="45750"/>
                    <a:pt x="54007" y="48392"/>
                  </a:cubicBezTo>
                  <a:cubicBezTo>
                    <a:pt x="53259" y="50525"/>
                    <a:pt x="52165" y="52520"/>
                    <a:pt x="50768" y="54298"/>
                  </a:cubicBezTo>
                  <a:cubicBezTo>
                    <a:pt x="49404" y="55896"/>
                    <a:pt x="47672" y="57138"/>
                    <a:pt x="45720" y="57917"/>
                  </a:cubicBezTo>
                  <a:cubicBezTo>
                    <a:pt x="43287" y="58831"/>
                    <a:pt x="40697" y="59251"/>
                    <a:pt x="38100" y="59156"/>
                  </a:cubicBezTo>
                  <a:lnTo>
                    <a:pt x="0" y="59156"/>
                  </a:lnTo>
                  <a:lnTo>
                    <a:pt x="2572" y="46582"/>
                  </a:lnTo>
                  <a:lnTo>
                    <a:pt x="37338" y="46582"/>
                  </a:lnTo>
                  <a:lnTo>
                    <a:pt x="39624" y="36105"/>
                  </a:lnTo>
                  <a:lnTo>
                    <a:pt x="19050" y="36105"/>
                  </a:lnTo>
                  <a:cubicBezTo>
                    <a:pt x="15728" y="36529"/>
                    <a:pt x="12362" y="35788"/>
                    <a:pt x="9525" y="34009"/>
                  </a:cubicBezTo>
                  <a:cubicBezTo>
                    <a:pt x="7801" y="32277"/>
                    <a:pt x="6929" y="29872"/>
                    <a:pt x="7144" y="27437"/>
                  </a:cubicBezTo>
                  <a:cubicBezTo>
                    <a:pt x="7056" y="26042"/>
                    <a:pt x="7056" y="24642"/>
                    <a:pt x="7144" y="23246"/>
                  </a:cubicBezTo>
                  <a:cubicBezTo>
                    <a:pt x="7144" y="21817"/>
                    <a:pt x="7715" y="20103"/>
                    <a:pt x="8096" y="18293"/>
                  </a:cubicBezTo>
                  <a:cubicBezTo>
                    <a:pt x="8566" y="15799"/>
                    <a:pt x="9235" y="13346"/>
                    <a:pt x="10096" y="10959"/>
                  </a:cubicBezTo>
                  <a:cubicBezTo>
                    <a:pt x="10877" y="8850"/>
                    <a:pt x="12003" y="6886"/>
                    <a:pt x="13430" y="5149"/>
                  </a:cubicBezTo>
                  <a:cubicBezTo>
                    <a:pt x="14791" y="3500"/>
                    <a:pt x="16520" y="2195"/>
                    <a:pt x="18478" y="1339"/>
                  </a:cubicBezTo>
                  <a:cubicBezTo>
                    <a:pt x="20906" y="398"/>
                    <a:pt x="23496" y="-55"/>
                    <a:pt x="26098" y="5"/>
                  </a:cubicBezTo>
                  <a:lnTo>
                    <a:pt x="61531" y="5"/>
                  </a:lnTo>
                  <a:lnTo>
                    <a:pt x="58769" y="12578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10531AB-4320-4032-BCB2-502658B00416}"/>
                </a:ext>
              </a:extLst>
            </p:cNvPr>
            <p:cNvSpPr/>
            <p:nvPr/>
          </p:nvSpPr>
          <p:spPr>
            <a:xfrm>
              <a:off x="1757086" y="5877029"/>
              <a:ext cx="133714" cy="520997"/>
            </a:xfrm>
            <a:custGeom>
              <a:avLst/>
              <a:gdLst>
                <a:gd name="connsiteX0" fmla="*/ 9716 w 41338"/>
                <a:gd name="connsiteY0" fmla="*/ 161068 h 161067"/>
                <a:gd name="connsiteX1" fmla="*/ 0 w 41338"/>
                <a:gd name="connsiteY1" fmla="*/ 161068 h 161067"/>
                <a:gd name="connsiteX2" fmla="*/ 31623 w 41338"/>
                <a:gd name="connsiteY2" fmla="*/ 0 h 161067"/>
                <a:gd name="connsiteX3" fmla="*/ 41339 w 41338"/>
                <a:gd name="connsiteY3" fmla="*/ 0 h 161067"/>
                <a:gd name="connsiteX4" fmla="*/ 9716 w 41338"/>
                <a:gd name="connsiteY4" fmla="*/ 161068 h 16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38" h="161067">
                  <a:moveTo>
                    <a:pt x="9716" y="161068"/>
                  </a:moveTo>
                  <a:lnTo>
                    <a:pt x="0" y="161068"/>
                  </a:lnTo>
                  <a:lnTo>
                    <a:pt x="31623" y="0"/>
                  </a:lnTo>
                  <a:lnTo>
                    <a:pt x="41339" y="0"/>
                  </a:lnTo>
                  <a:lnTo>
                    <a:pt x="9716" y="161068"/>
                  </a:lnTo>
                  <a:close/>
                </a:path>
              </a:pathLst>
            </a:custGeom>
            <a:solidFill>
              <a:schemeClr val="accent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aphic 51">
            <a:extLst>
              <a:ext uri="{FF2B5EF4-FFF2-40B4-BE49-F238E27FC236}">
                <a16:creationId xmlns:a16="http://schemas.microsoft.com/office/drawing/2014/main" id="{0E85A880-641C-4BD6-9161-6B0D3E2F2E40}"/>
              </a:ext>
            </a:extLst>
          </p:cNvPr>
          <p:cNvGrpSpPr/>
          <p:nvPr userDrawn="1"/>
        </p:nvGrpSpPr>
        <p:grpSpPr>
          <a:xfrm>
            <a:off x="8388954" y="5989956"/>
            <a:ext cx="1314818" cy="344357"/>
            <a:chOff x="4829175" y="3148012"/>
            <a:chExt cx="400050" cy="104775"/>
          </a:xfrm>
          <a:solidFill>
            <a:schemeClr val="accent5"/>
          </a:solidFill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9E861BE-3277-4D4D-BC3E-DCE7F5CBD124}"/>
                </a:ext>
              </a:extLst>
            </p:cNvPr>
            <p:cNvSpPr/>
            <p:nvPr/>
          </p:nvSpPr>
          <p:spPr>
            <a:xfrm>
              <a:off x="4829174" y="3147821"/>
              <a:ext cx="38100" cy="79724"/>
            </a:xfrm>
            <a:custGeom>
              <a:avLst/>
              <a:gdLst>
                <a:gd name="connsiteX0" fmla="*/ 0 w 38100"/>
                <a:gd name="connsiteY0" fmla="*/ 79724 h 79724"/>
                <a:gd name="connsiteX1" fmla="*/ 12573 w 38100"/>
                <a:gd name="connsiteY1" fmla="*/ 20574 h 79724"/>
                <a:gd name="connsiteX2" fmla="*/ 33528 w 38100"/>
                <a:gd name="connsiteY2" fmla="*/ 20574 h 79724"/>
                <a:gd name="connsiteX3" fmla="*/ 20955 w 38100"/>
                <a:gd name="connsiteY3" fmla="*/ 79724 h 79724"/>
                <a:gd name="connsiteX4" fmla="*/ 13716 w 38100"/>
                <a:gd name="connsiteY4" fmla="*/ 15145 h 79724"/>
                <a:gd name="connsiteX5" fmla="*/ 16478 w 38100"/>
                <a:gd name="connsiteY5" fmla="*/ 0 h 79724"/>
                <a:gd name="connsiteX6" fmla="*/ 38100 w 38100"/>
                <a:gd name="connsiteY6" fmla="*/ 0 h 79724"/>
                <a:gd name="connsiteX7" fmla="*/ 34957 w 38100"/>
                <a:gd name="connsiteY7" fmla="*/ 14954 h 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79724">
                  <a:moveTo>
                    <a:pt x="0" y="79724"/>
                  </a:moveTo>
                  <a:lnTo>
                    <a:pt x="12573" y="20574"/>
                  </a:lnTo>
                  <a:lnTo>
                    <a:pt x="33528" y="20574"/>
                  </a:lnTo>
                  <a:lnTo>
                    <a:pt x="20955" y="79724"/>
                  </a:lnTo>
                  <a:close/>
                  <a:moveTo>
                    <a:pt x="13716" y="15145"/>
                  </a:moveTo>
                  <a:lnTo>
                    <a:pt x="16478" y="0"/>
                  </a:lnTo>
                  <a:lnTo>
                    <a:pt x="38100" y="0"/>
                  </a:lnTo>
                  <a:lnTo>
                    <a:pt x="34957" y="14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60ABE8D-8642-45A8-99A8-2B8BD9A38209}"/>
                </a:ext>
              </a:extLst>
            </p:cNvPr>
            <p:cNvSpPr/>
            <p:nvPr/>
          </p:nvSpPr>
          <p:spPr>
            <a:xfrm>
              <a:off x="4863941" y="3168321"/>
              <a:ext cx="100883" cy="59224"/>
            </a:xfrm>
            <a:custGeom>
              <a:avLst/>
              <a:gdLst>
                <a:gd name="connsiteX0" fmla="*/ 100393 w 100883"/>
                <a:gd name="connsiteY0" fmla="*/ 11790 h 59224"/>
                <a:gd name="connsiteX1" fmla="*/ 100393 w 100883"/>
                <a:gd name="connsiteY1" fmla="*/ 14457 h 59224"/>
                <a:gd name="connsiteX2" fmla="*/ 90868 w 100883"/>
                <a:gd name="connsiteY2" fmla="*/ 59224 h 59224"/>
                <a:gd name="connsiteX3" fmla="*/ 70009 w 100883"/>
                <a:gd name="connsiteY3" fmla="*/ 59224 h 59224"/>
                <a:gd name="connsiteX4" fmla="*/ 79534 w 100883"/>
                <a:gd name="connsiteY4" fmla="*/ 13504 h 59224"/>
                <a:gd name="connsiteX5" fmla="*/ 65437 w 100883"/>
                <a:gd name="connsiteY5" fmla="*/ 13504 h 59224"/>
                <a:gd name="connsiteX6" fmla="*/ 55912 w 100883"/>
                <a:gd name="connsiteY6" fmla="*/ 59224 h 59224"/>
                <a:gd name="connsiteX7" fmla="*/ 34957 w 100883"/>
                <a:gd name="connsiteY7" fmla="*/ 59224 h 59224"/>
                <a:gd name="connsiteX8" fmla="*/ 44482 w 100883"/>
                <a:gd name="connsiteY8" fmla="*/ 13504 h 59224"/>
                <a:gd name="connsiteX9" fmla="*/ 30480 w 100883"/>
                <a:gd name="connsiteY9" fmla="*/ 13504 h 59224"/>
                <a:gd name="connsiteX10" fmla="*/ 20955 w 100883"/>
                <a:gd name="connsiteY10" fmla="*/ 59224 h 59224"/>
                <a:gd name="connsiteX11" fmla="*/ 0 w 100883"/>
                <a:gd name="connsiteY11" fmla="*/ 59224 h 59224"/>
                <a:gd name="connsiteX12" fmla="*/ 9525 w 100883"/>
                <a:gd name="connsiteY12" fmla="*/ 13885 h 59224"/>
                <a:gd name="connsiteX13" fmla="*/ 11335 w 100883"/>
                <a:gd name="connsiteY13" fmla="*/ 8075 h 59224"/>
                <a:gd name="connsiteX14" fmla="*/ 14478 w 100883"/>
                <a:gd name="connsiteY14" fmla="*/ 3694 h 59224"/>
                <a:gd name="connsiteX15" fmla="*/ 19431 w 100883"/>
                <a:gd name="connsiteY15" fmla="*/ 931 h 59224"/>
                <a:gd name="connsiteX16" fmla="*/ 26765 w 100883"/>
                <a:gd name="connsiteY16" fmla="*/ 74 h 59224"/>
                <a:gd name="connsiteX17" fmla="*/ 89249 w 100883"/>
                <a:gd name="connsiteY17" fmla="*/ 74 h 59224"/>
                <a:gd name="connsiteX18" fmla="*/ 98203 w 100883"/>
                <a:gd name="connsiteY18" fmla="*/ 2551 h 59224"/>
                <a:gd name="connsiteX19" fmla="*/ 100870 w 100883"/>
                <a:gd name="connsiteY19" fmla="*/ 9313 h 59224"/>
                <a:gd name="connsiteX20" fmla="*/ 100394 w 100883"/>
                <a:gd name="connsiteY20" fmla="*/ 11790 h 5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883" h="59224">
                  <a:moveTo>
                    <a:pt x="100393" y="11790"/>
                  </a:moveTo>
                  <a:cubicBezTo>
                    <a:pt x="100393" y="12647"/>
                    <a:pt x="100393" y="13504"/>
                    <a:pt x="100393" y="14457"/>
                  </a:cubicBezTo>
                  <a:lnTo>
                    <a:pt x="90868" y="59224"/>
                  </a:lnTo>
                  <a:lnTo>
                    <a:pt x="70009" y="59224"/>
                  </a:lnTo>
                  <a:lnTo>
                    <a:pt x="79534" y="13504"/>
                  </a:lnTo>
                  <a:lnTo>
                    <a:pt x="65437" y="13504"/>
                  </a:lnTo>
                  <a:lnTo>
                    <a:pt x="55912" y="59224"/>
                  </a:lnTo>
                  <a:lnTo>
                    <a:pt x="34957" y="59224"/>
                  </a:lnTo>
                  <a:lnTo>
                    <a:pt x="44482" y="13504"/>
                  </a:lnTo>
                  <a:lnTo>
                    <a:pt x="30480" y="13504"/>
                  </a:lnTo>
                  <a:lnTo>
                    <a:pt x="20955" y="59224"/>
                  </a:lnTo>
                  <a:lnTo>
                    <a:pt x="0" y="59224"/>
                  </a:lnTo>
                  <a:lnTo>
                    <a:pt x="9525" y="13885"/>
                  </a:lnTo>
                  <a:cubicBezTo>
                    <a:pt x="9898" y="11884"/>
                    <a:pt x="10505" y="9934"/>
                    <a:pt x="11335" y="8075"/>
                  </a:cubicBezTo>
                  <a:cubicBezTo>
                    <a:pt x="12136" y="6453"/>
                    <a:pt x="13198" y="4973"/>
                    <a:pt x="14478" y="3694"/>
                  </a:cubicBezTo>
                  <a:cubicBezTo>
                    <a:pt x="15908" y="2423"/>
                    <a:pt x="17599" y="1481"/>
                    <a:pt x="19431" y="931"/>
                  </a:cubicBezTo>
                  <a:cubicBezTo>
                    <a:pt x="21824" y="307"/>
                    <a:pt x="24292" y="18"/>
                    <a:pt x="26765" y="74"/>
                  </a:cubicBezTo>
                  <a:lnTo>
                    <a:pt x="89249" y="74"/>
                  </a:lnTo>
                  <a:cubicBezTo>
                    <a:pt x="92440" y="-274"/>
                    <a:pt x="95644" y="612"/>
                    <a:pt x="98203" y="2551"/>
                  </a:cubicBezTo>
                  <a:cubicBezTo>
                    <a:pt x="100040" y="4305"/>
                    <a:pt x="101015" y="6777"/>
                    <a:pt x="100870" y="9313"/>
                  </a:cubicBezTo>
                  <a:cubicBezTo>
                    <a:pt x="100762" y="10148"/>
                    <a:pt x="100603" y="10975"/>
                    <a:pt x="100394" y="117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A5DD249-CC03-43EA-B38D-147F7873A19C}"/>
                </a:ext>
              </a:extLst>
            </p:cNvPr>
            <p:cNvSpPr/>
            <p:nvPr/>
          </p:nvSpPr>
          <p:spPr>
            <a:xfrm>
              <a:off x="4963191" y="3168324"/>
              <a:ext cx="72491" cy="80843"/>
            </a:xfrm>
            <a:custGeom>
              <a:avLst/>
              <a:gdLst>
                <a:gd name="connsiteX0" fmla="*/ 72200 w 72491"/>
                <a:gd name="connsiteY0" fmla="*/ 11882 h 80843"/>
                <a:gd name="connsiteX1" fmla="*/ 72200 w 72491"/>
                <a:gd name="connsiteY1" fmla="*/ 14454 h 80843"/>
                <a:gd name="connsiteX2" fmla="*/ 65722 w 72491"/>
                <a:gd name="connsiteY2" fmla="*/ 44744 h 80843"/>
                <a:gd name="connsiteX3" fmla="*/ 60007 w 72491"/>
                <a:gd name="connsiteY3" fmla="*/ 55602 h 80843"/>
                <a:gd name="connsiteX4" fmla="*/ 48101 w 72491"/>
                <a:gd name="connsiteY4" fmla="*/ 59222 h 80843"/>
                <a:gd name="connsiteX5" fmla="*/ 25337 w 72491"/>
                <a:gd name="connsiteY5" fmla="*/ 59221 h 80843"/>
                <a:gd name="connsiteX6" fmla="*/ 20860 w 72491"/>
                <a:gd name="connsiteY6" fmla="*/ 80843 h 80843"/>
                <a:gd name="connsiteX7" fmla="*/ 0 w 72491"/>
                <a:gd name="connsiteY7" fmla="*/ 80843 h 80843"/>
                <a:gd name="connsiteX8" fmla="*/ 17145 w 72491"/>
                <a:gd name="connsiteY8" fmla="*/ 71 h 80843"/>
                <a:gd name="connsiteX9" fmla="*/ 60674 w 72491"/>
                <a:gd name="connsiteY9" fmla="*/ 71 h 80843"/>
                <a:gd name="connsiteX10" fmla="*/ 69723 w 72491"/>
                <a:gd name="connsiteY10" fmla="*/ 2453 h 80843"/>
                <a:gd name="connsiteX11" fmla="*/ 72485 w 72491"/>
                <a:gd name="connsiteY11" fmla="*/ 9501 h 80843"/>
                <a:gd name="connsiteX12" fmla="*/ 72200 w 72491"/>
                <a:gd name="connsiteY12" fmla="*/ 11882 h 80843"/>
                <a:gd name="connsiteX13" fmla="*/ 28099 w 72491"/>
                <a:gd name="connsiteY13" fmla="*/ 46172 h 80843"/>
                <a:gd name="connsiteX14" fmla="*/ 44387 w 72491"/>
                <a:gd name="connsiteY14" fmla="*/ 46172 h 80843"/>
                <a:gd name="connsiteX15" fmla="*/ 51245 w 72491"/>
                <a:gd name="connsiteY15" fmla="*/ 13882 h 80843"/>
                <a:gd name="connsiteX16" fmla="*/ 34862 w 72491"/>
                <a:gd name="connsiteY16" fmla="*/ 13882 h 8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491" h="80843">
                  <a:moveTo>
                    <a:pt x="72200" y="11882"/>
                  </a:moveTo>
                  <a:cubicBezTo>
                    <a:pt x="72200" y="12644"/>
                    <a:pt x="72200" y="13502"/>
                    <a:pt x="72200" y="14454"/>
                  </a:cubicBezTo>
                  <a:lnTo>
                    <a:pt x="65722" y="44744"/>
                  </a:lnTo>
                  <a:cubicBezTo>
                    <a:pt x="65015" y="48877"/>
                    <a:pt x="63014" y="52679"/>
                    <a:pt x="60007" y="55602"/>
                  </a:cubicBezTo>
                  <a:cubicBezTo>
                    <a:pt x="56619" y="58233"/>
                    <a:pt x="52380" y="59521"/>
                    <a:pt x="48101" y="59222"/>
                  </a:cubicBezTo>
                  <a:lnTo>
                    <a:pt x="25337" y="59221"/>
                  </a:lnTo>
                  <a:lnTo>
                    <a:pt x="20860" y="80843"/>
                  </a:lnTo>
                  <a:lnTo>
                    <a:pt x="0" y="80843"/>
                  </a:lnTo>
                  <a:lnTo>
                    <a:pt x="17145" y="71"/>
                  </a:lnTo>
                  <a:lnTo>
                    <a:pt x="60674" y="71"/>
                  </a:lnTo>
                  <a:cubicBezTo>
                    <a:pt x="63880" y="-263"/>
                    <a:pt x="67097" y="584"/>
                    <a:pt x="69723" y="2453"/>
                  </a:cubicBezTo>
                  <a:cubicBezTo>
                    <a:pt x="71578" y="4320"/>
                    <a:pt x="72578" y="6871"/>
                    <a:pt x="72485" y="9501"/>
                  </a:cubicBezTo>
                  <a:cubicBezTo>
                    <a:pt x="72438" y="10300"/>
                    <a:pt x="72342" y="11095"/>
                    <a:pt x="72200" y="11882"/>
                  </a:cubicBezTo>
                  <a:close/>
                  <a:moveTo>
                    <a:pt x="28099" y="46172"/>
                  </a:moveTo>
                  <a:lnTo>
                    <a:pt x="44387" y="46172"/>
                  </a:lnTo>
                  <a:lnTo>
                    <a:pt x="51245" y="13882"/>
                  </a:lnTo>
                  <a:lnTo>
                    <a:pt x="34862" y="138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1F5A697-19C9-47AC-ACF3-2FAB8F53D0F3}"/>
                </a:ext>
              </a:extLst>
            </p:cNvPr>
            <p:cNvSpPr/>
            <p:nvPr/>
          </p:nvSpPr>
          <p:spPr>
            <a:xfrm>
              <a:off x="5038783" y="3167989"/>
              <a:ext cx="65294" cy="59302"/>
            </a:xfrm>
            <a:custGeom>
              <a:avLst/>
              <a:gdLst>
                <a:gd name="connsiteX0" fmla="*/ 65093 w 65294"/>
                <a:gd name="connsiteY0" fmla="*/ 12122 h 59302"/>
                <a:gd name="connsiteX1" fmla="*/ 65093 w 65294"/>
                <a:gd name="connsiteY1" fmla="*/ 14313 h 59302"/>
                <a:gd name="connsiteX2" fmla="*/ 58235 w 65294"/>
                <a:gd name="connsiteY2" fmla="*/ 46793 h 59302"/>
                <a:gd name="connsiteX3" fmla="*/ 56520 w 65294"/>
                <a:gd name="connsiteY3" fmla="*/ 53651 h 59302"/>
                <a:gd name="connsiteX4" fmla="*/ 54615 w 65294"/>
                <a:gd name="connsiteY4" fmla="*/ 57461 h 59302"/>
                <a:gd name="connsiteX5" fmla="*/ 52044 w 65294"/>
                <a:gd name="connsiteY5" fmla="*/ 59176 h 59302"/>
                <a:gd name="connsiteX6" fmla="*/ 48043 w 65294"/>
                <a:gd name="connsiteY6" fmla="*/ 59176 h 59302"/>
                <a:gd name="connsiteX7" fmla="*/ 39566 w 65294"/>
                <a:gd name="connsiteY7" fmla="*/ 59176 h 59302"/>
                <a:gd name="connsiteX8" fmla="*/ 33184 w 65294"/>
                <a:gd name="connsiteY8" fmla="*/ 59176 h 59302"/>
                <a:gd name="connsiteX9" fmla="*/ 25088 w 65294"/>
                <a:gd name="connsiteY9" fmla="*/ 59176 h 59302"/>
                <a:gd name="connsiteX10" fmla="*/ 19373 w 65294"/>
                <a:gd name="connsiteY10" fmla="*/ 59176 h 59302"/>
                <a:gd name="connsiteX11" fmla="*/ 11943 w 65294"/>
                <a:gd name="connsiteY11" fmla="*/ 59176 h 59302"/>
                <a:gd name="connsiteX12" fmla="*/ 3085 w 65294"/>
                <a:gd name="connsiteY12" fmla="*/ 56890 h 59302"/>
                <a:gd name="connsiteX13" fmla="*/ 37 w 65294"/>
                <a:gd name="connsiteY13" fmla="*/ 49556 h 59302"/>
                <a:gd name="connsiteX14" fmla="*/ 37 w 65294"/>
                <a:gd name="connsiteY14" fmla="*/ 47460 h 59302"/>
                <a:gd name="connsiteX15" fmla="*/ 37 w 65294"/>
                <a:gd name="connsiteY15" fmla="*/ 44983 h 59302"/>
                <a:gd name="connsiteX16" fmla="*/ 1847 w 65294"/>
                <a:gd name="connsiteY16" fmla="*/ 36316 h 59302"/>
                <a:gd name="connsiteX17" fmla="*/ 4704 w 65294"/>
                <a:gd name="connsiteY17" fmla="*/ 29077 h 59302"/>
                <a:gd name="connsiteX18" fmla="*/ 8991 w 65294"/>
                <a:gd name="connsiteY18" fmla="*/ 24886 h 59302"/>
                <a:gd name="connsiteX19" fmla="*/ 14039 w 65294"/>
                <a:gd name="connsiteY19" fmla="*/ 22980 h 59302"/>
                <a:gd name="connsiteX20" fmla="*/ 18992 w 65294"/>
                <a:gd name="connsiteY20" fmla="*/ 22504 h 59302"/>
                <a:gd name="connsiteX21" fmla="*/ 41661 w 65294"/>
                <a:gd name="connsiteY21" fmla="*/ 22505 h 59302"/>
                <a:gd name="connsiteX22" fmla="*/ 43662 w 65294"/>
                <a:gd name="connsiteY22" fmla="*/ 12980 h 59302"/>
                <a:gd name="connsiteX23" fmla="*/ 11848 w 65294"/>
                <a:gd name="connsiteY23" fmla="*/ 12980 h 59302"/>
                <a:gd name="connsiteX24" fmla="*/ 14706 w 65294"/>
                <a:gd name="connsiteY24" fmla="*/ 121 h 59302"/>
                <a:gd name="connsiteX25" fmla="*/ 53377 w 65294"/>
                <a:gd name="connsiteY25" fmla="*/ 121 h 59302"/>
                <a:gd name="connsiteX26" fmla="*/ 62902 w 65294"/>
                <a:gd name="connsiteY26" fmla="*/ 2978 h 59302"/>
                <a:gd name="connsiteX27" fmla="*/ 65284 w 65294"/>
                <a:gd name="connsiteY27" fmla="*/ 9741 h 59302"/>
                <a:gd name="connsiteX28" fmla="*/ 65093 w 65294"/>
                <a:gd name="connsiteY28" fmla="*/ 12122 h 59302"/>
                <a:gd name="connsiteX29" fmla="*/ 20325 w 65294"/>
                <a:gd name="connsiteY29" fmla="*/ 46793 h 59302"/>
                <a:gd name="connsiteX30" fmla="*/ 37280 w 65294"/>
                <a:gd name="connsiteY30" fmla="*/ 46793 h 59302"/>
                <a:gd name="connsiteX31" fmla="*/ 39757 w 65294"/>
                <a:gd name="connsiteY31" fmla="*/ 34792 h 59302"/>
                <a:gd name="connsiteX32" fmla="*/ 22992 w 65294"/>
                <a:gd name="connsiteY32" fmla="*/ 34792 h 5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5294" h="59302">
                  <a:moveTo>
                    <a:pt x="65093" y="12122"/>
                  </a:moveTo>
                  <a:lnTo>
                    <a:pt x="65093" y="14313"/>
                  </a:lnTo>
                  <a:lnTo>
                    <a:pt x="58235" y="46793"/>
                  </a:lnTo>
                  <a:cubicBezTo>
                    <a:pt x="57537" y="49651"/>
                    <a:pt x="56965" y="51937"/>
                    <a:pt x="56520" y="53651"/>
                  </a:cubicBezTo>
                  <a:cubicBezTo>
                    <a:pt x="56122" y="55026"/>
                    <a:pt x="55476" y="56317"/>
                    <a:pt x="54615" y="57461"/>
                  </a:cubicBezTo>
                  <a:cubicBezTo>
                    <a:pt x="53973" y="58303"/>
                    <a:pt x="53067" y="58906"/>
                    <a:pt x="52044" y="59176"/>
                  </a:cubicBezTo>
                  <a:cubicBezTo>
                    <a:pt x="50715" y="59345"/>
                    <a:pt x="49371" y="59345"/>
                    <a:pt x="48043" y="59176"/>
                  </a:cubicBezTo>
                  <a:lnTo>
                    <a:pt x="39566" y="59176"/>
                  </a:lnTo>
                  <a:lnTo>
                    <a:pt x="33184" y="59176"/>
                  </a:lnTo>
                  <a:lnTo>
                    <a:pt x="25088" y="59176"/>
                  </a:lnTo>
                  <a:lnTo>
                    <a:pt x="19373" y="59176"/>
                  </a:lnTo>
                  <a:lnTo>
                    <a:pt x="11943" y="59176"/>
                  </a:lnTo>
                  <a:cubicBezTo>
                    <a:pt x="8831" y="59297"/>
                    <a:pt x="5751" y="58503"/>
                    <a:pt x="3085" y="56890"/>
                  </a:cubicBezTo>
                  <a:cubicBezTo>
                    <a:pt x="916" y="55101"/>
                    <a:pt x="-226" y="52354"/>
                    <a:pt x="37" y="49556"/>
                  </a:cubicBezTo>
                  <a:cubicBezTo>
                    <a:pt x="-6" y="48858"/>
                    <a:pt x="-6" y="48158"/>
                    <a:pt x="37" y="47460"/>
                  </a:cubicBezTo>
                  <a:cubicBezTo>
                    <a:pt x="37" y="46698"/>
                    <a:pt x="37" y="45841"/>
                    <a:pt x="37" y="44983"/>
                  </a:cubicBezTo>
                  <a:lnTo>
                    <a:pt x="1847" y="36316"/>
                  </a:lnTo>
                  <a:cubicBezTo>
                    <a:pt x="2328" y="33742"/>
                    <a:pt x="3298" y="31285"/>
                    <a:pt x="4704" y="29077"/>
                  </a:cubicBezTo>
                  <a:cubicBezTo>
                    <a:pt x="5780" y="27359"/>
                    <a:pt x="7249" y="25922"/>
                    <a:pt x="8991" y="24886"/>
                  </a:cubicBezTo>
                  <a:cubicBezTo>
                    <a:pt x="10536" y="23934"/>
                    <a:pt x="12250" y="23287"/>
                    <a:pt x="14039" y="22980"/>
                  </a:cubicBezTo>
                  <a:cubicBezTo>
                    <a:pt x="15674" y="22685"/>
                    <a:pt x="17331" y="22525"/>
                    <a:pt x="18992" y="22504"/>
                  </a:cubicBezTo>
                  <a:lnTo>
                    <a:pt x="41661" y="22505"/>
                  </a:lnTo>
                  <a:lnTo>
                    <a:pt x="43662" y="12980"/>
                  </a:lnTo>
                  <a:lnTo>
                    <a:pt x="11848" y="12980"/>
                  </a:lnTo>
                  <a:lnTo>
                    <a:pt x="14706" y="121"/>
                  </a:lnTo>
                  <a:lnTo>
                    <a:pt x="53377" y="121"/>
                  </a:lnTo>
                  <a:cubicBezTo>
                    <a:pt x="56818" y="-375"/>
                    <a:pt x="60302" y="670"/>
                    <a:pt x="62902" y="2978"/>
                  </a:cubicBezTo>
                  <a:cubicBezTo>
                    <a:pt x="64547" y="4836"/>
                    <a:pt x="65401" y="7262"/>
                    <a:pt x="65284" y="9741"/>
                  </a:cubicBezTo>
                  <a:cubicBezTo>
                    <a:pt x="65279" y="10538"/>
                    <a:pt x="65215" y="11334"/>
                    <a:pt x="65093" y="12122"/>
                  </a:cubicBezTo>
                  <a:close/>
                  <a:moveTo>
                    <a:pt x="20325" y="46793"/>
                  </a:moveTo>
                  <a:lnTo>
                    <a:pt x="37280" y="46793"/>
                  </a:lnTo>
                  <a:lnTo>
                    <a:pt x="39757" y="34792"/>
                  </a:lnTo>
                  <a:lnTo>
                    <a:pt x="22992" y="347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3A0BF8C-4F0D-4FC1-AA13-D81E78732D53}"/>
                </a:ext>
              </a:extLst>
            </p:cNvPr>
            <p:cNvSpPr/>
            <p:nvPr/>
          </p:nvSpPr>
          <p:spPr>
            <a:xfrm>
              <a:off x="5109139" y="3169147"/>
              <a:ext cx="56458" cy="58501"/>
            </a:xfrm>
            <a:custGeom>
              <a:avLst/>
              <a:gdLst>
                <a:gd name="connsiteX0" fmla="*/ 27883 w 56458"/>
                <a:gd name="connsiteY0" fmla="*/ 13631 h 58501"/>
                <a:gd name="connsiteX1" fmla="*/ 21407 w 56458"/>
                <a:gd name="connsiteY1" fmla="*/ 44016 h 58501"/>
                <a:gd name="connsiteX2" fmla="*/ 47600 w 56458"/>
                <a:gd name="connsiteY2" fmla="*/ 44016 h 58501"/>
                <a:gd name="connsiteX3" fmla="*/ 44457 w 56458"/>
                <a:gd name="connsiteY3" fmla="*/ 58399 h 58501"/>
                <a:gd name="connsiteX4" fmla="*/ 12072 w 56458"/>
                <a:gd name="connsiteY4" fmla="*/ 58399 h 58501"/>
                <a:gd name="connsiteX5" fmla="*/ 7786 w 56458"/>
                <a:gd name="connsiteY5" fmla="*/ 58399 h 58501"/>
                <a:gd name="connsiteX6" fmla="*/ 3976 w 56458"/>
                <a:gd name="connsiteY6" fmla="*/ 56875 h 58501"/>
                <a:gd name="connsiteX7" fmla="*/ 1118 w 56458"/>
                <a:gd name="connsiteY7" fmla="*/ 53922 h 58501"/>
                <a:gd name="connsiteX8" fmla="*/ 71 w 56458"/>
                <a:gd name="connsiteY8" fmla="*/ 48874 h 58501"/>
                <a:gd name="connsiteX9" fmla="*/ 71 w 56458"/>
                <a:gd name="connsiteY9" fmla="*/ 46778 h 58501"/>
                <a:gd name="connsiteX10" fmla="*/ 71 w 56458"/>
                <a:gd name="connsiteY10" fmla="*/ 44397 h 58501"/>
                <a:gd name="connsiteX11" fmla="*/ 6548 w 56458"/>
                <a:gd name="connsiteY11" fmla="*/ 13822 h 58501"/>
                <a:gd name="connsiteX12" fmla="*/ 9405 w 56458"/>
                <a:gd name="connsiteY12" fmla="*/ 6488 h 58501"/>
                <a:gd name="connsiteX13" fmla="*/ 13596 w 56458"/>
                <a:gd name="connsiteY13" fmla="*/ 2201 h 58501"/>
                <a:gd name="connsiteX14" fmla="*/ 18549 w 56458"/>
                <a:gd name="connsiteY14" fmla="*/ 106 h 58501"/>
                <a:gd name="connsiteX15" fmla="*/ 23692 w 56458"/>
                <a:gd name="connsiteY15" fmla="*/ 106 h 58501"/>
                <a:gd name="connsiteX16" fmla="*/ 56458 w 56458"/>
                <a:gd name="connsiteY16" fmla="*/ 106 h 58501"/>
                <a:gd name="connsiteX17" fmla="*/ 53410 w 56458"/>
                <a:gd name="connsiteY17" fmla="*/ 14489 h 5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458" h="58501">
                  <a:moveTo>
                    <a:pt x="27883" y="13631"/>
                  </a:moveTo>
                  <a:lnTo>
                    <a:pt x="21407" y="44016"/>
                  </a:lnTo>
                  <a:lnTo>
                    <a:pt x="47600" y="44016"/>
                  </a:lnTo>
                  <a:lnTo>
                    <a:pt x="44457" y="58399"/>
                  </a:lnTo>
                  <a:lnTo>
                    <a:pt x="12072" y="58399"/>
                  </a:lnTo>
                  <a:cubicBezTo>
                    <a:pt x="10646" y="58536"/>
                    <a:pt x="9211" y="58536"/>
                    <a:pt x="7786" y="58399"/>
                  </a:cubicBezTo>
                  <a:cubicBezTo>
                    <a:pt x="6427" y="58149"/>
                    <a:pt x="5132" y="57631"/>
                    <a:pt x="3976" y="56875"/>
                  </a:cubicBezTo>
                  <a:cubicBezTo>
                    <a:pt x="2795" y="56140"/>
                    <a:pt x="1814" y="55126"/>
                    <a:pt x="1118" y="53922"/>
                  </a:cubicBezTo>
                  <a:cubicBezTo>
                    <a:pt x="386" y="52342"/>
                    <a:pt x="27" y="50615"/>
                    <a:pt x="71" y="48874"/>
                  </a:cubicBezTo>
                  <a:cubicBezTo>
                    <a:pt x="-24" y="48178"/>
                    <a:pt x="-24" y="47473"/>
                    <a:pt x="71" y="46778"/>
                  </a:cubicBezTo>
                  <a:cubicBezTo>
                    <a:pt x="71" y="46016"/>
                    <a:pt x="71" y="45254"/>
                    <a:pt x="71" y="44397"/>
                  </a:cubicBezTo>
                  <a:lnTo>
                    <a:pt x="6548" y="13822"/>
                  </a:lnTo>
                  <a:cubicBezTo>
                    <a:pt x="7005" y="11212"/>
                    <a:pt x="7976" y="8719"/>
                    <a:pt x="9405" y="6488"/>
                  </a:cubicBezTo>
                  <a:cubicBezTo>
                    <a:pt x="10526" y="4813"/>
                    <a:pt x="11947" y="3360"/>
                    <a:pt x="13596" y="2201"/>
                  </a:cubicBezTo>
                  <a:cubicBezTo>
                    <a:pt x="15097" y="1191"/>
                    <a:pt x="16779" y="480"/>
                    <a:pt x="18549" y="106"/>
                  </a:cubicBezTo>
                  <a:cubicBezTo>
                    <a:pt x="20260" y="-35"/>
                    <a:pt x="21981" y="-35"/>
                    <a:pt x="23692" y="106"/>
                  </a:cubicBezTo>
                  <a:lnTo>
                    <a:pt x="56458" y="106"/>
                  </a:lnTo>
                  <a:lnTo>
                    <a:pt x="53410" y="144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957C9D4-AAC5-47B0-85DD-4135CB631D3E}"/>
                </a:ext>
              </a:extLst>
            </p:cNvPr>
            <p:cNvSpPr/>
            <p:nvPr/>
          </p:nvSpPr>
          <p:spPr>
            <a:xfrm>
              <a:off x="5165661" y="3148774"/>
              <a:ext cx="41941" cy="78821"/>
            </a:xfrm>
            <a:custGeom>
              <a:avLst/>
              <a:gdLst>
                <a:gd name="connsiteX0" fmla="*/ 28225 w 41941"/>
                <a:gd name="connsiteY0" fmla="*/ 33052 h 78821"/>
                <a:gd name="connsiteX1" fmla="*/ 21367 w 41941"/>
                <a:gd name="connsiteY1" fmla="*/ 65341 h 78821"/>
                <a:gd name="connsiteX2" fmla="*/ 33845 w 41941"/>
                <a:gd name="connsiteY2" fmla="*/ 65341 h 78821"/>
                <a:gd name="connsiteX3" fmla="*/ 33273 w 41941"/>
                <a:gd name="connsiteY3" fmla="*/ 67723 h 78821"/>
                <a:gd name="connsiteX4" fmla="*/ 32416 w 41941"/>
                <a:gd name="connsiteY4" fmla="*/ 71914 h 78821"/>
                <a:gd name="connsiteX5" fmla="*/ 31369 w 41941"/>
                <a:gd name="connsiteY5" fmla="*/ 76295 h 78821"/>
                <a:gd name="connsiteX6" fmla="*/ 30797 w 41941"/>
                <a:gd name="connsiteY6" fmla="*/ 78772 h 78821"/>
                <a:gd name="connsiteX7" fmla="*/ 10699 w 41941"/>
                <a:gd name="connsiteY7" fmla="*/ 78772 h 78821"/>
                <a:gd name="connsiteX8" fmla="*/ 2413 w 41941"/>
                <a:gd name="connsiteY8" fmla="*/ 76771 h 78821"/>
                <a:gd name="connsiteX9" fmla="*/ 31 w 41941"/>
                <a:gd name="connsiteY9" fmla="*/ 70295 h 78821"/>
                <a:gd name="connsiteX10" fmla="*/ 698 w 41941"/>
                <a:gd name="connsiteY10" fmla="*/ 65151 h 78821"/>
                <a:gd name="connsiteX11" fmla="*/ 7461 w 41941"/>
                <a:gd name="connsiteY11" fmla="*/ 33052 h 78821"/>
                <a:gd name="connsiteX12" fmla="*/ 1460 w 41941"/>
                <a:gd name="connsiteY12" fmla="*/ 33052 h 78821"/>
                <a:gd name="connsiteX13" fmla="*/ 4413 w 41941"/>
                <a:gd name="connsiteY13" fmla="*/ 19621 h 78821"/>
                <a:gd name="connsiteX14" fmla="*/ 10414 w 41941"/>
                <a:gd name="connsiteY14" fmla="*/ 19621 h 78821"/>
                <a:gd name="connsiteX15" fmla="*/ 24130 w 41941"/>
                <a:gd name="connsiteY15" fmla="*/ 0 h 78821"/>
                <a:gd name="connsiteX16" fmla="*/ 35179 w 41941"/>
                <a:gd name="connsiteY16" fmla="*/ 0 h 78821"/>
                <a:gd name="connsiteX17" fmla="*/ 31178 w 41941"/>
                <a:gd name="connsiteY17" fmla="*/ 19621 h 78821"/>
                <a:gd name="connsiteX18" fmla="*/ 41941 w 41941"/>
                <a:gd name="connsiteY18" fmla="*/ 19621 h 78821"/>
                <a:gd name="connsiteX19" fmla="*/ 39084 w 41941"/>
                <a:gd name="connsiteY19" fmla="*/ 33052 h 7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941" h="78821">
                  <a:moveTo>
                    <a:pt x="28225" y="33052"/>
                  </a:moveTo>
                  <a:lnTo>
                    <a:pt x="21367" y="65341"/>
                  </a:lnTo>
                  <a:lnTo>
                    <a:pt x="33845" y="65341"/>
                  </a:lnTo>
                  <a:cubicBezTo>
                    <a:pt x="33845" y="65341"/>
                    <a:pt x="33845" y="66389"/>
                    <a:pt x="33273" y="67723"/>
                  </a:cubicBezTo>
                  <a:cubicBezTo>
                    <a:pt x="32702" y="69056"/>
                    <a:pt x="32702" y="70390"/>
                    <a:pt x="32416" y="71914"/>
                  </a:cubicBezTo>
                  <a:cubicBezTo>
                    <a:pt x="32131" y="73438"/>
                    <a:pt x="31749" y="74866"/>
                    <a:pt x="31369" y="76295"/>
                  </a:cubicBezTo>
                  <a:cubicBezTo>
                    <a:pt x="30988" y="77724"/>
                    <a:pt x="30892" y="78486"/>
                    <a:pt x="30797" y="78772"/>
                  </a:cubicBezTo>
                  <a:lnTo>
                    <a:pt x="10699" y="78772"/>
                  </a:lnTo>
                  <a:cubicBezTo>
                    <a:pt x="7793" y="79023"/>
                    <a:pt x="4884" y="78321"/>
                    <a:pt x="2413" y="76771"/>
                  </a:cubicBezTo>
                  <a:cubicBezTo>
                    <a:pt x="692" y="75076"/>
                    <a:pt x="-181" y="72701"/>
                    <a:pt x="31" y="70295"/>
                  </a:cubicBezTo>
                  <a:cubicBezTo>
                    <a:pt x="53" y="68560"/>
                    <a:pt x="277" y="66834"/>
                    <a:pt x="698" y="65151"/>
                  </a:cubicBezTo>
                  <a:lnTo>
                    <a:pt x="7461" y="33052"/>
                  </a:lnTo>
                  <a:lnTo>
                    <a:pt x="1460" y="33052"/>
                  </a:lnTo>
                  <a:lnTo>
                    <a:pt x="4413" y="19621"/>
                  </a:lnTo>
                  <a:lnTo>
                    <a:pt x="10414" y="19621"/>
                  </a:lnTo>
                  <a:lnTo>
                    <a:pt x="24130" y="0"/>
                  </a:lnTo>
                  <a:lnTo>
                    <a:pt x="35179" y="0"/>
                  </a:lnTo>
                  <a:lnTo>
                    <a:pt x="31178" y="19621"/>
                  </a:lnTo>
                  <a:lnTo>
                    <a:pt x="41941" y="19621"/>
                  </a:lnTo>
                  <a:lnTo>
                    <a:pt x="39084" y="330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A34C920-3332-410F-89CB-A24E6DA3B27F}"/>
                </a:ext>
              </a:extLst>
            </p:cNvPr>
            <p:cNvSpPr/>
            <p:nvPr/>
          </p:nvSpPr>
          <p:spPr>
            <a:xfrm>
              <a:off x="5206364" y="3207448"/>
              <a:ext cx="24669" cy="20097"/>
            </a:xfrm>
            <a:custGeom>
              <a:avLst/>
              <a:gdLst>
                <a:gd name="connsiteX0" fmla="*/ 0 w 24669"/>
                <a:gd name="connsiteY0" fmla="*/ 20098 h 20097"/>
                <a:gd name="connsiteX1" fmla="*/ 4286 w 24669"/>
                <a:gd name="connsiteY1" fmla="*/ 0 h 20097"/>
                <a:gd name="connsiteX2" fmla="*/ 24670 w 24669"/>
                <a:gd name="connsiteY2" fmla="*/ 0 h 20097"/>
                <a:gd name="connsiteX3" fmla="*/ 20288 w 24669"/>
                <a:gd name="connsiteY3" fmla="*/ 20098 h 2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9" h="20097">
                  <a:moveTo>
                    <a:pt x="0" y="20098"/>
                  </a:moveTo>
                  <a:lnTo>
                    <a:pt x="4286" y="0"/>
                  </a:lnTo>
                  <a:lnTo>
                    <a:pt x="24670" y="0"/>
                  </a:lnTo>
                  <a:lnTo>
                    <a:pt x="20288" y="200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A2191670-F95B-4FB2-909E-0E933D9635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41" y="5848262"/>
            <a:ext cx="1209675" cy="542925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02ADDB0-8051-4C1F-AAB7-7AEB06F3507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9633" y="5848262"/>
            <a:ext cx="1895475" cy="542925"/>
          </a:xfrm>
          <a:prstGeom prst="rect">
            <a:avLst/>
          </a:prstGeom>
        </p:spPr>
      </p:pic>
      <p:grpSp>
        <p:nvGrpSpPr>
          <p:cNvPr id="51" name="Graphic 27">
            <a:extLst>
              <a:ext uri="{FF2B5EF4-FFF2-40B4-BE49-F238E27FC236}">
                <a16:creationId xmlns:a16="http://schemas.microsoft.com/office/drawing/2014/main" id="{FD8767BD-5FB3-455A-B378-35E3D907F344}"/>
              </a:ext>
            </a:extLst>
          </p:cNvPr>
          <p:cNvGrpSpPr/>
          <p:nvPr userDrawn="1"/>
        </p:nvGrpSpPr>
        <p:grpSpPr>
          <a:xfrm>
            <a:off x="3960561" y="5844643"/>
            <a:ext cx="1683926" cy="546544"/>
            <a:chOff x="4181475" y="2928937"/>
            <a:chExt cx="1683926" cy="546544"/>
          </a:xfrm>
          <a:solidFill>
            <a:schemeClr val="accent2">
              <a:lumMod val="10000"/>
              <a:lumOff val="90000"/>
            </a:schemeClr>
          </a:solidFill>
        </p:grpSpPr>
        <p:grpSp>
          <p:nvGrpSpPr>
            <p:cNvPr id="52" name="Graphic 27">
              <a:extLst>
                <a:ext uri="{FF2B5EF4-FFF2-40B4-BE49-F238E27FC236}">
                  <a16:creationId xmlns:a16="http://schemas.microsoft.com/office/drawing/2014/main" id="{FB3F0F14-758C-47C1-9230-FDC621089397}"/>
                </a:ext>
              </a:extLst>
            </p:cNvPr>
            <p:cNvGrpSpPr/>
            <p:nvPr/>
          </p:nvGrpSpPr>
          <p:grpSpPr>
            <a:xfrm>
              <a:off x="4181475" y="3137629"/>
              <a:ext cx="1526381" cy="210312"/>
              <a:chOff x="4181475" y="3137629"/>
              <a:chExt cx="1526381" cy="210312"/>
            </a:xfrm>
            <a:grpFill/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B925521-9ECE-48D1-B05F-9AF4FDA089A1}"/>
                  </a:ext>
                </a:extLst>
              </p:cNvPr>
              <p:cNvSpPr/>
              <p:nvPr/>
            </p:nvSpPr>
            <p:spPr>
              <a:xfrm>
                <a:off x="4181475" y="3139058"/>
                <a:ext cx="217836" cy="207264"/>
              </a:xfrm>
              <a:custGeom>
                <a:avLst/>
                <a:gdLst>
                  <a:gd name="connsiteX0" fmla="*/ 104394 w 217836"/>
                  <a:gd name="connsiteY0" fmla="*/ 44101 h 207264"/>
                  <a:gd name="connsiteX1" fmla="*/ 96774 w 217836"/>
                  <a:gd name="connsiteY1" fmla="*/ 80963 h 207264"/>
                  <a:gd name="connsiteX2" fmla="*/ 161163 w 217836"/>
                  <a:gd name="connsiteY2" fmla="*/ 80963 h 207264"/>
                  <a:gd name="connsiteX3" fmla="*/ 192405 w 217836"/>
                  <a:gd name="connsiteY3" fmla="*/ 88583 h 207264"/>
                  <a:gd name="connsiteX4" fmla="*/ 200787 w 217836"/>
                  <a:gd name="connsiteY4" fmla="*/ 110966 h 207264"/>
                  <a:gd name="connsiteX5" fmla="*/ 199835 w 217836"/>
                  <a:gd name="connsiteY5" fmla="*/ 124778 h 207264"/>
                  <a:gd name="connsiteX6" fmla="*/ 196882 w 217836"/>
                  <a:gd name="connsiteY6" fmla="*/ 141351 h 207264"/>
                  <a:gd name="connsiteX7" fmla="*/ 188881 w 217836"/>
                  <a:gd name="connsiteY7" fmla="*/ 169545 h 207264"/>
                  <a:gd name="connsiteX8" fmla="*/ 177451 w 217836"/>
                  <a:gd name="connsiteY8" fmla="*/ 190119 h 207264"/>
                  <a:gd name="connsiteX9" fmla="*/ 159830 w 217836"/>
                  <a:gd name="connsiteY9" fmla="*/ 202883 h 207264"/>
                  <a:gd name="connsiteX10" fmla="*/ 133255 w 217836"/>
                  <a:gd name="connsiteY10" fmla="*/ 207264 h 207264"/>
                  <a:gd name="connsiteX11" fmla="*/ 0 w 217836"/>
                  <a:gd name="connsiteY11" fmla="*/ 207264 h 207264"/>
                  <a:gd name="connsiteX12" fmla="*/ 9239 w 217836"/>
                  <a:gd name="connsiteY12" fmla="*/ 163259 h 207264"/>
                  <a:gd name="connsiteX13" fmla="*/ 130874 w 217836"/>
                  <a:gd name="connsiteY13" fmla="*/ 163259 h 207264"/>
                  <a:gd name="connsiteX14" fmla="*/ 138875 w 217836"/>
                  <a:gd name="connsiteY14" fmla="*/ 126492 h 207264"/>
                  <a:gd name="connsiteX15" fmla="*/ 66485 w 217836"/>
                  <a:gd name="connsiteY15" fmla="*/ 126492 h 207264"/>
                  <a:gd name="connsiteX16" fmla="*/ 34671 w 217836"/>
                  <a:gd name="connsiteY16" fmla="*/ 119063 h 207264"/>
                  <a:gd name="connsiteX17" fmla="*/ 26099 w 217836"/>
                  <a:gd name="connsiteY17" fmla="*/ 96012 h 207264"/>
                  <a:gd name="connsiteX18" fmla="*/ 27337 w 217836"/>
                  <a:gd name="connsiteY18" fmla="*/ 81439 h 207264"/>
                  <a:gd name="connsiteX19" fmla="*/ 30575 w 217836"/>
                  <a:gd name="connsiteY19" fmla="*/ 64008 h 207264"/>
                  <a:gd name="connsiteX20" fmla="*/ 37814 w 217836"/>
                  <a:gd name="connsiteY20" fmla="*/ 38195 h 207264"/>
                  <a:gd name="connsiteX21" fmla="*/ 49244 w 217836"/>
                  <a:gd name="connsiteY21" fmla="*/ 18002 h 207264"/>
                  <a:gd name="connsiteX22" fmla="*/ 67056 w 217836"/>
                  <a:gd name="connsiteY22" fmla="*/ 4763 h 207264"/>
                  <a:gd name="connsiteX23" fmla="*/ 93821 w 217836"/>
                  <a:gd name="connsiteY23" fmla="*/ 0 h 207264"/>
                  <a:gd name="connsiteX24" fmla="*/ 217837 w 217836"/>
                  <a:gd name="connsiteY24" fmla="*/ 0 h 207264"/>
                  <a:gd name="connsiteX25" fmla="*/ 208217 w 217836"/>
                  <a:gd name="connsiteY25" fmla="*/ 44006 h 207264"/>
                  <a:gd name="connsiteX26" fmla="*/ 104394 w 217836"/>
                  <a:gd name="connsiteY26" fmla="*/ 44006 h 20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7836" h="207264">
                    <a:moveTo>
                      <a:pt x="104394" y="44101"/>
                    </a:moveTo>
                    <a:lnTo>
                      <a:pt x="96774" y="80963"/>
                    </a:lnTo>
                    <a:lnTo>
                      <a:pt x="161163" y="80963"/>
                    </a:lnTo>
                    <a:cubicBezTo>
                      <a:pt x="176403" y="80963"/>
                      <a:pt x="186785" y="83534"/>
                      <a:pt x="192405" y="88583"/>
                    </a:cubicBezTo>
                    <a:cubicBezTo>
                      <a:pt x="198025" y="93631"/>
                      <a:pt x="200787" y="101156"/>
                      <a:pt x="200787" y="110966"/>
                    </a:cubicBezTo>
                    <a:cubicBezTo>
                      <a:pt x="200787" y="115253"/>
                      <a:pt x="200406" y="119825"/>
                      <a:pt x="199835" y="124778"/>
                    </a:cubicBezTo>
                    <a:cubicBezTo>
                      <a:pt x="199168" y="129731"/>
                      <a:pt x="198120" y="135255"/>
                      <a:pt x="196882" y="141351"/>
                    </a:cubicBezTo>
                    <a:cubicBezTo>
                      <a:pt x="194501" y="152019"/>
                      <a:pt x="191834" y="161449"/>
                      <a:pt x="188881" y="169545"/>
                    </a:cubicBezTo>
                    <a:cubicBezTo>
                      <a:pt x="185928" y="177641"/>
                      <a:pt x="182118" y="184594"/>
                      <a:pt x="177451" y="190119"/>
                    </a:cubicBezTo>
                    <a:cubicBezTo>
                      <a:pt x="172784" y="195643"/>
                      <a:pt x="166878" y="200025"/>
                      <a:pt x="159830" y="202883"/>
                    </a:cubicBezTo>
                    <a:cubicBezTo>
                      <a:pt x="152781" y="205835"/>
                      <a:pt x="143923" y="207264"/>
                      <a:pt x="133255" y="207264"/>
                    </a:cubicBezTo>
                    <a:lnTo>
                      <a:pt x="0" y="207264"/>
                    </a:lnTo>
                    <a:lnTo>
                      <a:pt x="9239" y="163259"/>
                    </a:lnTo>
                    <a:lnTo>
                      <a:pt x="130874" y="163259"/>
                    </a:lnTo>
                    <a:lnTo>
                      <a:pt x="138875" y="126492"/>
                    </a:lnTo>
                    <a:lnTo>
                      <a:pt x="66485" y="126492"/>
                    </a:lnTo>
                    <a:cubicBezTo>
                      <a:pt x="51054" y="126492"/>
                      <a:pt x="40386" y="124016"/>
                      <a:pt x="34671" y="119063"/>
                    </a:cubicBezTo>
                    <a:cubicBezTo>
                      <a:pt x="28956" y="114110"/>
                      <a:pt x="26099" y="106490"/>
                      <a:pt x="26099" y="96012"/>
                    </a:cubicBezTo>
                    <a:cubicBezTo>
                      <a:pt x="26099" y="91440"/>
                      <a:pt x="26480" y="86582"/>
                      <a:pt x="27337" y="81439"/>
                    </a:cubicBezTo>
                    <a:cubicBezTo>
                      <a:pt x="28099" y="76200"/>
                      <a:pt x="29242" y="70390"/>
                      <a:pt x="30575" y="64008"/>
                    </a:cubicBezTo>
                    <a:cubicBezTo>
                      <a:pt x="32480" y="54673"/>
                      <a:pt x="34862" y="46101"/>
                      <a:pt x="37814" y="38195"/>
                    </a:cubicBezTo>
                    <a:cubicBezTo>
                      <a:pt x="40767" y="30290"/>
                      <a:pt x="44577" y="23622"/>
                      <a:pt x="49244" y="18002"/>
                    </a:cubicBezTo>
                    <a:cubicBezTo>
                      <a:pt x="53912" y="12383"/>
                      <a:pt x="59817" y="8001"/>
                      <a:pt x="67056" y="4763"/>
                    </a:cubicBezTo>
                    <a:cubicBezTo>
                      <a:pt x="74295" y="1524"/>
                      <a:pt x="83153" y="0"/>
                      <a:pt x="93821" y="0"/>
                    </a:cubicBezTo>
                    <a:lnTo>
                      <a:pt x="217837" y="0"/>
                    </a:lnTo>
                    <a:lnTo>
                      <a:pt x="208217" y="44006"/>
                    </a:lnTo>
                    <a:lnTo>
                      <a:pt x="104394" y="440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12AD4F4-E9E8-4CD6-A38D-B389C21663C7}"/>
                  </a:ext>
                </a:extLst>
              </p:cNvPr>
              <p:cNvSpPr/>
              <p:nvPr/>
            </p:nvSpPr>
            <p:spPr>
              <a:xfrm>
                <a:off x="4408741" y="3138201"/>
                <a:ext cx="225148" cy="208121"/>
              </a:xfrm>
              <a:custGeom>
                <a:avLst/>
                <a:gdLst>
                  <a:gd name="connsiteX0" fmla="*/ 224599 w 225148"/>
                  <a:gd name="connsiteY0" fmla="*/ 41339 h 208121"/>
                  <a:gd name="connsiteX1" fmla="*/ 223171 w 225148"/>
                  <a:gd name="connsiteY1" fmla="*/ 48959 h 208121"/>
                  <a:gd name="connsiteX2" fmla="*/ 207931 w 225148"/>
                  <a:gd name="connsiteY2" fmla="*/ 119729 h 208121"/>
                  <a:gd name="connsiteX3" fmla="*/ 83153 w 225148"/>
                  <a:gd name="connsiteY3" fmla="*/ 119729 h 208121"/>
                  <a:gd name="connsiteX4" fmla="*/ 75152 w 225148"/>
                  <a:gd name="connsiteY4" fmla="*/ 158115 h 208121"/>
                  <a:gd name="connsiteX5" fmla="*/ 191167 w 225148"/>
                  <a:gd name="connsiteY5" fmla="*/ 158115 h 208121"/>
                  <a:gd name="connsiteX6" fmla="*/ 180403 w 225148"/>
                  <a:gd name="connsiteY6" fmla="*/ 208121 h 208121"/>
                  <a:gd name="connsiteX7" fmla="*/ 40386 w 225148"/>
                  <a:gd name="connsiteY7" fmla="*/ 208121 h 208121"/>
                  <a:gd name="connsiteX8" fmla="*/ 20574 w 225148"/>
                  <a:gd name="connsiteY8" fmla="*/ 205359 h 208121"/>
                  <a:gd name="connsiteX9" fmla="*/ 8191 w 225148"/>
                  <a:gd name="connsiteY9" fmla="*/ 197739 h 208121"/>
                  <a:gd name="connsiteX10" fmla="*/ 1810 w 225148"/>
                  <a:gd name="connsiteY10" fmla="*/ 186690 h 208121"/>
                  <a:gd name="connsiteX11" fmla="*/ 0 w 225148"/>
                  <a:gd name="connsiteY11" fmla="*/ 173641 h 208121"/>
                  <a:gd name="connsiteX12" fmla="*/ 2000 w 225148"/>
                  <a:gd name="connsiteY12" fmla="*/ 158020 h 208121"/>
                  <a:gd name="connsiteX13" fmla="*/ 24384 w 225148"/>
                  <a:gd name="connsiteY13" fmla="*/ 52388 h 208121"/>
                  <a:gd name="connsiteX14" fmla="*/ 43625 w 225148"/>
                  <a:gd name="connsiteY14" fmla="*/ 14192 h 208121"/>
                  <a:gd name="connsiteX15" fmla="*/ 82391 w 225148"/>
                  <a:gd name="connsiteY15" fmla="*/ 762 h 208121"/>
                  <a:gd name="connsiteX16" fmla="*/ 104775 w 225148"/>
                  <a:gd name="connsiteY16" fmla="*/ 381 h 208121"/>
                  <a:gd name="connsiteX17" fmla="*/ 122587 w 225148"/>
                  <a:gd name="connsiteY17" fmla="*/ 191 h 208121"/>
                  <a:gd name="connsiteX18" fmla="*/ 135160 w 225148"/>
                  <a:gd name="connsiteY18" fmla="*/ 0 h 208121"/>
                  <a:gd name="connsiteX19" fmla="*/ 147733 w 225148"/>
                  <a:gd name="connsiteY19" fmla="*/ 191 h 208121"/>
                  <a:gd name="connsiteX20" fmla="*/ 165545 w 225148"/>
                  <a:gd name="connsiteY20" fmla="*/ 381 h 208121"/>
                  <a:gd name="connsiteX21" fmla="*/ 188309 w 225148"/>
                  <a:gd name="connsiteY21" fmla="*/ 762 h 208121"/>
                  <a:gd name="connsiteX22" fmla="*/ 216313 w 225148"/>
                  <a:gd name="connsiteY22" fmla="*/ 10001 h 208121"/>
                  <a:gd name="connsiteX23" fmla="*/ 225076 w 225148"/>
                  <a:gd name="connsiteY23" fmla="*/ 34004 h 208121"/>
                  <a:gd name="connsiteX24" fmla="*/ 224599 w 225148"/>
                  <a:gd name="connsiteY24" fmla="*/ 41339 h 208121"/>
                  <a:gd name="connsiteX25" fmla="*/ 88392 w 225148"/>
                  <a:gd name="connsiteY25" fmla="*/ 92583 h 208121"/>
                  <a:gd name="connsiteX26" fmla="*/ 141161 w 225148"/>
                  <a:gd name="connsiteY26" fmla="*/ 92583 h 208121"/>
                  <a:gd name="connsiteX27" fmla="*/ 151162 w 225148"/>
                  <a:gd name="connsiteY27" fmla="*/ 44577 h 208121"/>
                  <a:gd name="connsiteX28" fmla="*/ 98393 w 225148"/>
                  <a:gd name="connsiteY28" fmla="*/ 44577 h 208121"/>
                  <a:gd name="connsiteX29" fmla="*/ 88392 w 225148"/>
                  <a:gd name="connsiteY29" fmla="*/ 92583 h 208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25148" h="208121">
                    <a:moveTo>
                      <a:pt x="224599" y="41339"/>
                    </a:moveTo>
                    <a:cubicBezTo>
                      <a:pt x="224219" y="43720"/>
                      <a:pt x="223742" y="46292"/>
                      <a:pt x="223171" y="48959"/>
                    </a:cubicBezTo>
                    <a:lnTo>
                      <a:pt x="207931" y="119729"/>
                    </a:lnTo>
                    <a:lnTo>
                      <a:pt x="83153" y="119729"/>
                    </a:lnTo>
                    <a:lnTo>
                      <a:pt x="75152" y="158115"/>
                    </a:lnTo>
                    <a:lnTo>
                      <a:pt x="191167" y="158115"/>
                    </a:lnTo>
                    <a:lnTo>
                      <a:pt x="180403" y="208121"/>
                    </a:lnTo>
                    <a:lnTo>
                      <a:pt x="40386" y="208121"/>
                    </a:lnTo>
                    <a:cubicBezTo>
                      <a:pt x="32385" y="208121"/>
                      <a:pt x="25813" y="207169"/>
                      <a:pt x="20574" y="205359"/>
                    </a:cubicBezTo>
                    <a:cubicBezTo>
                      <a:pt x="15335" y="203454"/>
                      <a:pt x="11240" y="200978"/>
                      <a:pt x="8191" y="197739"/>
                    </a:cubicBezTo>
                    <a:cubicBezTo>
                      <a:pt x="5143" y="194501"/>
                      <a:pt x="2953" y="190881"/>
                      <a:pt x="1810" y="186690"/>
                    </a:cubicBezTo>
                    <a:cubicBezTo>
                      <a:pt x="571" y="182594"/>
                      <a:pt x="0" y="178213"/>
                      <a:pt x="0" y="173641"/>
                    </a:cubicBezTo>
                    <a:cubicBezTo>
                      <a:pt x="0" y="169069"/>
                      <a:pt x="667" y="163925"/>
                      <a:pt x="2000" y="158020"/>
                    </a:cubicBezTo>
                    <a:lnTo>
                      <a:pt x="24384" y="52388"/>
                    </a:lnTo>
                    <a:cubicBezTo>
                      <a:pt x="28099" y="35623"/>
                      <a:pt x="34480" y="22860"/>
                      <a:pt x="43625" y="14192"/>
                    </a:cubicBezTo>
                    <a:cubicBezTo>
                      <a:pt x="52768" y="5524"/>
                      <a:pt x="65627" y="1048"/>
                      <a:pt x="82391" y="762"/>
                    </a:cubicBezTo>
                    <a:cubicBezTo>
                      <a:pt x="90392" y="762"/>
                      <a:pt x="97822" y="667"/>
                      <a:pt x="104775" y="381"/>
                    </a:cubicBezTo>
                    <a:cubicBezTo>
                      <a:pt x="110871" y="381"/>
                      <a:pt x="116872" y="286"/>
                      <a:pt x="122587" y="191"/>
                    </a:cubicBezTo>
                    <a:cubicBezTo>
                      <a:pt x="128302" y="95"/>
                      <a:pt x="132493" y="0"/>
                      <a:pt x="135160" y="0"/>
                    </a:cubicBezTo>
                    <a:cubicBezTo>
                      <a:pt x="137827" y="0"/>
                      <a:pt x="142018" y="95"/>
                      <a:pt x="147733" y="191"/>
                    </a:cubicBezTo>
                    <a:cubicBezTo>
                      <a:pt x="153448" y="286"/>
                      <a:pt x="159448" y="381"/>
                      <a:pt x="165545" y="381"/>
                    </a:cubicBezTo>
                    <a:cubicBezTo>
                      <a:pt x="172498" y="667"/>
                      <a:pt x="180118" y="762"/>
                      <a:pt x="188309" y="762"/>
                    </a:cubicBezTo>
                    <a:cubicBezTo>
                      <a:pt x="201073" y="1048"/>
                      <a:pt x="210407" y="4096"/>
                      <a:pt x="216313" y="10001"/>
                    </a:cubicBezTo>
                    <a:cubicBezTo>
                      <a:pt x="222218" y="15907"/>
                      <a:pt x="225076" y="23908"/>
                      <a:pt x="225076" y="34004"/>
                    </a:cubicBezTo>
                    <a:cubicBezTo>
                      <a:pt x="225266" y="36576"/>
                      <a:pt x="225076" y="38957"/>
                      <a:pt x="224599" y="41339"/>
                    </a:cubicBezTo>
                    <a:close/>
                    <a:moveTo>
                      <a:pt x="88392" y="92583"/>
                    </a:moveTo>
                    <a:lnTo>
                      <a:pt x="141161" y="92583"/>
                    </a:lnTo>
                    <a:lnTo>
                      <a:pt x="151162" y="44577"/>
                    </a:lnTo>
                    <a:lnTo>
                      <a:pt x="98393" y="44577"/>
                    </a:lnTo>
                    <a:lnTo>
                      <a:pt x="88392" y="9258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506E875-11BE-4277-BF56-872DB8E047D5}"/>
                  </a:ext>
                </a:extLst>
              </p:cNvPr>
              <p:cNvSpPr/>
              <p:nvPr/>
            </p:nvSpPr>
            <p:spPr>
              <a:xfrm>
                <a:off x="4636769" y="3139153"/>
                <a:ext cx="237563" cy="207264"/>
              </a:xfrm>
              <a:custGeom>
                <a:avLst/>
                <a:gdLst>
                  <a:gd name="connsiteX0" fmla="*/ 236030 w 237563"/>
                  <a:gd name="connsiteY0" fmla="*/ 48863 h 207264"/>
                  <a:gd name="connsiteX1" fmla="*/ 202025 w 237563"/>
                  <a:gd name="connsiteY1" fmla="*/ 207264 h 207264"/>
                  <a:gd name="connsiteX2" fmla="*/ 128778 w 237563"/>
                  <a:gd name="connsiteY2" fmla="*/ 207264 h 207264"/>
                  <a:gd name="connsiteX3" fmla="*/ 162782 w 237563"/>
                  <a:gd name="connsiteY3" fmla="*/ 47244 h 207264"/>
                  <a:gd name="connsiteX4" fmla="*/ 107537 w 237563"/>
                  <a:gd name="connsiteY4" fmla="*/ 47244 h 207264"/>
                  <a:gd name="connsiteX5" fmla="*/ 73533 w 237563"/>
                  <a:gd name="connsiteY5" fmla="*/ 207264 h 207264"/>
                  <a:gd name="connsiteX6" fmla="*/ 0 w 237563"/>
                  <a:gd name="connsiteY6" fmla="*/ 207264 h 207264"/>
                  <a:gd name="connsiteX7" fmla="*/ 34004 w 237563"/>
                  <a:gd name="connsiteY7" fmla="*/ 47244 h 207264"/>
                  <a:gd name="connsiteX8" fmla="*/ 53816 w 237563"/>
                  <a:gd name="connsiteY8" fmla="*/ 11811 h 207264"/>
                  <a:gd name="connsiteX9" fmla="*/ 92869 w 237563"/>
                  <a:gd name="connsiteY9" fmla="*/ 0 h 207264"/>
                  <a:gd name="connsiteX10" fmla="*/ 197168 w 237563"/>
                  <a:gd name="connsiteY10" fmla="*/ 0 h 207264"/>
                  <a:gd name="connsiteX11" fmla="*/ 228600 w 237563"/>
                  <a:gd name="connsiteY11" fmla="*/ 9239 h 207264"/>
                  <a:gd name="connsiteX12" fmla="*/ 237553 w 237563"/>
                  <a:gd name="connsiteY12" fmla="*/ 33623 h 207264"/>
                  <a:gd name="connsiteX13" fmla="*/ 236030 w 237563"/>
                  <a:gd name="connsiteY13" fmla="*/ 48863 h 20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7563" h="207264">
                    <a:moveTo>
                      <a:pt x="236030" y="48863"/>
                    </a:moveTo>
                    <a:lnTo>
                      <a:pt x="202025" y="207264"/>
                    </a:lnTo>
                    <a:lnTo>
                      <a:pt x="128778" y="207264"/>
                    </a:lnTo>
                    <a:lnTo>
                      <a:pt x="162782" y="47244"/>
                    </a:lnTo>
                    <a:lnTo>
                      <a:pt x="107537" y="47244"/>
                    </a:lnTo>
                    <a:lnTo>
                      <a:pt x="73533" y="207264"/>
                    </a:lnTo>
                    <a:lnTo>
                      <a:pt x="0" y="207264"/>
                    </a:lnTo>
                    <a:lnTo>
                      <a:pt x="34004" y="47244"/>
                    </a:lnTo>
                    <a:cubicBezTo>
                      <a:pt x="37243" y="31528"/>
                      <a:pt x="43815" y="19717"/>
                      <a:pt x="53816" y="11811"/>
                    </a:cubicBezTo>
                    <a:cubicBezTo>
                      <a:pt x="63818" y="3905"/>
                      <a:pt x="76867" y="0"/>
                      <a:pt x="92869" y="0"/>
                    </a:cubicBezTo>
                    <a:lnTo>
                      <a:pt x="197168" y="0"/>
                    </a:lnTo>
                    <a:cubicBezTo>
                      <a:pt x="212122" y="0"/>
                      <a:pt x="222599" y="3048"/>
                      <a:pt x="228600" y="9239"/>
                    </a:cubicBezTo>
                    <a:cubicBezTo>
                      <a:pt x="234601" y="15335"/>
                      <a:pt x="237553" y="23527"/>
                      <a:pt x="237553" y="33623"/>
                    </a:cubicBezTo>
                    <a:cubicBezTo>
                      <a:pt x="237649" y="38671"/>
                      <a:pt x="237077" y="43815"/>
                      <a:pt x="236030" y="488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08F41B6-4879-430C-9154-51B40B6CCFF0}"/>
                  </a:ext>
                </a:extLst>
              </p:cNvPr>
              <p:cNvSpPr/>
              <p:nvPr/>
            </p:nvSpPr>
            <p:spPr>
              <a:xfrm>
                <a:off x="4875942" y="3139058"/>
                <a:ext cx="217836" cy="207264"/>
              </a:xfrm>
              <a:custGeom>
                <a:avLst/>
                <a:gdLst>
                  <a:gd name="connsiteX0" fmla="*/ 104489 w 217836"/>
                  <a:gd name="connsiteY0" fmla="*/ 44101 h 207264"/>
                  <a:gd name="connsiteX1" fmla="*/ 96869 w 217836"/>
                  <a:gd name="connsiteY1" fmla="*/ 80963 h 207264"/>
                  <a:gd name="connsiteX2" fmla="*/ 161258 w 217836"/>
                  <a:gd name="connsiteY2" fmla="*/ 80963 h 207264"/>
                  <a:gd name="connsiteX3" fmla="*/ 192500 w 217836"/>
                  <a:gd name="connsiteY3" fmla="*/ 88583 h 207264"/>
                  <a:gd name="connsiteX4" fmla="*/ 200882 w 217836"/>
                  <a:gd name="connsiteY4" fmla="*/ 110966 h 207264"/>
                  <a:gd name="connsiteX5" fmla="*/ 199930 w 217836"/>
                  <a:gd name="connsiteY5" fmla="*/ 124778 h 207264"/>
                  <a:gd name="connsiteX6" fmla="*/ 196977 w 217836"/>
                  <a:gd name="connsiteY6" fmla="*/ 141351 h 207264"/>
                  <a:gd name="connsiteX7" fmla="*/ 188976 w 217836"/>
                  <a:gd name="connsiteY7" fmla="*/ 169545 h 207264"/>
                  <a:gd name="connsiteX8" fmla="*/ 177546 w 217836"/>
                  <a:gd name="connsiteY8" fmla="*/ 190119 h 207264"/>
                  <a:gd name="connsiteX9" fmla="*/ 159925 w 217836"/>
                  <a:gd name="connsiteY9" fmla="*/ 202883 h 207264"/>
                  <a:gd name="connsiteX10" fmla="*/ 133350 w 217836"/>
                  <a:gd name="connsiteY10" fmla="*/ 207264 h 207264"/>
                  <a:gd name="connsiteX11" fmla="*/ 0 w 217836"/>
                  <a:gd name="connsiteY11" fmla="*/ 207264 h 207264"/>
                  <a:gd name="connsiteX12" fmla="*/ 9239 w 217836"/>
                  <a:gd name="connsiteY12" fmla="*/ 163259 h 207264"/>
                  <a:gd name="connsiteX13" fmla="*/ 130873 w 217836"/>
                  <a:gd name="connsiteY13" fmla="*/ 163259 h 207264"/>
                  <a:gd name="connsiteX14" fmla="*/ 138874 w 217836"/>
                  <a:gd name="connsiteY14" fmla="*/ 126492 h 207264"/>
                  <a:gd name="connsiteX15" fmla="*/ 66484 w 217836"/>
                  <a:gd name="connsiteY15" fmla="*/ 126492 h 207264"/>
                  <a:gd name="connsiteX16" fmla="*/ 34671 w 217836"/>
                  <a:gd name="connsiteY16" fmla="*/ 119063 h 207264"/>
                  <a:gd name="connsiteX17" fmla="*/ 26098 w 217836"/>
                  <a:gd name="connsiteY17" fmla="*/ 96012 h 207264"/>
                  <a:gd name="connsiteX18" fmla="*/ 27337 w 217836"/>
                  <a:gd name="connsiteY18" fmla="*/ 81439 h 207264"/>
                  <a:gd name="connsiteX19" fmla="*/ 30575 w 217836"/>
                  <a:gd name="connsiteY19" fmla="*/ 64008 h 207264"/>
                  <a:gd name="connsiteX20" fmla="*/ 37814 w 217836"/>
                  <a:gd name="connsiteY20" fmla="*/ 38195 h 207264"/>
                  <a:gd name="connsiteX21" fmla="*/ 49244 w 217836"/>
                  <a:gd name="connsiteY21" fmla="*/ 18002 h 207264"/>
                  <a:gd name="connsiteX22" fmla="*/ 67056 w 217836"/>
                  <a:gd name="connsiteY22" fmla="*/ 4763 h 207264"/>
                  <a:gd name="connsiteX23" fmla="*/ 93821 w 217836"/>
                  <a:gd name="connsiteY23" fmla="*/ 0 h 207264"/>
                  <a:gd name="connsiteX24" fmla="*/ 217837 w 217836"/>
                  <a:gd name="connsiteY24" fmla="*/ 0 h 207264"/>
                  <a:gd name="connsiteX25" fmla="*/ 208216 w 217836"/>
                  <a:gd name="connsiteY25" fmla="*/ 44006 h 207264"/>
                  <a:gd name="connsiteX26" fmla="*/ 104489 w 217836"/>
                  <a:gd name="connsiteY26" fmla="*/ 44006 h 20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7836" h="207264">
                    <a:moveTo>
                      <a:pt x="104489" y="44101"/>
                    </a:moveTo>
                    <a:lnTo>
                      <a:pt x="96869" y="80963"/>
                    </a:lnTo>
                    <a:lnTo>
                      <a:pt x="161258" y="80963"/>
                    </a:lnTo>
                    <a:cubicBezTo>
                      <a:pt x="176498" y="80963"/>
                      <a:pt x="186880" y="83534"/>
                      <a:pt x="192500" y="88583"/>
                    </a:cubicBezTo>
                    <a:cubicBezTo>
                      <a:pt x="198120" y="93631"/>
                      <a:pt x="200882" y="101156"/>
                      <a:pt x="200882" y="110966"/>
                    </a:cubicBezTo>
                    <a:cubicBezTo>
                      <a:pt x="200882" y="115253"/>
                      <a:pt x="200501" y="119825"/>
                      <a:pt x="199930" y="124778"/>
                    </a:cubicBezTo>
                    <a:cubicBezTo>
                      <a:pt x="199263" y="129731"/>
                      <a:pt x="198215" y="135255"/>
                      <a:pt x="196977" y="141351"/>
                    </a:cubicBezTo>
                    <a:cubicBezTo>
                      <a:pt x="194596" y="152019"/>
                      <a:pt x="191929" y="161449"/>
                      <a:pt x="188976" y="169545"/>
                    </a:cubicBezTo>
                    <a:cubicBezTo>
                      <a:pt x="186023" y="177641"/>
                      <a:pt x="182213" y="184594"/>
                      <a:pt x="177546" y="190119"/>
                    </a:cubicBezTo>
                    <a:cubicBezTo>
                      <a:pt x="172879" y="195643"/>
                      <a:pt x="166973" y="200025"/>
                      <a:pt x="159925" y="202883"/>
                    </a:cubicBezTo>
                    <a:cubicBezTo>
                      <a:pt x="152876" y="205835"/>
                      <a:pt x="144018" y="207264"/>
                      <a:pt x="133350" y="207264"/>
                    </a:cubicBezTo>
                    <a:lnTo>
                      <a:pt x="0" y="207264"/>
                    </a:lnTo>
                    <a:lnTo>
                      <a:pt x="9239" y="163259"/>
                    </a:lnTo>
                    <a:lnTo>
                      <a:pt x="130873" y="163259"/>
                    </a:lnTo>
                    <a:lnTo>
                      <a:pt x="138874" y="126492"/>
                    </a:lnTo>
                    <a:lnTo>
                      <a:pt x="66484" y="126492"/>
                    </a:lnTo>
                    <a:cubicBezTo>
                      <a:pt x="51054" y="126492"/>
                      <a:pt x="40386" y="124016"/>
                      <a:pt x="34671" y="119063"/>
                    </a:cubicBezTo>
                    <a:cubicBezTo>
                      <a:pt x="28956" y="114110"/>
                      <a:pt x="26098" y="106490"/>
                      <a:pt x="26098" y="96012"/>
                    </a:cubicBezTo>
                    <a:cubicBezTo>
                      <a:pt x="26098" y="91440"/>
                      <a:pt x="26479" y="86582"/>
                      <a:pt x="27337" y="81439"/>
                    </a:cubicBezTo>
                    <a:cubicBezTo>
                      <a:pt x="28099" y="76200"/>
                      <a:pt x="29242" y="70390"/>
                      <a:pt x="30575" y="64008"/>
                    </a:cubicBezTo>
                    <a:cubicBezTo>
                      <a:pt x="32480" y="54673"/>
                      <a:pt x="34861" y="46101"/>
                      <a:pt x="37814" y="38195"/>
                    </a:cubicBezTo>
                    <a:cubicBezTo>
                      <a:pt x="40767" y="30290"/>
                      <a:pt x="44577" y="23622"/>
                      <a:pt x="49244" y="18002"/>
                    </a:cubicBezTo>
                    <a:cubicBezTo>
                      <a:pt x="53911" y="12383"/>
                      <a:pt x="59817" y="8001"/>
                      <a:pt x="67056" y="4763"/>
                    </a:cubicBezTo>
                    <a:cubicBezTo>
                      <a:pt x="74295" y="1524"/>
                      <a:pt x="83153" y="0"/>
                      <a:pt x="93821" y="0"/>
                    </a:cubicBezTo>
                    <a:lnTo>
                      <a:pt x="217837" y="0"/>
                    </a:lnTo>
                    <a:lnTo>
                      <a:pt x="208216" y="44006"/>
                    </a:lnTo>
                    <a:lnTo>
                      <a:pt x="104489" y="440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B2BE133-D980-4242-9DF9-2B681D9D5AEB}"/>
                  </a:ext>
                </a:extLst>
              </p:cNvPr>
              <p:cNvSpPr/>
              <p:nvPr/>
            </p:nvSpPr>
            <p:spPr>
              <a:xfrm>
                <a:off x="5103114" y="3137629"/>
                <a:ext cx="224903" cy="210312"/>
              </a:xfrm>
              <a:custGeom>
                <a:avLst/>
                <a:gdLst>
                  <a:gd name="connsiteX0" fmla="*/ 224314 w 224903"/>
                  <a:gd name="connsiteY0" fmla="*/ 42958 h 210312"/>
                  <a:gd name="connsiteX1" fmla="*/ 222885 w 224903"/>
                  <a:gd name="connsiteY1" fmla="*/ 52007 h 210312"/>
                  <a:gd name="connsiteX2" fmla="*/ 200882 w 224903"/>
                  <a:gd name="connsiteY2" fmla="*/ 156401 h 210312"/>
                  <a:gd name="connsiteX3" fmla="*/ 195072 w 224903"/>
                  <a:gd name="connsiteY3" fmla="*/ 174784 h 210312"/>
                  <a:gd name="connsiteX4" fmla="*/ 184499 w 224903"/>
                  <a:gd name="connsiteY4" fmla="*/ 191357 h 210312"/>
                  <a:gd name="connsiteX5" fmla="*/ 166878 w 224903"/>
                  <a:gd name="connsiteY5" fmla="*/ 203549 h 210312"/>
                  <a:gd name="connsiteX6" fmla="*/ 140113 w 224903"/>
                  <a:gd name="connsiteY6" fmla="*/ 208788 h 210312"/>
                  <a:gd name="connsiteX7" fmla="*/ 118110 w 224903"/>
                  <a:gd name="connsiteY7" fmla="*/ 209550 h 210312"/>
                  <a:gd name="connsiteX8" fmla="*/ 100679 w 224903"/>
                  <a:gd name="connsiteY8" fmla="*/ 210122 h 210312"/>
                  <a:gd name="connsiteX9" fmla="*/ 88868 w 224903"/>
                  <a:gd name="connsiteY9" fmla="*/ 210312 h 210312"/>
                  <a:gd name="connsiteX10" fmla="*/ 76486 w 224903"/>
                  <a:gd name="connsiteY10" fmla="*/ 210122 h 210312"/>
                  <a:gd name="connsiteX11" fmla="*/ 60484 w 224903"/>
                  <a:gd name="connsiteY11" fmla="*/ 209550 h 210312"/>
                  <a:gd name="connsiteX12" fmla="*/ 40481 w 224903"/>
                  <a:gd name="connsiteY12" fmla="*/ 208788 h 210312"/>
                  <a:gd name="connsiteX13" fmla="*/ 25717 w 224903"/>
                  <a:gd name="connsiteY13" fmla="*/ 206788 h 210312"/>
                  <a:gd name="connsiteX14" fmla="*/ 12668 w 224903"/>
                  <a:gd name="connsiteY14" fmla="*/ 201359 h 210312"/>
                  <a:gd name="connsiteX15" fmla="*/ 3429 w 224903"/>
                  <a:gd name="connsiteY15" fmla="*/ 191167 h 210312"/>
                  <a:gd name="connsiteX16" fmla="*/ 0 w 224903"/>
                  <a:gd name="connsiteY16" fmla="*/ 174403 h 210312"/>
                  <a:gd name="connsiteX17" fmla="*/ 571 w 224903"/>
                  <a:gd name="connsiteY17" fmla="*/ 166973 h 210312"/>
                  <a:gd name="connsiteX18" fmla="*/ 2000 w 224903"/>
                  <a:gd name="connsiteY18" fmla="*/ 158782 h 210312"/>
                  <a:gd name="connsiteX19" fmla="*/ 24003 w 224903"/>
                  <a:gd name="connsiteY19" fmla="*/ 53912 h 210312"/>
                  <a:gd name="connsiteX20" fmla="*/ 30004 w 224903"/>
                  <a:gd name="connsiteY20" fmla="*/ 35147 h 210312"/>
                  <a:gd name="connsiteX21" fmla="*/ 41053 w 224903"/>
                  <a:gd name="connsiteY21" fmla="*/ 18764 h 210312"/>
                  <a:gd name="connsiteX22" fmla="*/ 59055 w 224903"/>
                  <a:gd name="connsiteY22" fmla="*/ 6763 h 210312"/>
                  <a:gd name="connsiteX23" fmla="*/ 85630 w 224903"/>
                  <a:gd name="connsiteY23" fmla="*/ 1524 h 210312"/>
                  <a:gd name="connsiteX24" fmla="*/ 106394 w 224903"/>
                  <a:gd name="connsiteY24" fmla="*/ 762 h 210312"/>
                  <a:gd name="connsiteX25" fmla="*/ 122587 w 224903"/>
                  <a:gd name="connsiteY25" fmla="*/ 191 h 210312"/>
                  <a:gd name="connsiteX26" fmla="*/ 134779 w 224903"/>
                  <a:gd name="connsiteY26" fmla="*/ 0 h 210312"/>
                  <a:gd name="connsiteX27" fmla="*/ 147352 w 224903"/>
                  <a:gd name="connsiteY27" fmla="*/ 191 h 210312"/>
                  <a:gd name="connsiteX28" fmla="*/ 163544 w 224903"/>
                  <a:gd name="connsiteY28" fmla="*/ 762 h 210312"/>
                  <a:gd name="connsiteX29" fmla="*/ 183928 w 224903"/>
                  <a:gd name="connsiteY29" fmla="*/ 1524 h 210312"/>
                  <a:gd name="connsiteX30" fmla="*/ 199358 w 224903"/>
                  <a:gd name="connsiteY30" fmla="*/ 3334 h 210312"/>
                  <a:gd name="connsiteX31" fmla="*/ 212407 w 224903"/>
                  <a:gd name="connsiteY31" fmla="*/ 8382 h 210312"/>
                  <a:gd name="connsiteX32" fmla="*/ 221456 w 224903"/>
                  <a:gd name="connsiteY32" fmla="*/ 18574 h 210312"/>
                  <a:gd name="connsiteX33" fmla="*/ 224885 w 224903"/>
                  <a:gd name="connsiteY33" fmla="*/ 35147 h 210312"/>
                  <a:gd name="connsiteX34" fmla="*/ 224314 w 224903"/>
                  <a:gd name="connsiteY34" fmla="*/ 42958 h 210312"/>
                  <a:gd name="connsiteX35" fmla="*/ 74486 w 224903"/>
                  <a:gd name="connsiteY35" fmla="*/ 161639 h 210312"/>
                  <a:gd name="connsiteX36" fmla="*/ 126111 w 224903"/>
                  <a:gd name="connsiteY36" fmla="*/ 161639 h 210312"/>
                  <a:gd name="connsiteX37" fmla="*/ 150114 w 224903"/>
                  <a:gd name="connsiteY37" fmla="*/ 48768 h 210312"/>
                  <a:gd name="connsiteX38" fmla="*/ 98869 w 224903"/>
                  <a:gd name="connsiteY38" fmla="*/ 48768 h 210312"/>
                  <a:gd name="connsiteX39" fmla="*/ 74486 w 224903"/>
                  <a:gd name="connsiteY39" fmla="*/ 161639 h 2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24903" h="210312">
                    <a:moveTo>
                      <a:pt x="224314" y="42958"/>
                    </a:moveTo>
                    <a:cubicBezTo>
                      <a:pt x="223933" y="45720"/>
                      <a:pt x="223456" y="48768"/>
                      <a:pt x="222885" y="52007"/>
                    </a:cubicBezTo>
                    <a:lnTo>
                      <a:pt x="200882" y="156401"/>
                    </a:lnTo>
                    <a:cubicBezTo>
                      <a:pt x="199549" y="162497"/>
                      <a:pt x="197644" y="168688"/>
                      <a:pt x="195072" y="174784"/>
                    </a:cubicBezTo>
                    <a:cubicBezTo>
                      <a:pt x="192500" y="180880"/>
                      <a:pt x="188976" y="186500"/>
                      <a:pt x="184499" y="191357"/>
                    </a:cubicBezTo>
                    <a:cubicBezTo>
                      <a:pt x="179927" y="196310"/>
                      <a:pt x="174117" y="200311"/>
                      <a:pt x="166878" y="203549"/>
                    </a:cubicBezTo>
                    <a:cubicBezTo>
                      <a:pt x="159639" y="206788"/>
                      <a:pt x="150781" y="208502"/>
                      <a:pt x="140113" y="208788"/>
                    </a:cubicBezTo>
                    <a:cubicBezTo>
                      <a:pt x="132398" y="209074"/>
                      <a:pt x="125063" y="209360"/>
                      <a:pt x="118110" y="209550"/>
                    </a:cubicBezTo>
                    <a:cubicBezTo>
                      <a:pt x="112204" y="209836"/>
                      <a:pt x="106394" y="210026"/>
                      <a:pt x="100679" y="210122"/>
                    </a:cubicBezTo>
                    <a:cubicBezTo>
                      <a:pt x="94964" y="210217"/>
                      <a:pt x="90964" y="210312"/>
                      <a:pt x="88868" y="210312"/>
                    </a:cubicBezTo>
                    <a:cubicBezTo>
                      <a:pt x="85915" y="210312"/>
                      <a:pt x="81820" y="210217"/>
                      <a:pt x="76486" y="210122"/>
                    </a:cubicBezTo>
                    <a:cubicBezTo>
                      <a:pt x="71152" y="210026"/>
                      <a:pt x="65818" y="209741"/>
                      <a:pt x="60484" y="209550"/>
                    </a:cubicBezTo>
                    <a:cubicBezTo>
                      <a:pt x="54102" y="209264"/>
                      <a:pt x="47434" y="208978"/>
                      <a:pt x="40481" y="208788"/>
                    </a:cubicBezTo>
                    <a:cubicBezTo>
                      <a:pt x="35433" y="208502"/>
                      <a:pt x="30480" y="207836"/>
                      <a:pt x="25717" y="206788"/>
                    </a:cubicBezTo>
                    <a:cubicBezTo>
                      <a:pt x="20955" y="205740"/>
                      <a:pt x="16573" y="203930"/>
                      <a:pt x="12668" y="201359"/>
                    </a:cubicBezTo>
                    <a:cubicBezTo>
                      <a:pt x="8763" y="198787"/>
                      <a:pt x="5715" y="195453"/>
                      <a:pt x="3429" y="191167"/>
                    </a:cubicBezTo>
                    <a:cubicBezTo>
                      <a:pt x="1143" y="186880"/>
                      <a:pt x="0" y="181261"/>
                      <a:pt x="0" y="174403"/>
                    </a:cubicBezTo>
                    <a:cubicBezTo>
                      <a:pt x="0" y="172022"/>
                      <a:pt x="190" y="169545"/>
                      <a:pt x="571" y="166973"/>
                    </a:cubicBezTo>
                    <a:cubicBezTo>
                      <a:pt x="952" y="164401"/>
                      <a:pt x="1429" y="161735"/>
                      <a:pt x="2000" y="158782"/>
                    </a:cubicBezTo>
                    <a:lnTo>
                      <a:pt x="24003" y="53912"/>
                    </a:lnTo>
                    <a:cubicBezTo>
                      <a:pt x="25336" y="47530"/>
                      <a:pt x="27337" y="41243"/>
                      <a:pt x="30004" y="35147"/>
                    </a:cubicBezTo>
                    <a:cubicBezTo>
                      <a:pt x="32671" y="29051"/>
                      <a:pt x="36385" y="23527"/>
                      <a:pt x="41053" y="18764"/>
                    </a:cubicBezTo>
                    <a:cubicBezTo>
                      <a:pt x="45720" y="14002"/>
                      <a:pt x="51721" y="10001"/>
                      <a:pt x="59055" y="6763"/>
                    </a:cubicBezTo>
                    <a:cubicBezTo>
                      <a:pt x="66389" y="3524"/>
                      <a:pt x="75248" y="1810"/>
                      <a:pt x="85630" y="1524"/>
                    </a:cubicBezTo>
                    <a:cubicBezTo>
                      <a:pt x="92869" y="1238"/>
                      <a:pt x="99727" y="953"/>
                      <a:pt x="106394" y="762"/>
                    </a:cubicBezTo>
                    <a:cubicBezTo>
                      <a:pt x="111728" y="476"/>
                      <a:pt x="117157" y="286"/>
                      <a:pt x="122587" y="191"/>
                    </a:cubicBezTo>
                    <a:cubicBezTo>
                      <a:pt x="128016" y="95"/>
                      <a:pt x="132112" y="0"/>
                      <a:pt x="134779" y="0"/>
                    </a:cubicBezTo>
                    <a:cubicBezTo>
                      <a:pt x="137731" y="0"/>
                      <a:pt x="141923" y="95"/>
                      <a:pt x="147352" y="191"/>
                    </a:cubicBezTo>
                    <a:cubicBezTo>
                      <a:pt x="152781" y="286"/>
                      <a:pt x="158210" y="571"/>
                      <a:pt x="163544" y="762"/>
                    </a:cubicBezTo>
                    <a:cubicBezTo>
                      <a:pt x="169926" y="1048"/>
                      <a:pt x="176784" y="1333"/>
                      <a:pt x="183928" y="1524"/>
                    </a:cubicBezTo>
                    <a:cubicBezTo>
                      <a:pt x="189262" y="1810"/>
                      <a:pt x="194405" y="2381"/>
                      <a:pt x="199358" y="3334"/>
                    </a:cubicBezTo>
                    <a:cubicBezTo>
                      <a:pt x="204311" y="4286"/>
                      <a:pt x="208598" y="5906"/>
                      <a:pt x="212407" y="8382"/>
                    </a:cubicBezTo>
                    <a:cubicBezTo>
                      <a:pt x="216217" y="10858"/>
                      <a:pt x="219170" y="14192"/>
                      <a:pt x="221456" y="18574"/>
                    </a:cubicBezTo>
                    <a:cubicBezTo>
                      <a:pt x="223742" y="22955"/>
                      <a:pt x="224885" y="28480"/>
                      <a:pt x="224885" y="35147"/>
                    </a:cubicBezTo>
                    <a:cubicBezTo>
                      <a:pt x="224980" y="37529"/>
                      <a:pt x="224695" y="40195"/>
                      <a:pt x="224314" y="42958"/>
                    </a:cubicBezTo>
                    <a:close/>
                    <a:moveTo>
                      <a:pt x="74486" y="161639"/>
                    </a:moveTo>
                    <a:lnTo>
                      <a:pt x="126111" y="161639"/>
                    </a:lnTo>
                    <a:lnTo>
                      <a:pt x="150114" y="48768"/>
                    </a:lnTo>
                    <a:lnTo>
                      <a:pt x="98869" y="48768"/>
                    </a:lnTo>
                    <a:lnTo>
                      <a:pt x="74486" y="1616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9155700-8F9B-4EB6-948F-4ED723DC6035}"/>
                  </a:ext>
                </a:extLst>
              </p:cNvPr>
              <p:cNvSpPr/>
              <p:nvPr/>
            </p:nvSpPr>
            <p:spPr>
              <a:xfrm>
                <a:off x="5336762" y="3139153"/>
                <a:ext cx="186118" cy="207264"/>
              </a:xfrm>
              <a:custGeom>
                <a:avLst/>
                <a:gdLst>
                  <a:gd name="connsiteX0" fmla="*/ 107632 w 186118"/>
                  <a:gd name="connsiteY0" fmla="*/ 47244 h 207264"/>
                  <a:gd name="connsiteX1" fmla="*/ 73247 w 186118"/>
                  <a:gd name="connsiteY1" fmla="*/ 207264 h 207264"/>
                  <a:gd name="connsiteX2" fmla="*/ 0 w 186118"/>
                  <a:gd name="connsiteY2" fmla="*/ 207264 h 207264"/>
                  <a:gd name="connsiteX3" fmla="*/ 33623 w 186118"/>
                  <a:gd name="connsiteY3" fmla="*/ 49625 h 207264"/>
                  <a:gd name="connsiteX4" fmla="*/ 52864 w 186118"/>
                  <a:gd name="connsiteY4" fmla="*/ 13240 h 207264"/>
                  <a:gd name="connsiteX5" fmla="*/ 94488 w 186118"/>
                  <a:gd name="connsiteY5" fmla="*/ 0 h 207264"/>
                  <a:gd name="connsiteX6" fmla="*/ 186119 w 186118"/>
                  <a:gd name="connsiteY6" fmla="*/ 0 h 207264"/>
                  <a:gd name="connsiteX7" fmla="*/ 176117 w 186118"/>
                  <a:gd name="connsiteY7" fmla="*/ 47244 h 207264"/>
                  <a:gd name="connsiteX8" fmla="*/ 107632 w 186118"/>
                  <a:gd name="connsiteY8" fmla="*/ 47244 h 20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118" h="207264">
                    <a:moveTo>
                      <a:pt x="107632" y="47244"/>
                    </a:moveTo>
                    <a:lnTo>
                      <a:pt x="73247" y="207264"/>
                    </a:lnTo>
                    <a:lnTo>
                      <a:pt x="0" y="207264"/>
                    </a:lnTo>
                    <a:lnTo>
                      <a:pt x="33623" y="49625"/>
                    </a:lnTo>
                    <a:cubicBezTo>
                      <a:pt x="37052" y="34100"/>
                      <a:pt x="43529" y="22003"/>
                      <a:pt x="52864" y="13240"/>
                    </a:cubicBezTo>
                    <a:cubicBezTo>
                      <a:pt x="62198" y="4477"/>
                      <a:pt x="76105" y="0"/>
                      <a:pt x="94488" y="0"/>
                    </a:cubicBezTo>
                    <a:lnTo>
                      <a:pt x="186119" y="0"/>
                    </a:lnTo>
                    <a:lnTo>
                      <a:pt x="176117" y="47244"/>
                    </a:lnTo>
                    <a:lnTo>
                      <a:pt x="107632" y="472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1515D39B-BA49-4AFC-9932-5579C5A9B291}"/>
                  </a:ext>
                </a:extLst>
              </p:cNvPr>
              <p:cNvSpPr/>
              <p:nvPr/>
            </p:nvSpPr>
            <p:spPr>
              <a:xfrm>
                <a:off x="5490019" y="3139058"/>
                <a:ext cx="217836" cy="207264"/>
              </a:xfrm>
              <a:custGeom>
                <a:avLst/>
                <a:gdLst>
                  <a:gd name="connsiteX0" fmla="*/ 104394 w 217836"/>
                  <a:gd name="connsiteY0" fmla="*/ 44101 h 207264"/>
                  <a:gd name="connsiteX1" fmla="*/ 96774 w 217836"/>
                  <a:gd name="connsiteY1" fmla="*/ 80963 h 207264"/>
                  <a:gd name="connsiteX2" fmla="*/ 161163 w 217836"/>
                  <a:gd name="connsiteY2" fmla="*/ 80963 h 207264"/>
                  <a:gd name="connsiteX3" fmla="*/ 192405 w 217836"/>
                  <a:gd name="connsiteY3" fmla="*/ 88583 h 207264"/>
                  <a:gd name="connsiteX4" fmla="*/ 200787 w 217836"/>
                  <a:gd name="connsiteY4" fmla="*/ 110966 h 207264"/>
                  <a:gd name="connsiteX5" fmla="*/ 199834 w 217836"/>
                  <a:gd name="connsiteY5" fmla="*/ 124778 h 207264"/>
                  <a:gd name="connsiteX6" fmla="*/ 196882 w 217836"/>
                  <a:gd name="connsiteY6" fmla="*/ 141351 h 207264"/>
                  <a:gd name="connsiteX7" fmla="*/ 188881 w 217836"/>
                  <a:gd name="connsiteY7" fmla="*/ 169545 h 207264"/>
                  <a:gd name="connsiteX8" fmla="*/ 177451 w 217836"/>
                  <a:gd name="connsiteY8" fmla="*/ 190119 h 207264"/>
                  <a:gd name="connsiteX9" fmla="*/ 159829 w 217836"/>
                  <a:gd name="connsiteY9" fmla="*/ 202883 h 207264"/>
                  <a:gd name="connsiteX10" fmla="*/ 133255 w 217836"/>
                  <a:gd name="connsiteY10" fmla="*/ 207264 h 207264"/>
                  <a:gd name="connsiteX11" fmla="*/ 0 w 217836"/>
                  <a:gd name="connsiteY11" fmla="*/ 207264 h 207264"/>
                  <a:gd name="connsiteX12" fmla="*/ 9239 w 217836"/>
                  <a:gd name="connsiteY12" fmla="*/ 163259 h 207264"/>
                  <a:gd name="connsiteX13" fmla="*/ 130873 w 217836"/>
                  <a:gd name="connsiteY13" fmla="*/ 163259 h 207264"/>
                  <a:gd name="connsiteX14" fmla="*/ 138875 w 217836"/>
                  <a:gd name="connsiteY14" fmla="*/ 126492 h 207264"/>
                  <a:gd name="connsiteX15" fmla="*/ 66484 w 217836"/>
                  <a:gd name="connsiteY15" fmla="*/ 126492 h 207264"/>
                  <a:gd name="connsiteX16" fmla="*/ 34671 w 217836"/>
                  <a:gd name="connsiteY16" fmla="*/ 119063 h 207264"/>
                  <a:gd name="connsiteX17" fmla="*/ 26098 w 217836"/>
                  <a:gd name="connsiteY17" fmla="*/ 96012 h 207264"/>
                  <a:gd name="connsiteX18" fmla="*/ 27337 w 217836"/>
                  <a:gd name="connsiteY18" fmla="*/ 81439 h 207264"/>
                  <a:gd name="connsiteX19" fmla="*/ 30575 w 217836"/>
                  <a:gd name="connsiteY19" fmla="*/ 64008 h 207264"/>
                  <a:gd name="connsiteX20" fmla="*/ 37814 w 217836"/>
                  <a:gd name="connsiteY20" fmla="*/ 38195 h 207264"/>
                  <a:gd name="connsiteX21" fmla="*/ 49244 w 217836"/>
                  <a:gd name="connsiteY21" fmla="*/ 18002 h 207264"/>
                  <a:gd name="connsiteX22" fmla="*/ 67056 w 217836"/>
                  <a:gd name="connsiteY22" fmla="*/ 4763 h 207264"/>
                  <a:gd name="connsiteX23" fmla="*/ 93821 w 217836"/>
                  <a:gd name="connsiteY23" fmla="*/ 0 h 207264"/>
                  <a:gd name="connsiteX24" fmla="*/ 217837 w 217836"/>
                  <a:gd name="connsiteY24" fmla="*/ 0 h 207264"/>
                  <a:gd name="connsiteX25" fmla="*/ 208217 w 217836"/>
                  <a:gd name="connsiteY25" fmla="*/ 44006 h 207264"/>
                  <a:gd name="connsiteX26" fmla="*/ 104394 w 217836"/>
                  <a:gd name="connsiteY26" fmla="*/ 44006 h 20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7836" h="207264">
                    <a:moveTo>
                      <a:pt x="104394" y="44101"/>
                    </a:moveTo>
                    <a:lnTo>
                      <a:pt x="96774" y="80963"/>
                    </a:lnTo>
                    <a:lnTo>
                      <a:pt x="161163" y="80963"/>
                    </a:lnTo>
                    <a:cubicBezTo>
                      <a:pt x="176403" y="80963"/>
                      <a:pt x="186785" y="83534"/>
                      <a:pt x="192405" y="88583"/>
                    </a:cubicBezTo>
                    <a:cubicBezTo>
                      <a:pt x="198025" y="93631"/>
                      <a:pt x="200787" y="101156"/>
                      <a:pt x="200787" y="110966"/>
                    </a:cubicBezTo>
                    <a:cubicBezTo>
                      <a:pt x="200787" y="115253"/>
                      <a:pt x="200406" y="119825"/>
                      <a:pt x="199834" y="124778"/>
                    </a:cubicBezTo>
                    <a:cubicBezTo>
                      <a:pt x="199168" y="129731"/>
                      <a:pt x="198120" y="135255"/>
                      <a:pt x="196882" y="141351"/>
                    </a:cubicBezTo>
                    <a:cubicBezTo>
                      <a:pt x="194500" y="152019"/>
                      <a:pt x="191834" y="161449"/>
                      <a:pt x="188881" y="169545"/>
                    </a:cubicBezTo>
                    <a:cubicBezTo>
                      <a:pt x="185928" y="177641"/>
                      <a:pt x="182118" y="184594"/>
                      <a:pt x="177451" y="190119"/>
                    </a:cubicBezTo>
                    <a:cubicBezTo>
                      <a:pt x="172784" y="195643"/>
                      <a:pt x="166878" y="200025"/>
                      <a:pt x="159829" y="202883"/>
                    </a:cubicBezTo>
                    <a:cubicBezTo>
                      <a:pt x="152781" y="205835"/>
                      <a:pt x="143923" y="207264"/>
                      <a:pt x="133255" y="207264"/>
                    </a:cubicBezTo>
                    <a:lnTo>
                      <a:pt x="0" y="207264"/>
                    </a:lnTo>
                    <a:lnTo>
                      <a:pt x="9239" y="163259"/>
                    </a:lnTo>
                    <a:lnTo>
                      <a:pt x="130873" y="163259"/>
                    </a:lnTo>
                    <a:lnTo>
                      <a:pt x="138875" y="126492"/>
                    </a:lnTo>
                    <a:lnTo>
                      <a:pt x="66484" y="126492"/>
                    </a:lnTo>
                    <a:cubicBezTo>
                      <a:pt x="51054" y="126492"/>
                      <a:pt x="40386" y="124016"/>
                      <a:pt x="34671" y="119063"/>
                    </a:cubicBezTo>
                    <a:cubicBezTo>
                      <a:pt x="28956" y="114110"/>
                      <a:pt x="26098" y="106490"/>
                      <a:pt x="26098" y="96012"/>
                    </a:cubicBezTo>
                    <a:cubicBezTo>
                      <a:pt x="26098" y="91440"/>
                      <a:pt x="26479" y="86582"/>
                      <a:pt x="27337" y="81439"/>
                    </a:cubicBezTo>
                    <a:cubicBezTo>
                      <a:pt x="28099" y="76200"/>
                      <a:pt x="29242" y="70390"/>
                      <a:pt x="30575" y="64008"/>
                    </a:cubicBezTo>
                    <a:cubicBezTo>
                      <a:pt x="32480" y="54673"/>
                      <a:pt x="34861" y="46101"/>
                      <a:pt x="37814" y="38195"/>
                    </a:cubicBezTo>
                    <a:cubicBezTo>
                      <a:pt x="40767" y="30290"/>
                      <a:pt x="44577" y="23622"/>
                      <a:pt x="49244" y="18002"/>
                    </a:cubicBezTo>
                    <a:cubicBezTo>
                      <a:pt x="53911" y="12383"/>
                      <a:pt x="59817" y="8001"/>
                      <a:pt x="67056" y="4763"/>
                    </a:cubicBezTo>
                    <a:cubicBezTo>
                      <a:pt x="74295" y="1524"/>
                      <a:pt x="83153" y="0"/>
                      <a:pt x="93821" y="0"/>
                    </a:cubicBezTo>
                    <a:lnTo>
                      <a:pt x="217837" y="0"/>
                    </a:lnTo>
                    <a:lnTo>
                      <a:pt x="208217" y="44006"/>
                    </a:lnTo>
                    <a:lnTo>
                      <a:pt x="104394" y="440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1B7405E-731E-4D4A-942F-A6BA57ABBB3F}"/>
                </a:ext>
              </a:extLst>
            </p:cNvPr>
            <p:cNvSpPr/>
            <p:nvPr/>
          </p:nvSpPr>
          <p:spPr>
            <a:xfrm>
              <a:off x="5725003" y="2928937"/>
              <a:ext cx="140398" cy="546544"/>
            </a:xfrm>
            <a:custGeom>
              <a:avLst/>
              <a:gdLst>
                <a:gd name="connsiteX0" fmla="*/ 33052 w 140398"/>
                <a:gd name="connsiteY0" fmla="*/ 546545 h 546544"/>
                <a:gd name="connsiteX1" fmla="*/ 0 w 140398"/>
                <a:gd name="connsiteY1" fmla="*/ 546545 h 546544"/>
                <a:gd name="connsiteX2" fmla="*/ 107347 w 140398"/>
                <a:gd name="connsiteY2" fmla="*/ 0 h 546544"/>
                <a:gd name="connsiteX3" fmla="*/ 140399 w 140398"/>
                <a:gd name="connsiteY3" fmla="*/ 0 h 546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98" h="546544">
                  <a:moveTo>
                    <a:pt x="33052" y="546545"/>
                  </a:moveTo>
                  <a:lnTo>
                    <a:pt x="0" y="546545"/>
                  </a:lnTo>
                  <a:lnTo>
                    <a:pt x="107347" y="0"/>
                  </a:lnTo>
                  <a:lnTo>
                    <a:pt x="14039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9495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C03B6C5-4FED-4178-843C-0F0F51F528C5}"/>
              </a:ext>
            </a:extLst>
          </p:cNvPr>
          <p:cNvSpPr/>
          <p:nvPr userDrawn="1"/>
        </p:nvSpPr>
        <p:spPr>
          <a:xfrm flipV="1">
            <a:off x="1" y="-2"/>
            <a:ext cx="1288361" cy="6400799"/>
          </a:xfrm>
          <a:prstGeom prst="triangle">
            <a:avLst>
              <a:gd name="adj" fmla="val 0"/>
            </a:avLst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0C1E832-03FB-4935-ADC5-EBAE11418340}"/>
              </a:ext>
            </a:extLst>
          </p:cNvPr>
          <p:cNvSpPr/>
          <p:nvPr/>
        </p:nvSpPr>
        <p:spPr>
          <a:xfrm>
            <a:off x="3" y="0"/>
            <a:ext cx="1845126" cy="6400800"/>
          </a:xfrm>
          <a:custGeom>
            <a:avLst/>
            <a:gdLst>
              <a:gd name="connsiteX0" fmla="*/ 0 w 1825147"/>
              <a:gd name="connsiteY0" fmla="*/ 6484744 h 6484743"/>
              <a:gd name="connsiteX1" fmla="*/ 1237652 w 1825147"/>
              <a:gd name="connsiteY1" fmla="*/ 0 h 6484743"/>
              <a:gd name="connsiteX2" fmla="*/ 1825148 w 1825147"/>
              <a:gd name="connsiteY2" fmla="*/ 0 h 6484743"/>
              <a:gd name="connsiteX3" fmla="*/ 587496 w 1825147"/>
              <a:gd name="connsiteY3" fmla="*/ 6484744 h 648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5147" h="6484743">
                <a:moveTo>
                  <a:pt x="0" y="6484744"/>
                </a:moveTo>
                <a:lnTo>
                  <a:pt x="1237652" y="0"/>
                </a:lnTo>
                <a:lnTo>
                  <a:pt x="1825148" y="0"/>
                </a:lnTo>
                <a:lnTo>
                  <a:pt x="587496" y="6484744"/>
                </a:lnTo>
                <a:close/>
              </a:path>
            </a:pathLst>
          </a:custGeom>
          <a:solidFill>
            <a:schemeClr val="accent5"/>
          </a:solidFill>
          <a:ln w="418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7C098A-D779-4D8E-B26E-8D5BDF76A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1032" y="1047539"/>
            <a:ext cx="6496335" cy="2228427"/>
          </a:xfrm>
          <a:solidFill>
            <a:srgbClr val="FFFFFF">
              <a:alpha val="20000"/>
            </a:srgbClr>
          </a:solidFill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49A21-2075-458E-AD79-253322439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9712" y="3361902"/>
            <a:ext cx="6496335" cy="154537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0E069-BB8C-4414-A2A5-D07061DBF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B814-8A87-4AF0-9FDF-A7BE872C5FCA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C5094-9DDF-42BD-A4F1-9F77DF3C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5226-6299-4A3A-A41F-10C9398EB7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A9995-B66F-48A0-89D0-B5C55C3DE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2293" y="5056188"/>
            <a:ext cx="7056103" cy="1344612"/>
          </a:xfrm>
          <a:solidFill>
            <a:schemeClr val="accent2">
              <a:lumMod val="10000"/>
              <a:lumOff val="90000"/>
            </a:schemeClr>
          </a:solidFill>
          <a:ln w="28575">
            <a:noFill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accent2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accent2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accent2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accent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A6E313-166C-458D-9077-62DCE66D6F83}"/>
              </a:ext>
            </a:extLst>
          </p:cNvPr>
          <p:cNvSpPr txBox="1"/>
          <p:nvPr userDrawn="1"/>
        </p:nvSpPr>
        <p:spPr>
          <a:xfrm>
            <a:off x="2091467" y="499321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dirty="0">
                <a:solidFill>
                  <a:schemeClr val="accent1"/>
                </a:solidFill>
              </a:rPr>
              <a:t>DOCUMENT</a:t>
            </a:r>
          </a:p>
          <a:p>
            <a:pPr algn="r"/>
            <a:r>
              <a:rPr lang="en-US" sz="900" b="1" dirty="0">
                <a:solidFill>
                  <a:schemeClr val="accent1"/>
                </a:solidFill>
              </a:rPr>
              <a:t>RESTRICTIONS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0D72EE36-E80E-4ACF-9F6B-AA94FD2D777D}"/>
              </a:ext>
            </a:extLst>
          </p:cNvPr>
          <p:cNvSpPr/>
          <p:nvPr userDrawn="1"/>
        </p:nvSpPr>
        <p:spPr>
          <a:xfrm flipH="1">
            <a:off x="2723321" y="5017378"/>
            <a:ext cx="278973" cy="1385984"/>
          </a:xfrm>
          <a:prstGeom prst="triangle">
            <a:avLst>
              <a:gd name="adj" fmla="val 0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13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88A20-F01A-45B6-89F4-1AD23A06B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88541-B52A-4021-880D-A767BD092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98" y="1524000"/>
            <a:ext cx="9395588" cy="4619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5EE8F-05C8-4504-8554-6D0E28216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C09A-030D-4E4B-AE4E-EEDD851A1071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8F102-4AFE-4B3C-AE69-BFC6921F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63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F14C6-3DFA-4E37-B60F-70788529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6" y="1595757"/>
            <a:ext cx="8675370" cy="2662555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477D7-7ABE-4847-ABE9-1A104C577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6" y="4283500"/>
            <a:ext cx="8675370" cy="1400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D61D2-8BC5-4C39-BDB8-F921DCB6F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929D-7984-4315-B89A-C3A95A1D77E4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CD19F-8658-4DB1-BED4-4CE60AE20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022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/ Sl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7C4845A-B3C0-4C50-8DA2-6F81B23F984D}"/>
              </a:ext>
            </a:extLst>
          </p:cNvPr>
          <p:cNvGrpSpPr/>
          <p:nvPr userDrawn="1"/>
        </p:nvGrpSpPr>
        <p:grpSpPr>
          <a:xfrm>
            <a:off x="4431005" y="1071152"/>
            <a:ext cx="5627395" cy="5329648"/>
            <a:chOff x="4431005" y="1071152"/>
            <a:chExt cx="5627395" cy="5329648"/>
          </a:xfrm>
          <a:solidFill>
            <a:schemeClr val="accent2">
              <a:lumMod val="75000"/>
              <a:lumOff val="25000"/>
            </a:schemeClr>
          </a:solidFill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C1D32ADE-2FE4-4842-9E08-A5B6E3D5B2B9}"/>
                </a:ext>
              </a:extLst>
            </p:cNvPr>
            <p:cNvSpPr/>
            <p:nvPr userDrawn="1"/>
          </p:nvSpPr>
          <p:spPr>
            <a:xfrm rot="16200000">
              <a:off x="2278060" y="3224097"/>
              <a:ext cx="5329647" cy="102375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750BB6-D275-42E6-9271-F1E6B49C2302}"/>
                </a:ext>
              </a:extLst>
            </p:cNvPr>
            <p:cNvSpPr/>
            <p:nvPr userDrawn="1"/>
          </p:nvSpPr>
          <p:spPr>
            <a:xfrm>
              <a:off x="5454763" y="1071152"/>
              <a:ext cx="4603637" cy="53296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485A2A-6432-41CB-B725-F0161494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E08BC-E548-475D-AFDF-3290B2CD3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0798" y="1233654"/>
            <a:ext cx="4274820" cy="49537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83A2B-72C3-4618-BF20-E306DF40C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8991" y="1233654"/>
            <a:ext cx="4274820" cy="495378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04B09-86F5-4F68-B84C-62A9AE92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EB29-F381-469F-8725-676332636FE0}" type="datetime1">
              <a:rPr lang="en-US" smtClean="0"/>
              <a:t>10/16/2023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2F51E-0AA8-460D-A4C9-8E067CEA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454147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750BB6-D275-42E6-9271-F1E6B49C2302}"/>
              </a:ext>
            </a:extLst>
          </p:cNvPr>
          <p:cNvSpPr/>
          <p:nvPr userDrawn="1"/>
        </p:nvSpPr>
        <p:spPr>
          <a:xfrm>
            <a:off x="5029200" y="1071152"/>
            <a:ext cx="5029200" cy="5329648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85A2A-6432-41CB-B725-F0161494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E08BC-E548-475D-AFDF-3290B2CD3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0798" y="1233654"/>
            <a:ext cx="4274820" cy="49537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83A2B-72C3-4618-BF20-E306DF40C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8991" y="1233654"/>
            <a:ext cx="4274820" cy="49537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04B09-86F5-4F68-B84C-62A9AE92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EB29-F381-469F-8725-676332636FE0}" type="datetime1">
              <a:rPr lang="en-US" smtClean="0"/>
              <a:t>10/16/2023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2F51E-0AA8-460D-A4C9-8E067CEA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3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Asy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7B91BCE-E77A-4335-9E74-C1D63DA74DC7}"/>
              </a:ext>
            </a:extLst>
          </p:cNvPr>
          <p:cNvSpPr/>
          <p:nvPr userDrawn="1"/>
        </p:nvSpPr>
        <p:spPr>
          <a:xfrm>
            <a:off x="0" y="1071152"/>
            <a:ext cx="3355848" cy="5329648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85A2A-6432-41CB-B725-F0161494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E08BC-E548-475D-AFDF-3290B2CD3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590" y="1233654"/>
            <a:ext cx="2941692" cy="49537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83A2B-72C3-4618-BF20-E306DF40C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98543" y="1233654"/>
            <a:ext cx="6135268" cy="49537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04B09-86F5-4F68-B84C-62A9AE92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EB29-F381-469F-8725-676332636FE0}" type="datetime1">
              <a:rPr lang="en-US" smtClean="0"/>
              <a:t>10/16/2023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2F51E-0AA8-460D-A4C9-8E067CEA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361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E314A968-6723-42C3-B3D4-4804CAA1E264}"/>
              </a:ext>
            </a:extLst>
          </p:cNvPr>
          <p:cNvSpPr/>
          <p:nvPr userDrawn="1"/>
        </p:nvSpPr>
        <p:spPr>
          <a:xfrm flipV="1">
            <a:off x="1" y="-2"/>
            <a:ext cx="1288361" cy="6400799"/>
          </a:xfrm>
          <a:prstGeom prst="triangle">
            <a:avLst>
              <a:gd name="adj" fmla="val 0"/>
            </a:avLst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0C1E832-03FB-4935-ADC5-EBAE11418340}"/>
              </a:ext>
            </a:extLst>
          </p:cNvPr>
          <p:cNvSpPr/>
          <p:nvPr/>
        </p:nvSpPr>
        <p:spPr>
          <a:xfrm>
            <a:off x="3" y="0"/>
            <a:ext cx="1815149" cy="6400800"/>
          </a:xfrm>
          <a:custGeom>
            <a:avLst/>
            <a:gdLst>
              <a:gd name="connsiteX0" fmla="*/ 0 w 1825147"/>
              <a:gd name="connsiteY0" fmla="*/ 6484744 h 6484743"/>
              <a:gd name="connsiteX1" fmla="*/ 1237652 w 1825147"/>
              <a:gd name="connsiteY1" fmla="*/ 0 h 6484743"/>
              <a:gd name="connsiteX2" fmla="*/ 1825148 w 1825147"/>
              <a:gd name="connsiteY2" fmla="*/ 0 h 6484743"/>
              <a:gd name="connsiteX3" fmla="*/ 587496 w 1825147"/>
              <a:gd name="connsiteY3" fmla="*/ 6484744 h 648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5147" h="6484743">
                <a:moveTo>
                  <a:pt x="0" y="6484744"/>
                </a:moveTo>
                <a:lnTo>
                  <a:pt x="1237652" y="0"/>
                </a:lnTo>
                <a:lnTo>
                  <a:pt x="1825148" y="0"/>
                </a:lnTo>
                <a:lnTo>
                  <a:pt x="587496" y="6484744"/>
                </a:lnTo>
                <a:close/>
              </a:path>
            </a:pathLst>
          </a:custGeom>
          <a:solidFill>
            <a:schemeClr val="accent1"/>
          </a:solidFill>
          <a:ln w="418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7C098A-D779-4D8E-B26E-8D5BDF76A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1032" y="1047539"/>
            <a:ext cx="6496335" cy="2228427"/>
          </a:xfrm>
          <a:solidFill>
            <a:srgbClr val="FFFFFF">
              <a:alpha val="20000"/>
            </a:srgbClr>
          </a:solidFill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49A21-2075-458E-AD79-253322439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9712" y="3361902"/>
            <a:ext cx="6496335" cy="154537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0E069-BB8C-4414-A2A5-D07061DBF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B814-8A87-4AF0-9FDF-A7BE872C5FCA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C5094-9DDF-42BD-A4F1-9F77DF3C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5226-6299-4A3A-A41F-10C9398EB7E7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A9995-B66F-48A0-89D0-B5C55C3DE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2293" y="5056188"/>
            <a:ext cx="7056103" cy="1344612"/>
          </a:xfrm>
          <a:solidFill>
            <a:schemeClr val="accent2">
              <a:lumMod val="10000"/>
              <a:lumOff val="90000"/>
            </a:schemeClr>
          </a:solidFill>
          <a:ln w="28575">
            <a:noFill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accent2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accent2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accent2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accent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A6E313-166C-458D-9077-62DCE66D6F83}"/>
              </a:ext>
            </a:extLst>
          </p:cNvPr>
          <p:cNvSpPr txBox="1"/>
          <p:nvPr userDrawn="1"/>
        </p:nvSpPr>
        <p:spPr>
          <a:xfrm>
            <a:off x="2091467" y="499321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dirty="0">
                <a:solidFill>
                  <a:schemeClr val="accent1"/>
                </a:solidFill>
              </a:rPr>
              <a:t>DOCUMENT</a:t>
            </a:r>
          </a:p>
          <a:p>
            <a:pPr algn="r"/>
            <a:r>
              <a:rPr lang="en-US" sz="900" b="1" dirty="0">
                <a:solidFill>
                  <a:schemeClr val="accent1"/>
                </a:solidFill>
              </a:rPr>
              <a:t>RESTRICTIONS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327AFA2-DECD-41B3-86F1-A3D3A6FDAF17}"/>
              </a:ext>
            </a:extLst>
          </p:cNvPr>
          <p:cNvSpPr/>
          <p:nvPr userDrawn="1"/>
        </p:nvSpPr>
        <p:spPr>
          <a:xfrm flipH="1">
            <a:off x="2723321" y="5017378"/>
            <a:ext cx="278973" cy="1385984"/>
          </a:xfrm>
          <a:prstGeom prst="triangle">
            <a:avLst>
              <a:gd name="adj" fmla="val 0"/>
            </a:avLst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5A2A-6432-41CB-B725-F0161494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E08BC-E548-475D-AFDF-3290B2CD3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0798" y="1233654"/>
            <a:ext cx="4572000" cy="49537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83A2B-72C3-4618-BF20-E306DF40C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065" y="1233654"/>
            <a:ext cx="4572000" cy="49537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04B09-86F5-4F68-B84C-62A9AE92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EB29-F381-469F-8725-676332636FE0}" type="datetime1">
              <a:rPr lang="en-US" smtClean="0"/>
              <a:t>10/16/2023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2F51E-0AA8-460D-A4C9-8E067CEA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92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F1EC1-1173-4A41-9DBC-F208320D0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340785"/>
            <a:ext cx="8675370" cy="7332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E3807-3F49-48AB-A6CB-DFF04D3B1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826" y="1080439"/>
            <a:ext cx="4255174" cy="76898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E5DC6-4B05-4A8F-8579-7C258EE4B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826" y="2338070"/>
            <a:ext cx="4255174" cy="34389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9FF06C-A3FD-49DC-AC81-0D7836FDE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080439"/>
            <a:ext cx="4276130" cy="76898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4BA9CC-F33E-4025-B607-566D28FC0F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338070"/>
            <a:ext cx="4276130" cy="34389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9C291A-2530-4CAA-83B9-BCF1A3CB0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E5FA1-C3C8-44ED-9A1C-81A3B3BD5D87}" type="datetime1">
              <a:rPr lang="en-US" smtClean="0"/>
              <a:t>10/16/2023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CBCC8-4C18-4789-B9C2-A08323B28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694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1BA29-D8FD-4751-90F6-E0B89E92A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8F641B-1758-4153-AB7B-95A0BD5BA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E8F-3A9E-4FB9-AC73-23960F97E833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8A2B1-66F4-4680-8EB5-04DF070D4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958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B8EB4C-7577-4539-B161-310A55BEE2F8}"/>
              </a:ext>
            </a:extLst>
          </p:cNvPr>
          <p:cNvSpPr/>
          <p:nvPr userDrawn="1"/>
        </p:nvSpPr>
        <p:spPr>
          <a:xfrm>
            <a:off x="0" y="0"/>
            <a:ext cx="10092267" cy="640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B4CE2-5B30-4E1E-BF83-15D13FC5E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B9708-823D-400D-A493-6181E3A624A4}" type="datetime1">
              <a:rPr lang="en-US" smtClean="0"/>
              <a:t>10/16/2023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D7D8C-E192-4F93-9ACC-535BEAFD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753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1B04-0983-4BF8-85E2-B30668C3A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671CA3-7142-42B5-9F53-4B05D829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3F5F-7ED8-41DF-8C7E-4535A4732AC4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01DE4-819A-48F9-84CD-7B404D84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0CE4331C-FCE4-41ED-BAB2-4E73F6D54B84}"/>
              </a:ext>
            </a:extLst>
          </p:cNvPr>
          <p:cNvSpPr txBox="1">
            <a:spLocks/>
          </p:cNvSpPr>
          <p:nvPr userDrawn="1"/>
        </p:nvSpPr>
        <p:spPr>
          <a:xfrm>
            <a:off x="0" y="-3768"/>
            <a:ext cx="10058400" cy="109728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UNCLASSIFIED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0480B4FC-249C-42C9-82ED-50BB2F160550}"/>
              </a:ext>
            </a:extLst>
          </p:cNvPr>
          <p:cNvSpPr txBox="1">
            <a:spLocks/>
          </p:cNvSpPr>
          <p:nvPr userDrawn="1"/>
        </p:nvSpPr>
        <p:spPr>
          <a:xfrm>
            <a:off x="0" y="6291072"/>
            <a:ext cx="10058400" cy="109728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</a:schemeClr>
                </a:solidFill>
              </a:rPr>
              <a:t>UNCLASSIFIED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7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88A20-F01A-45B6-89F4-1AD23A06B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88541-B52A-4021-880D-A767BD092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98" y="1524000"/>
            <a:ext cx="9395588" cy="4619989"/>
          </a:xfrm>
        </p:spPr>
        <p:txBody>
          <a:bodyPr/>
          <a:lstStyle>
            <a:lvl2pPr marL="685800" indent="-228600">
              <a:buFont typeface="Convection" panose="020B0604040501040203" pitchFamily="34" charset="0"/>
              <a:buChar char="–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  <a:lvl5pPr marL="2057400" indent="-228600">
              <a:buFont typeface="Convection" panose="020B0604040501040203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5EE8F-05C8-4504-8554-6D0E28216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C09A-030D-4E4B-AE4E-EEDD851A1071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8F102-4AFE-4B3C-AE69-BFC6921F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16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F14C6-3DFA-4E37-B60F-70788529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6" y="1595757"/>
            <a:ext cx="8675370" cy="2662555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477D7-7ABE-4847-ABE9-1A104C577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6" y="4283500"/>
            <a:ext cx="8675370" cy="1400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D61D2-8BC5-4C39-BDB8-F921DCB6F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929D-7984-4315-B89A-C3A95A1D77E4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CD19F-8658-4DB1-BED4-4CE60AE20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5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/ Sl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7C4845A-B3C0-4C50-8DA2-6F81B23F984D}"/>
              </a:ext>
            </a:extLst>
          </p:cNvPr>
          <p:cNvGrpSpPr/>
          <p:nvPr userDrawn="1"/>
        </p:nvGrpSpPr>
        <p:grpSpPr>
          <a:xfrm>
            <a:off x="4431005" y="1071152"/>
            <a:ext cx="5627395" cy="5329648"/>
            <a:chOff x="4431005" y="1071152"/>
            <a:chExt cx="5627395" cy="5329648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C1D32ADE-2FE4-4842-9E08-A5B6E3D5B2B9}"/>
                </a:ext>
              </a:extLst>
            </p:cNvPr>
            <p:cNvSpPr/>
            <p:nvPr userDrawn="1"/>
          </p:nvSpPr>
          <p:spPr>
            <a:xfrm rot="16200000">
              <a:off x="2278060" y="3224097"/>
              <a:ext cx="5329647" cy="1023758"/>
            </a:xfrm>
            <a:prstGeom prst="rtTriangle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750BB6-D275-42E6-9271-F1E6B49C2302}"/>
                </a:ext>
              </a:extLst>
            </p:cNvPr>
            <p:cNvSpPr/>
            <p:nvPr userDrawn="1"/>
          </p:nvSpPr>
          <p:spPr>
            <a:xfrm>
              <a:off x="5454763" y="1071152"/>
              <a:ext cx="4603637" cy="5329648"/>
            </a:xfrm>
            <a:prstGeom prst="rect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485A2A-6432-41CB-B725-F0161494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E08BC-E548-475D-AFDF-3290B2CD3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0798" y="1233654"/>
            <a:ext cx="4274820" cy="4953786"/>
          </a:xfrm>
        </p:spPr>
        <p:txBody>
          <a:bodyPr/>
          <a:lstStyle>
            <a:lvl1pPr>
              <a:defRPr sz="2400"/>
            </a:lvl1pPr>
            <a:lvl2pPr marL="685800" indent="-228600">
              <a:buFont typeface="Convection" panose="020B0604040501040203" pitchFamily="34" charset="0"/>
              <a:buChar char="–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Font typeface="Convection" panose="020B0604040501040203" pitchFamily="34" charset="0"/>
              <a:buChar char="»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83A2B-72C3-4618-BF20-E306DF40C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8991" y="1233654"/>
            <a:ext cx="4274820" cy="4953786"/>
          </a:xfrm>
        </p:spPr>
        <p:txBody>
          <a:bodyPr/>
          <a:lstStyle>
            <a:lvl1pPr>
              <a:defRPr sz="2400"/>
            </a:lvl1pPr>
            <a:lvl2pPr marL="685800" indent="-228600">
              <a:buFont typeface="Convection" panose="020B0604040501040203" pitchFamily="34" charset="0"/>
              <a:buChar char="–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Font typeface="Convection" panose="020B0604040501040203" pitchFamily="34" charset="0"/>
              <a:buChar char="»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04B09-86F5-4F68-B84C-62A9AE92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EB29-F381-469F-8725-676332636FE0}" type="datetime1">
              <a:rPr lang="en-US" smtClean="0"/>
              <a:t>10/16/2023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2F51E-0AA8-460D-A4C9-8E067CEA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018644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750BB6-D275-42E6-9271-F1E6B49C2302}"/>
              </a:ext>
            </a:extLst>
          </p:cNvPr>
          <p:cNvSpPr/>
          <p:nvPr userDrawn="1"/>
        </p:nvSpPr>
        <p:spPr>
          <a:xfrm>
            <a:off x="5029200" y="1071152"/>
            <a:ext cx="5029200" cy="5329648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85A2A-6432-41CB-B725-F0161494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E08BC-E548-475D-AFDF-3290B2CD3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0798" y="1233654"/>
            <a:ext cx="4274820" cy="4953786"/>
          </a:xfrm>
        </p:spPr>
        <p:txBody>
          <a:bodyPr/>
          <a:lstStyle>
            <a:lvl1pPr>
              <a:defRPr sz="2400"/>
            </a:lvl1pPr>
            <a:lvl2pPr marL="685800" indent="-228600">
              <a:buFont typeface="Convection" panose="020B0604040501040203" pitchFamily="34" charset="0"/>
              <a:buChar char="–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Font typeface="Convection" panose="020B0604040501040203" pitchFamily="34" charset="0"/>
              <a:buChar char="»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83A2B-72C3-4618-BF20-E306DF40C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8991" y="1233654"/>
            <a:ext cx="4274820" cy="4953786"/>
          </a:xfrm>
        </p:spPr>
        <p:txBody>
          <a:bodyPr/>
          <a:lstStyle>
            <a:lvl1pPr>
              <a:defRPr sz="2400"/>
            </a:lvl1pPr>
            <a:lvl2pPr marL="685800" indent="-228600">
              <a:buFont typeface="Convection" panose="020B0604040501040203" pitchFamily="34" charset="0"/>
              <a:buChar char="–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Font typeface="Convection" panose="020B0604040501040203" pitchFamily="34" charset="0"/>
              <a:buChar char="»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04B09-86F5-4F68-B84C-62A9AE92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EB29-F381-469F-8725-676332636FE0}" type="datetime1">
              <a:rPr lang="en-US" smtClean="0"/>
              <a:t>10/16/2023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2F51E-0AA8-460D-A4C9-8E067CEA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D003F9B-3629-4D52-AA72-59A85482EF6F}"/>
              </a:ext>
            </a:extLst>
          </p:cNvPr>
          <p:cNvSpPr txBox="1">
            <a:spLocks/>
          </p:cNvSpPr>
          <p:nvPr userDrawn="1"/>
        </p:nvSpPr>
        <p:spPr>
          <a:xfrm>
            <a:off x="1337582" y="119703"/>
            <a:ext cx="7170692" cy="1333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STR © 2020 •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vection Condensed" panose="020B0604040501040203" pitchFamily="34" charset="0"/>
                <a:cs typeface="Arial" panose="020B0604020202020204" pitchFamily="34" charset="0"/>
              </a:rPr>
              <a:t>Use or disclosure of data contained on this page is subject to the restriction on the cover sheet of this document.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D7318F8C-363B-43DF-BF67-1E18FD390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7582" y="116013"/>
            <a:ext cx="7170692" cy="14079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08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Asy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7B91BCE-E77A-4335-9E74-C1D63DA74DC7}"/>
              </a:ext>
            </a:extLst>
          </p:cNvPr>
          <p:cNvSpPr/>
          <p:nvPr userDrawn="1"/>
        </p:nvSpPr>
        <p:spPr>
          <a:xfrm>
            <a:off x="0" y="1071152"/>
            <a:ext cx="3355848" cy="5329648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85A2A-6432-41CB-B725-F0161494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E08BC-E548-475D-AFDF-3290B2CD3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590" y="1233654"/>
            <a:ext cx="2941692" cy="4953786"/>
          </a:xfrm>
        </p:spPr>
        <p:txBody>
          <a:bodyPr/>
          <a:lstStyle>
            <a:lvl1pPr>
              <a:defRPr sz="2000"/>
            </a:lvl1pPr>
            <a:lvl2pPr marL="685800" indent="-228600">
              <a:buFont typeface="Convection" panose="020B0604040501040203" pitchFamily="34" charset="0"/>
              <a:buChar char="–"/>
              <a:defRPr sz="1800"/>
            </a:lvl2pPr>
            <a:lvl3pPr marL="1143000" indent="-228600">
              <a:buFont typeface="Wingdings" panose="05000000000000000000" pitchFamily="2" charset="2"/>
              <a:buChar char="§"/>
              <a:defRPr sz="1600"/>
            </a:lvl3pPr>
            <a:lvl4pPr marL="1600200" indent="-228600">
              <a:buFont typeface="Courier New" panose="02070309020205020404" pitchFamily="49" charset="0"/>
              <a:buChar char="o"/>
              <a:defRPr sz="1400"/>
            </a:lvl4pPr>
            <a:lvl5pPr marL="2057400" indent="-228600">
              <a:buFont typeface="Convection" panose="020B0604040501040203" pitchFamily="34" charset="0"/>
              <a:buChar char="»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83A2B-72C3-4618-BF20-E306DF40C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98543" y="1233654"/>
            <a:ext cx="6135268" cy="4953786"/>
          </a:xfrm>
        </p:spPr>
        <p:txBody>
          <a:bodyPr/>
          <a:lstStyle>
            <a:lvl1pPr>
              <a:defRPr sz="2000"/>
            </a:lvl1pPr>
            <a:lvl2pPr marL="685800" indent="-228600">
              <a:buFont typeface="Convection" panose="020B0604040501040203" pitchFamily="34" charset="0"/>
              <a:buChar char="–"/>
              <a:defRPr sz="1800"/>
            </a:lvl2pPr>
            <a:lvl3pPr marL="1143000" indent="-228600">
              <a:buFont typeface="Wingdings" panose="05000000000000000000" pitchFamily="2" charset="2"/>
              <a:buChar char="§"/>
              <a:defRPr sz="1600"/>
            </a:lvl3pPr>
            <a:lvl4pPr marL="1600200" indent="-228600">
              <a:buFont typeface="Courier New" panose="02070309020205020404" pitchFamily="49" charset="0"/>
              <a:buChar char="o"/>
              <a:defRPr sz="1400"/>
            </a:lvl4pPr>
            <a:lvl5pPr marL="2057400" indent="-228600">
              <a:buFont typeface="Convection" panose="020B0604040501040203" pitchFamily="34" charset="0"/>
              <a:buChar char="»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04B09-86F5-4F68-B84C-62A9AE92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EB29-F381-469F-8725-676332636FE0}" type="datetime1">
              <a:rPr lang="en-US" smtClean="0"/>
              <a:t>10/16/2023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2F51E-0AA8-460D-A4C9-8E067CEA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9B2F97A-366A-4FF6-AF2A-16D917F15469}"/>
              </a:ext>
            </a:extLst>
          </p:cNvPr>
          <p:cNvSpPr txBox="1">
            <a:spLocks/>
          </p:cNvSpPr>
          <p:nvPr userDrawn="1"/>
        </p:nvSpPr>
        <p:spPr>
          <a:xfrm>
            <a:off x="1337582" y="119703"/>
            <a:ext cx="7170692" cy="1333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STR © 2020 •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vection Condensed" panose="020B0604040501040203" pitchFamily="34" charset="0"/>
                <a:cs typeface="Arial" panose="020B0604020202020204" pitchFamily="34" charset="0"/>
              </a:rPr>
              <a:t>Use or disclosure of data contained on this page is subject to the restriction on the cover sheet of this document.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DC464F2C-E909-40B9-BBC3-B120CD30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7582" y="116013"/>
            <a:ext cx="7170692" cy="14079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85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5A2A-6432-41CB-B725-F0161494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E08BC-E548-475D-AFDF-3290B2CD3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0798" y="1233654"/>
            <a:ext cx="4572000" cy="4953786"/>
          </a:xfrm>
        </p:spPr>
        <p:txBody>
          <a:bodyPr/>
          <a:lstStyle>
            <a:lvl1pPr>
              <a:defRPr sz="2400"/>
            </a:lvl1pPr>
            <a:lvl2pPr marL="685800" indent="-228600">
              <a:buFont typeface="Convection" panose="020B0604040501040203" pitchFamily="34" charset="0"/>
              <a:buChar char="–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Font typeface="Convection" panose="020B0604040501040203" pitchFamily="34" charset="0"/>
              <a:buChar char="»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83A2B-72C3-4618-BF20-E306DF40C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065" y="1233654"/>
            <a:ext cx="4572000" cy="4953786"/>
          </a:xfrm>
        </p:spPr>
        <p:txBody>
          <a:bodyPr/>
          <a:lstStyle>
            <a:lvl1pPr>
              <a:defRPr sz="2400"/>
            </a:lvl1pPr>
            <a:lvl2pPr marL="685800" indent="-228600">
              <a:buFont typeface="Convection" panose="020B0604040501040203" pitchFamily="34" charset="0"/>
              <a:buChar char="–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Font typeface="Convection" panose="020B0604040501040203" pitchFamily="34" charset="0"/>
              <a:buChar char="»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04B09-86F5-4F68-B84C-62A9AE92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EB29-F381-469F-8725-676332636FE0}" type="datetime1">
              <a:rPr lang="en-US" smtClean="0"/>
              <a:t>10/16/2023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2F51E-0AA8-460D-A4C9-8E067CEA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8AD1F6-4C04-45D7-A5E4-9C1BDC1E3C92}"/>
              </a:ext>
            </a:extLst>
          </p:cNvPr>
          <p:cNvSpPr txBox="1">
            <a:spLocks/>
          </p:cNvSpPr>
          <p:nvPr userDrawn="1"/>
        </p:nvSpPr>
        <p:spPr>
          <a:xfrm>
            <a:off x="1337582" y="119703"/>
            <a:ext cx="7170692" cy="1333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STR © 2020 •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vection Condensed" panose="020B0604040501040203" pitchFamily="34" charset="0"/>
                <a:cs typeface="Arial" panose="020B0604020202020204" pitchFamily="34" charset="0"/>
              </a:rPr>
              <a:t>Use or disclosure of data contained on this page is subject to the restriction on the cover sheet of this document.</a:t>
            </a: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B0676B6F-8F1F-434E-A991-99114C001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7582" y="116013"/>
            <a:ext cx="7170692" cy="14079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485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F1EC1-1173-4A41-9DBC-F208320D0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19" y="340785"/>
            <a:ext cx="9032376" cy="7332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E3807-3F49-48AB-A6CB-DFF04D3B1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826" y="1080439"/>
            <a:ext cx="4255174" cy="76898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E5DC6-4B05-4A8F-8579-7C258EE4B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826" y="2338070"/>
            <a:ext cx="4255174" cy="3438949"/>
          </a:xfrm>
        </p:spPr>
        <p:txBody>
          <a:bodyPr/>
          <a:lstStyle>
            <a:lvl1pPr>
              <a:defRPr sz="2400"/>
            </a:lvl1pPr>
            <a:lvl2pPr marL="685800" indent="-228600">
              <a:buFont typeface="Convection" panose="020B0604040501040203" pitchFamily="34" charset="0"/>
              <a:buChar char="–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Font typeface="Convection" panose="020B0604040501040203" pitchFamily="34" charset="0"/>
              <a:buChar char="»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9FF06C-A3FD-49DC-AC81-0D7836FDE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080439"/>
            <a:ext cx="4276130" cy="76898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4BA9CC-F33E-4025-B607-566D28FC0F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338070"/>
            <a:ext cx="4276130" cy="3438949"/>
          </a:xfrm>
        </p:spPr>
        <p:txBody>
          <a:bodyPr/>
          <a:lstStyle>
            <a:lvl1pPr>
              <a:defRPr sz="2400"/>
            </a:lvl1pPr>
            <a:lvl2pPr marL="685800" indent="-228600">
              <a:buFont typeface="Convection" panose="020B0604040501040203" pitchFamily="34" charset="0"/>
              <a:buChar char="–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Courier New" panose="02070309020205020404" pitchFamily="49" charset="0"/>
              <a:buChar char="o"/>
              <a:defRPr sz="1600"/>
            </a:lvl4pPr>
            <a:lvl5pPr marL="2057400" indent="-228600">
              <a:buFont typeface="Convection" panose="020B0604040501040203" pitchFamily="34" charset="0"/>
              <a:buChar char="»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9C291A-2530-4CAA-83B9-BCF1A3CB0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E5FA1-C3C8-44ED-9A1C-81A3B3BD5D87}" type="datetime1">
              <a:rPr lang="en-US" smtClean="0"/>
              <a:t>10/16/2023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CBCC8-4C18-4789-B9C2-A08323B28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BB0BB5F-962E-4704-AA83-ED50F6CD466C}"/>
              </a:ext>
            </a:extLst>
          </p:cNvPr>
          <p:cNvSpPr txBox="1">
            <a:spLocks/>
          </p:cNvSpPr>
          <p:nvPr userDrawn="1"/>
        </p:nvSpPr>
        <p:spPr>
          <a:xfrm>
            <a:off x="1337582" y="119703"/>
            <a:ext cx="7170692" cy="1333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STR © 2020 •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vection Condensed" panose="020B0604040501040203" pitchFamily="34" charset="0"/>
                <a:cs typeface="Arial" panose="020B0604020202020204" pitchFamily="34" charset="0"/>
              </a:rPr>
              <a:t>Use or disclosure of data contained on this page is subject to the restriction on the cover sheet of this document.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944CBF9F-6B8C-40E7-A0C4-0ADBF30C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7582" y="116013"/>
            <a:ext cx="7170692" cy="14079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4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aphic 26">
            <a:extLst>
              <a:ext uri="{FF2B5EF4-FFF2-40B4-BE49-F238E27FC236}">
                <a16:creationId xmlns:a16="http://schemas.microsoft.com/office/drawing/2014/main" id="{53817CDE-4C0F-4AF6-B410-1E1B6C336058}"/>
              </a:ext>
            </a:extLst>
          </p:cNvPr>
          <p:cNvSpPr>
            <a:spLocks noChangeAspect="1"/>
          </p:cNvSpPr>
          <p:nvPr/>
        </p:nvSpPr>
        <p:spPr>
          <a:xfrm>
            <a:off x="8727069" y="338365"/>
            <a:ext cx="370510" cy="731520"/>
          </a:xfrm>
          <a:custGeom>
            <a:avLst/>
            <a:gdLst>
              <a:gd name="connsiteX0" fmla="*/ 0 w 630381"/>
              <a:gd name="connsiteY0" fmla="*/ 1246216 h 1244600"/>
              <a:gd name="connsiteX1" fmla="*/ 237848 w 630381"/>
              <a:gd name="connsiteY1" fmla="*/ 0 h 1244600"/>
              <a:gd name="connsiteX2" fmla="*/ 633615 w 630381"/>
              <a:gd name="connsiteY2" fmla="*/ 0 h 1244600"/>
              <a:gd name="connsiteX3" fmla="*/ 395767 w 630381"/>
              <a:gd name="connsiteY3" fmla="*/ 1246216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381" h="1244600">
                <a:moveTo>
                  <a:pt x="0" y="1246216"/>
                </a:moveTo>
                <a:lnTo>
                  <a:pt x="237848" y="0"/>
                </a:lnTo>
                <a:lnTo>
                  <a:pt x="633615" y="0"/>
                </a:lnTo>
                <a:lnTo>
                  <a:pt x="395767" y="1246216"/>
                </a:lnTo>
                <a:close/>
              </a:path>
            </a:pathLst>
          </a:custGeom>
          <a:solidFill>
            <a:schemeClr val="accent1"/>
          </a:solidFill>
          <a:ln w="80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C9CB17-F29B-4E03-944B-C85B828E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98" y="340785"/>
            <a:ext cx="7855483" cy="730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B940A-7E35-4AC8-A408-721168CE5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82740"/>
            <a:ext cx="8675370" cy="40612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38A03-CED7-4F68-BFF1-559DFCCA0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589" y="53998"/>
            <a:ext cx="933652" cy="2395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1D53C-9C7A-4C8D-AA8A-29592C18C0D6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B296-E9A0-42CE-9557-FFED66B4D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57494" y="53998"/>
            <a:ext cx="1276317" cy="2395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r>
              <a:rPr lang="en-US" dirty="0"/>
              <a:t> </a:t>
            </a:r>
          </a:p>
        </p:txBody>
      </p:sp>
      <p:sp>
        <p:nvSpPr>
          <p:cNvPr id="18" name="Graphic 16">
            <a:extLst>
              <a:ext uri="{FF2B5EF4-FFF2-40B4-BE49-F238E27FC236}">
                <a16:creationId xmlns:a16="http://schemas.microsoft.com/office/drawing/2014/main" id="{8B4E43C0-4A5C-454F-8F03-E0A4AFB4AEF8}"/>
              </a:ext>
            </a:extLst>
          </p:cNvPr>
          <p:cNvSpPr>
            <a:spLocks noChangeAspect="1"/>
          </p:cNvSpPr>
          <p:nvPr/>
        </p:nvSpPr>
        <p:spPr>
          <a:xfrm>
            <a:off x="0" y="338365"/>
            <a:ext cx="251757" cy="731520"/>
          </a:xfrm>
          <a:custGeom>
            <a:avLst/>
            <a:gdLst>
              <a:gd name="connsiteX0" fmla="*/ 0 w 504825"/>
              <a:gd name="connsiteY0" fmla="*/ 1468755 h 1466850"/>
              <a:gd name="connsiteX1" fmla="*/ 0 w 504825"/>
              <a:gd name="connsiteY1" fmla="*/ 0 h 1466850"/>
              <a:gd name="connsiteX2" fmla="*/ 508635 w 504825"/>
              <a:gd name="connsiteY2" fmla="*/ 0 h 1466850"/>
              <a:gd name="connsiteX3" fmla="*/ 228314 w 504825"/>
              <a:gd name="connsiteY3" fmla="*/ 1468755 h 1466850"/>
              <a:gd name="connsiteX4" fmla="*/ 0 w 504825"/>
              <a:gd name="connsiteY4" fmla="*/ 1468755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1466850">
                <a:moveTo>
                  <a:pt x="0" y="1468755"/>
                </a:moveTo>
                <a:lnTo>
                  <a:pt x="0" y="0"/>
                </a:lnTo>
                <a:lnTo>
                  <a:pt x="508635" y="0"/>
                </a:lnTo>
                <a:lnTo>
                  <a:pt x="228314" y="1468755"/>
                </a:lnTo>
                <a:lnTo>
                  <a:pt x="0" y="146875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F5111CED-65FD-4CCB-B423-A9D0B25D8086}"/>
              </a:ext>
            </a:extLst>
          </p:cNvPr>
          <p:cNvSpPr>
            <a:spLocks noChangeAspect="1"/>
          </p:cNvSpPr>
          <p:nvPr/>
        </p:nvSpPr>
        <p:spPr>
          <a:xfrm>
            <a:off x="8951620" y="338365"/>
            <a:ext cx="1106780" cy="731520"/>
          </a:xfrm>
          <a:custGeom>
            <a:avLst/>
            <a:gdLst>
              <a:gd name="connsiteX0" fmla="*/ 0 w 1883063"/>
              <a:gd name="connsiteY0" fmla="*/ 1246216 h 1244600"/>
              <a:gd name="connsiteX1" fmla="*/ 237848 w 1883063"/>
              <a:gd name="connsiteY1" fmla="*/ 0 h 1244600"/>
              <a:gd name="connsiteX2" fmla="*/ 1886297 w 1883063"/>
              <a:gd name="connsiteY2" fmla="*/ 0 h 1244600"/>
              <a:gd name="connsiteX3" fmla="*/ 1886297 w 1883063"/>
              <a:gd name="connsiteY3" fmla="*/ 1246216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3063" h="1244600">
                <a:moveTo>
                  <a:pt x="0" y="1246216"/>
                </a:moveTo>
                <a:lnTo>
                  <a:pt x="237848" y="0"/>
                </a:lnTo>
                <a:lnTo>
                  <a:pt x="1886297" y="0"/>
                </a:lnTo>
                <a:lnTo>
                  <a:pt x="1886297" y="1246216"/>
                </a:lnTo>
                <a:close/>
              </a:path>
            </a:pathLst>
          </a:custGeom>
          <a:solidFill>
            <a:schemeClr val="accent1"/>
          </a:solidFill>
          <a:ln w="80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23">
            <a:extLst>
              <a:ext uri="{FF2B5EF4-FFF2-40B4-BE49-F238E27FC236}">
                <a16:creationId xmlns:a16="http://schemas.microsoft.com/office/drawing/2014/main" id="{41986EF7-7E62-4B62-AE99-50AC34F0A45F}"/>
              </a:ext>
            </a:extLst>
          </p:cNvPr>
          <p:cNvSpPr>
            <a:spLocks noChangeAspect="1"/>
          </p:cNvSpPr>
          <p:nvPr/>
        </p:nvSpPr>
        <p:spPr>
          <a:xfrm>
            <a:off x="8661516" y="338365"/>
            <a:ext cx="204255" cy="731520"/>
          </a:xfrm>
          <a:custGeom>
            <a:avLst/>
            <a:gdLst>
              <a:gd name="connsiteX0" fmla="*/ 0 w 347518"/>
              <a:gd name="connsiteY0" fmla="*/ 1246216 h 1244600"/>
              <a:gd name="connsiteX1" fmla="*/ 237848 w 347518"/>
              <a:gd name="connsiteY1" fmla="*/ 0 h 1244600"/>
              <a:gd name="connsiteX2" fmla="*/ 350751 w 347518"/>
              <a:gd name="connsiteY2" fmla="*/ 0 h 1244600"/>
              <a:gd name="connsiteX3" fmla="*/ 112903 w 347518"/>
              <a:gd name="connsiteY3" fmla="*/ 1246216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518" h="1244600">
                <a:moveTo>
                  <a:pt x="0" y="1246216"/>
                </a:moveTo>
                <a:lnTo>
                  <a:pt x="237848" y="0"/>
                </a:lnTo>
                <a:lnTo>
                  <a:pt x="350751" y="0"/>
                </a:lnTo>
                <a:lnTo>
                  <a:pt x="112903" y="1246216"/>
                </a:lnTo>
                <a:close/>
              </a:path>
            </a:pathLst>
          </a:custGeom>
          <a:solidFill>
            <a:schemeClr val="accent5"/>
          </a:solidFill>
          <a:ln w="80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Graphic 32">
            <a:extLst>
              <a:ext uri="{FF2B5EF4-FFF2-40B4-BE49-F238E27FC236}">
                <a16:creationId xmlns:a16="http://schemas.microsoft.com/office/drawing/2014/main" id="{9B13ADDC-1F3D-4C97-B36D-009C9CB69514}"/>
              </a:ext>
            </a:extLst>
          </p:cNvPr>
          <p:cNvSpPr>
            <a:spLocks noChangeAspect="1"/>
          </p:cNvSpPr>
          <p:nvPr/>
        </p:nvSpPr>
        <p:spPr>
          <a:xfrm>
            <a:off x="109980" y="338365"/>
            <a:ext cx="204255" cy="731520"/>
          </a:xfrm>
          <a:custGeom>
            <a:avLst/>
            <a:gdLst>
              <a:gd name="connsiteX0" fmla="*/ 0 w 347518"/>
              <a:gd name="connsiteY0" fmla="*/ 1246216 h 1244600"/>
              <a:gd name="connsiteX1" fmla="*/ 237848 w 347518"/>
              <a:gd name="connsiteY1" fmla="*/ 0 h 1244600"/>
              <a:gd name="connsiteX2" fmla="*/ 350751 w 347518"/>
              <a:gd name="connsiteY2" fmla="*/ 0 h 1244600"/>
              <a:gd name="connsiteX3" fmla="*/ 112903 w 347518"/>
              <a:gd name="connsiteY3" fmla="*/ 1246216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518" h="1244600">
                <a:moveTo>
                  <a:pt x="0" y="1246216"/>
                </a:moveTo>
                <a:lnTo>
                  <a:pt x="237848" y="0"/>
                </a:lnTo>
                <a:lnTo>
                  <a:pt x="350751" y="0"/>
                </a:lnTo>
                <a:lnTo>
                  <a:pt x="112903" y="1246216"/>
                </a:lnTo>
                <a:close/>
              </a:path>
            </a:pathLst>
          </a:custGeom>
          <a:solidFill>
            <a:schemeClr val="accent5"/>
          </a:solidFill>
          <a:ln w="80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" name="Graphic 10">
            <a:extLst>
              <a:ext uri="{FF2B5EF4-FFF2-40B4-BE49-F238E27FC236}">
                <a16:creationId xmlns:a16="http://schemas.microsoft.com/office/drawing/2014/main" id="{35CA7AF7-552C-426C-89C4-29AD19B97AD7}"/>
              </a:ext>
            </a:extLst>
          </p:cNvPr>
          <p:cNvGrpSpPr/>
          <p:nvPr/>
        </p:nvGrpSpPr>
        <p:grpSpPr>
          <a:xfrm>
            <a:off x="9010049" y="467999"/>
            <a:ext cx="830962" cy="564669"/>
            <a:chOff x="2562225" y="1524000"/>
            <a:chExt cx="4933950" cy="3352800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6FD2164-557A-4D2C-8344-495FA1603246}"/>
                </a:ext>
              </a:extLst>
            </p:cNvPr>
            <p:cNvSpPr/>
            <p:nvPr/>
          </p:nvSpPr>
          <p:spPr>
            <a:xfrm>
              <a:off x="2562225" y="1542668"/>
              <a:ext cx="4625244" cy="2603663"/>
            </a:xfrm>
            <a:custGeom>
              <a:avLst/>
              <a:gdLst>
                <a:gd name="connsiteX0" fmla="*/ 3765042 w 4625244"/>
                <a:gd name="connsiteY0" fmla="*/ 587788 h 2603663"/>
                <a:gd name="connsiteX1" fmla="*/ 3430333 w 4625244"/>
                <a:gd name="connsiteY1" fmla="*/ 677132 h 2603663"/>
                <a:gd name="connsiteX2" fmla="*/ 3274790 w 4625244"/>
                <a:gd name="connsiteY2" fmla="*/ 976884 h 2603663"/>
                <a:gd name="connsiteX3" fmla="*/ 2959513 w 4625244"/>
                <a:gd name="connsiteY3" fmla="*/ 2451354 h 2603663"/>
                <a:gd name="connsiteX4" fmla="*/ 2966752 w 4625244"/>
                <a:gd name="connsiteY4" fmla="*/ 2273427 h 2603663"/>
                <a:gd name="connsiteX5" fmla="*/ 2431828 w 4625244"/>
                <a:gd name="connsiteY5" fmla="*/ 2273427 h 2603663"/>
                <a:gd name="connsiteX6" fmla="*/ 2720816 w 4625244"/>
                <a:gd name="connsiteY6" fmla="*/ 926211 h 2603663"/>
                <a:gd name="connsiteX7" fmla="*/ 3195447 w 4625244"/>
                <a:gd name="connsiteY7" fmla="*/ 926211 h 2603663"/>
                <a:gd name="connsiteX8" fmla="*/ 3406997 w 4625244"/>
                <a:gd name="connsiteY8" fmla="*/ 587788 h 2603663"/>
                <a:gd name="connsiteX9" fmla="*/ 2789777 w 4625244"/>
                <a:gd name="connsiteY9" fmla="*/ 587788 h 2603663"/>
                <a:gd name="connsiteX10" fmla="*/ 2914460 w 4625244"/>
                <a:gd name="connsiteY10" fmla="*/ 0 h 2603663"/>
                <a:gd name="connsiteX11" fmla="*/ 2673191 w 4625244"/>
                <a:gd name="connsiteY11" fmla="*/ 0 h 2603663"/>
                <a:gd name="connsiteX12" fmla="*/ 2311241 w 4625244"/>
                <a:gd name="connsiteY12" fmla="*/ 587788 h 2603663"/>
                <a:gd name="connsiteX13" fmla="*/ 836485 w 4625244"/>
                <a:gd name="connsiteY13" fmla="*/ 587788 h 2603663"/>
                <a:gd name="connsiteX14" fmla="*/ 599218 w 4625244"/>
                <a:gd name="connsiteY14" fmla="*/ 630460 h 2603663"/>
                <a:gd name="connsiteX15" fmla="*/ 451295 w 4625244"/>
                <a:gd name="connsiteY15" fmla="*/ 751237 h 2603663"/>
                <a:gd name="connsiteX16" fmla="*/ 359950 w 4625244"/>
                <a:gd name="connsiteY16" fmla="*/ 939927 h 2603663"/>
                <a:gd name="connsiteX17" fmla="*/ 299561 w 4625244"/>
                <a:gd name="connsiteY17" fmla="*/ 1190911 h 2603663"/>
                <a:gd name="connsiteX18" fmla="*/ 264509 w 4625244"/>
                <a:gd name="connsiteY18" fmla="*/ 1364075 h 2603663"/>
                <a:gd name="connsiteX19" fmla="*/ 253270 w 4625244"/>
                <a:gd name="connsiteY19" fmla="*/ 1498283 h 2603663"/>
                <a:gd name="connsiteX20" fmla="*/ 323183 w 4625244"/>
                <a:gd name="connsiteY20" fmla="*/ 1690973 h 2603663"/>
                <a:gd name="connsiteX21" fmla="*/ 583978 w 4625244"/>
                <a:gd name="connsiteY21" fmla="*/ 1758887 h 2603663"/>
                <a:gd name="connsiteX22" fmla="*/ 1427893 w 4625244"/>
                <a:gd name="connsiteY22" fmla="*/ 1758887 h 2603663"/>
                <a:gd name="connsiteX23" fmla="*/ 1315022 w 4625244"/>
                <a:gd name="connsiteY23" fmla="*/ 2284285 h 2603663"/>
                <a:gd name="connsiteX24" fmla="*/ 66008 w 4625244"/>
                <a:gd name="connsiteY24" fmla="*/ 2284285 h 2603663"/>
                <a:gd name="connsiteX25" fmla="*/ 0 w 4625244"/>
                <a:gd name="connsiteY25" fmla="*/ 2603278 h 2603663"/>
                <a:gd name="connsiteX26" fmla="*/ 1272445 w 4625244"/>
                <a:gd name="connsiteY26" fmla="*/ 2603278 h 2603663"/>
                <a:gd name="connsiteX27" fmla="*/ 1492091 w 4625244"/>
                <a:gd name="connsiteY27" fmla="*/ 2572036 h 2603663"/>
                <a:gd name="connsiteX28" fmla="*/ 1636109 w 4625244"/>
                <a:gd name="connsiteY28" fmla="*/ 2472976 h 2603663"/>
                <a:gd name="connsiteX29" fmla="*/ 1729549 w 4625244"/>
                <a:gd name="connsiteY29" fmla="*/ 2292001 h 2603663"/>
                <a:gd name="connsiteX30" fmla="*/ 1801463 w 4625244"/>
                <a:gd name="connsiteY30" fmla="*/ 2015776 h 2603663"/>
                <a:gd name="connsiteX31" fmla="*/ 1842421 w 4625244"/>
                <a:gd name="connsiteY31" fmla="*/ 1815751 h 2603663"/>
                <a:gd name="connsiteX32" fmla="*/ 1855946 w 4625244"/>
                <a:gd name="connsiteY32" fmla="*/ 1680877 h 2603663"/>
                <a:gd name="connsiteX33" fmla="*/ 1786033 w 4625244"/>
                <a:gd name="connsiteY33" fmla="*/ 1492187 h 2603663"/>
                <a:gd name="connsiteX34" fmla="*/ 1528858 w 4625244"/>
                <a:gd name="connsiteY34" fmla="*/ 1427893 h 2603663"/>
                <a:gd name="connsiteX35" fmla="*/ 715994 w 4625244"/>
                <a:gd name="connsiteY35" fmla="*/ 1427893 h 2603663"/>
                <a:gd name="connsiteX36" fmla="*/ 824770 w 4625244"/>
                <a:gd name="connsiteY36" fmla="*/ 906780 h 2603663"/>
                <a:gd name="connsiteX37" fmla="*/ 2209991 w 4625244"/>
                <a:gd name="connsiteY37" fmla="*/ 906780 h 2603663"/>
                <a:gd name="connsiteX38" fmla="*/ 2270570 w 4625244"/>
                <a:gd name="connsiteY38" fmla="*/ 749998 h 2603663"/>
                <a:gd name="connsiteX39" fmla="*/ 1965103 w 4625244"/>
                <a:gd name="connsiteY39" fmla="*/ 2211515 h 2603663"/>
                <a:gd name="connsiteX40" fmla="*/ 1951387 w 4625244"/>
                <a:gd name="connsiteY40" fmla="*/ 2287143 h 2603663"/>
                <a:gd name="connsiteX41" fmla="*/ 1945481 w 4625244"/>
                <a:gd name="connsiteY41" fmla="*/ 2351437 h 2603663"/>
                <a:gd name="connsiteX42" fmla="*/ 2021681 w 4625244"/>
                <a:gd name="connsiteY42" fmla="*/ 2541937 h 2603663"/>
                <a:gd name="connsiteX43" fmla="*/ 2272570 w 4625244"/>
                <a:gd name="connsiteY43" fmla="*/ 2603659 h 2603663"/>
                <a:gd name="connsiteX44" fmla="*/ 3406616 w 4625244"/>
                <a:gd name="connsiteY44" fmla="*/ 2603659 h 2603663"/>
                <a:gd name="connsiteX45" fmla="*/ 3764661 w 4625244"/>
                <a:gd name="connsiteY45" fmla="*/ 926592 h 2603663"/>
                <a:gd name="connsiteX46" fmla="*/ 4555236 w 4625244"/>
                <a:gd name="connsiteY46" fmla="*/ 926592 h 2603663"/>
                <a:gd name="connsiteX47" fmla="*/ 4625245 w 4625244"/>
                <a:gd name="connsiteY47" fmla="*/ 588169 h 260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625244" h="2603663">
                  <a:moveTo>
                    <a:pt x="3765042" y="587788"/>
                  </a:moveTo>
                  <a:cubicBezTo>
                    <a:pt x="3617341" y="587788"/>
                    <a:pt x="3505772" y="617569"/>
                    <a:pt x="3430333" y="677132"/>
                  </a:cubicBezTo>
                  <a:cubicBezTo>
                    <a:pt x="3354896" y="736695"/>
                    <a:pt x="3303048" y="836613"/>
                    <a:pt x="3274790" y="976884"/>
                  </a:cubicBezTo>
                  <a:lnTo>
                    <a:pt x="2959513" y="2451354"/>
                  </a:lnTo>
                  <a:lnTo>
                    <a:pt x="2966752" y="2273427"/>
                  </a:lnTo>
                  <a:lnTo>
                    <a:pt x="2431828" y="2273427"/>
                  </a:lnTo>
                  <a:lnTo>
                    <a:pt x="2720816" y="926211"/>
                  </a:lnTo>
                  <a:lnTo>
                    <a:pt x="3195447" y="926211"/>
                  </a:lnTo>
                  <a:cubicBezTo>
                    <a:pt x="3195447" y="926211"/>
                    <a:pt x="3246311" y="651891"/>
                    <a:pt x="3406997" y="587788"/>
                  </a:cubicBezTo>
                  <a:lnTo>
                    <a:pt x="2789777" y="587788"/>
                  </a:lnTo>
                  <a:lnTo>
                    <a:pt x="2914460" y="0"/>
                  </a:lnTo>
                  <a:lnTo>
                    <a:pt x="2673191" y="0"/>
                  </a:lnTo>
                  <a:lnTo>
                    <a:pt x="2311241" y="587788"/>
                  </a:lnTo>
                  <a:lnTo>
                    <a:pt x="836485" y="587788"/>
                  </a:lnTo>
                  <a:cubicBezTo>
                    <a:pt x="737997" y="587788"/>
                    <a:pt x="658908" y="602012"/>
                    <a:pt x="599218" y="630460"/>
                  </a:cubicBezTo>
                  <a:cubicBezTo>
                    <a:pt x="540784" y="658031"/>
                    <a:pt x="489996" y="699499"/>
                    <a:pt x="451295" y="751237"/>
                  </a:cubicBezTo>
                  <a:cubicBezTo>
                    <a:pt x="409891" y="808215"/>
                    <a:pt x="378961" y="872108"/>
                    <a:pt x="359950" y="939927"/>
                  </a:cubicBezTo>
                  <a:cubicBezTo>
                    <a:pt x="337852" y="1013651"/>
                    <a:pt x="317722" y="1097312"/>
                    <a:pt x="299561" y="1190911"/>
                  </a:cubicBezTo>
                  <a:cubicBezTo>
                    <a:pt x="284067" y="1260761"/>
                    <a:pt x="272383" y="1318482"/>
                    <a:pt x="264509" y="1364075"/>
                  </a:cubicBezTo>
                  <a:cubicBezTo>
                    <a:pt x="257011" y="1408417"/>
                    <a:pt x="253251" y="1453311"/>
                    <a:pt x="253270" y="1498283"/>
                  </a:cubicBezTo>
                  <a:cubicBezTo>
                    <a:pt x="253270" y="1580832"/>
                    <a:pt x="276574" y="1645063"/>
                    <a:pt x="323183" y="1690973"/>
                  </a:cubicBezTo>
                  <a:cubicBezTo>
                    <a:pt x="369792" y="1736884"/>
                    <a:pt x="456724" y="1759521"/>
                    <a:pt x="583978" y="1758887"/>
                  </a:cubicBezTo>
                  <a:lnTo>
                    <a:pt x="1427893" y="1758887"/>
                  </a:lnTo>
                  <a:lnTo>
                    <a:pt x="1315022" y="2284285"/>
                  </a:lnTo>
                  <a:lnTo>
                    <a:pt x="66008" y="2284285"/>
                  </a:lnTo>
                  <a:lnTo>
                    <a:pt x="0" y="2603278"/>
                  </a:lnTo>
                  <a:lnTo>
                    <a:pt x="1272445" y="2603278"/>
                  </a:lnTo>
                  <a:cubicBezTo>
                    <a:pt x="1346901" y="2605368"/>
                    <a:pt x="1421171" y="2594804"/>
                    <a:pt x="1492091" y="2572036"/>
                  </a:cubicBezTo>
                  <a:cubicBezTo>
                    <a:pt x="1548319" y="2552938"/>
                    <a:pt x="1598164" y="2518653"/>
                    <a:pt x="1636109" y="2472976"/>
                  </a:cubicBezTo>
                  <a:cubicBezTo>
                    <a:pt x="1678254" y="2418996"/>
                    <a:pt x="1709944" y="2357618"/>
                    <a:pt x="1729549" y="2292001"/>
                  </a:cubicBezTo>
                  <a:cubicBezTo>
                    <a:pt x="1758208" y="2201210"/>
                    <a:pt x="1782210" y="2109015"/>
                    <a:pt x="1801463" y="2015776"/>
                  </a:cubicBezTo>
                  <a:cubicBezTo>
                    <a:pt x="1819624" y="1935512"/>
                    <a:pt x="1833277" y="1868837"/>
                    <a:pt x="1842421" y="1815751"/>
                  </a:cubicBezTo>
                  <a:cubicBezTo>
                    <a:pt x="1850621" y="1771240"/>
                    <a:pt x="1855145" y="1726129"/>
                    <a:pt x="1855946" y="1680877"/>
                  </a:cubicBezTo>
                  <a:cubicBezTo>
                    <a:pt x="1855946" y="1597692"/>
                    <a:pt x="1832642" y="1534795"/>
                    <a:pt x="1786033" y="1492187"/>
                  </a:cubicBezTo>
                  <a:cubicBezTo>
                    <a:pt x="1739170" y="1449229"/>
                    <a:pt x="1653731" y="1427893"/>
                    <a:pt x="1528858" y="1427893"/>
                  </a:cubicBezTo>
                  <a:lnTo>
                    <a:pt x="715994" y="1427893"/>
                  </a:lnTo>
                  <a:lnTo>
                    <a:pt x="824770" y="906780"/>
                  </a:lnTo>
                  <a:lnTo>
                    <a:pt x="2209991" y="906780"/>
                  </a:lnTo>
                  <a:lnTo>
                    <a:pt x="2270570" y="749998"/>
                  </a:lnTo>
                  <a:lnTo>
                    <a:pt x="1965103" y="2211515"/>
                  </a:lnTo>
                  <a:cubicBezTo>
                    <a:pt x="1959769" y="2242661"/>
                    <a:pt x="1955578" y="2267998"/>
                    <a:pt x="1951387" y="2287143"/>
                  </a:cubicBezTo>
                  <a:cubicBezTo>
                    <a:pt x="1947332" y="2308332"/>
                    <a:pt x="1945354" y="2329865"/>
                    <a:pt x="1945481" y="2351437"/>
                  </a:cubicBezTo>
                  <a:cubicBezTo>
                    <a:pt x="1945481" y="2436908"/>
                    <a:pt x="1970881" y="2500408"/>
                    <a:pt x="2021681" y="2541937"/>
                  </a:cubicBezTo>
                  <a:cubicBezTo>
                    <a:pt x="2072481" y="2583466"/>
                    <a:pt x="2156111" y="2604040"/>
                    <a:pt x="2272570" y="2603659"/>
                  </a:cubicBezTo>
                  <a:lnTo>
                    <a:pt x="3406616" y="2603659"/>
                  </a:lnTo>
                  <a:lnTo>
                    <a:pt x="3764661" y="926592"/>
                  </a:lnTo>
                  <a:lnTo>
                    <a:pt x="4555236" y="926592"/>
                  </a:lnTo>
                  <a:lnTo>
                    <a:pt x="4625245" y="5881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1931973-1280-4DEA-9F15-889693CE71B9}"/>
                </a:ext>
              </a:extLst>
            </p:cNvPr>
            <p:cNvSpPr/>
            <p:nvPr/>
          </p:nvSpPr>
          <p:spPr>
            <a:xfrm>
              <a:off x="6701790" y="1524000"/>
              <a:ext cx="794670" cy="3352609"/>
            </a:xfrm>
            <a:custGeom>
              <a:avLst/>
              <a:gdLst>
                <a:gd name="connsiteX0" fmla="*/ 136588 w 794670"/>
                <a:gd name="connsiteY0" fmla="*/ 3352610 h 3352609"/>
                <a:gd name="connsiteX1" fmla="*/ 0 w 794670"/>
                <a:gd name="connsiteY1" fmla="*/ 3352610 h 3352609"/>
                <a:gd name="connsiteX2" fmla="*/ 658178 w 794670"/>
                <a:gd name="connsiteY2" fmla="*/ 0 h 3352609"/>
                <a:gd name="connsiteX3" fmla="*/ 794671 w 794670"/>
                <a:gd name="connsiteY3" fmla="*/ 0 h 3352609"/>
                <a:gd name="connsiteX4" fmla="*/ 136588 w 794670"/>
                <a:gd name="connsiteY4" fmla="*/ 3352610 h 335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670" h="3352609">
                  <a:moveTo>
                    <a:pt x="136588" y="3352610"/>
                  </a:moveTo>
                  <a:lnTo>
                    <a:pt x="0" y="3352610"/>
                  </a:lnTo>
                  <a:lnTo>
                    <a:pt x="658178" y="0"/>
                  </a:lnTo>
                  <a:lnTo>
                    <a:pt x="794671" y="0"/>
                  </a:lnTo>
                  <a:lnTo>
                    <a:pt x="136588" y="33526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695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67" r:id="rId6"/>
    <p:sldLayoutId id="2147483668" r:id="rId7"/>
    <p:sldLayoutId id="2147483666" r:id="rId8"/>
    <p:sldLayoutId id="2147483653" r:id="rId9"/>
    <p:sldLayoutId id="2147483654" r:id="rId10"/>
    <p:sldLayoutId id="2147483655" r:id="rId11"/>
    <p:sldLayoutId id="2147483664" r:id="rId12"/>
  </p:sldLayoutIdLst>
  <p:hf hdr="0" ftr="0" dt="0"/>
  <p:txStyles>
    <p:titleStyle>
      <a:lvl1pPr marL="91440" algn="l" defTabSz="914400" rtl="0" eaLnBrk="1" latinLnBrk="0" hangingPunct="1">
        <a:lnSpc>
          <a:spcPct val="75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nvection" panose="020B0604040501040203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nvection" panose="020B0604040501040203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aphic 26">
            <a:extLst>
              <a:ext uri="{FF2B5EF4-FFF2-40B4-BE49-F238E27FC236}">
                <a16:creationId xmlns:a16="http://schemas.microsoft.com/office/drawing/2014/main" id="{53817CDE-4C0F-4AF6-B410-1E1B6C336058}"/>
              </a:ext>
            </a:extLst>
          </p:cNvPr>
          <p:cNvSpPr>
            <a:spLocks noChangeAspect="1"/>
          </p:cNvSpPr>
          <p:nvPr/>
        </p:nvSpPr>
        <p:spPr>
          <a:xfrm>
            <a:off x="8727069" y="338365"/>
            <a:ext cx="370510" cy="731520"/>
          </a:xfrm>
          <a:custGeom>
            <a:avLst/>
            <a:gdLst>
              <a:gd name="connsiteX0" fmla="*/ 0 w 630381"/>
              <a:gd name="connsiteY0" fmla="*/ 1246216 h 1244600"/>
              <a:gd name="connsiteX1" fmla="*/ 237848 w 630381"/>
              <a:gd name="connsiteY1" fmla="*/ 0 h 1244600"/>
              <a:gd name="connsiteX2" fmla="*/ 633615 w 630381"/>
              <a:gd name="connsiteY2" fmla="*/ 0 h 1244600"/>
              <a:gd name="connsiteX3" fmla="*/ 395767 w 630381"/>
              <a:gd name="connsiteY3" fmla="*/ 1246216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381" h="1244600">
                <a:moveTo>
                  <a:pt x="0" y="1246216"/>
                </a:moveTo>
                <a:lnTo>
                  <a:pt x="237848" y="0"/>
                </a:lnTo>
                <a:lnTo>
                  <a:pt x="633615" y="0"/>
                </a:lnTo>
                <a:lnTo>
                  <a:pt x="395767" y="1246216"/>
                </a:lnTo>
                <a:close/>
              </a:path>
            </a:pathLst>
          </a:custGeom>
          <a:solidFill>
            <a:schemeClr val="accent1"/>
          </a:solidFill>
          <a:ln w="80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C9CB17-F29B-4E03-944B-C85B828E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98" y="340785"/>
            <a:ext cx="7855483" cy="730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B940A-7E35-4AC8-A408-721168CE5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82740"/>
            <a:ext cx="8675370" cy="40612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38A03-CED7-4F68-BFF1-559DFCCA0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589" y="53998"/>
            <a:ext cx="933652" cy="2395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1D53C-9C7A-4C8D-AA8A-29592C18C0D6}" type="datetime1">
              <a:rPr lang="en-US" smtClean="0"/>
              <a:t>10/16/2023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B296-E9A0-42CE-9557-FFED66B4D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57494" y="53998"/>
            <a:ext cx="1276317" cy="2395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Slide </a:t>
            </a:r>
            <a:fld id="{49745226-6299-4A3A-A41F-10C9398EB7E7}" type="slidenum">
              <a:rPr lang="en-US" smtClean="0"/>
              <a:pPr/>
              <a:t>‹#›</a:t>
            </a:fld>
            <a:r>
              <a:rPr lang="en-US" dirty="0"/>
              <a:t> </a:t>
            </a:r>
          </a:p>
        </p:txBody>
      </p:sp>
      <p:sp>
        <p:nvSpPr>
          <p:cNvPr id="18" name="Graphic 16">
            <a:extLst>
              <a:ext uri="{FF2B5EF4-FFF2-40B4-BE49-F238E27FC236}">
                <a16:creationId xmlns:a16="http://schemas.microsoft.com/office/drawing/2014/main" id="{8B4E43C0-4A5C-454F-8F03-E0A4AFB4AEF8}"/>
              </a:ext>
            </a:extLst>
          </p:cNvPr>
          <p:cNvSpPr>
            <a:spLocks noChangeAspect="1"/>
          </p:cNvSpPr>
          <p:nvPr/>
        </p:nvSpPr>
        <p:spPr>
          <a:xfrm>
            <a:off x="0" y="338365"/>
            <a:ext cx="251757" cy="731520"/>
          </a:xfrm>
          <a:custGeom>
            <a:avLst/>
            <a:gdLst>
              <a:gd name="connsiteX0" fmla="*/ 0 w 504825"/>
              <a:gd name="connsiteY0" fmla="*/ 1468755 h 1466850"/>
              <a:gd name="connsiteX1" fmla="*/ 0 w 504825"/>
              <a:gd name="connsiteY1" fmla="*/ 0 h 1466850"/>
              <a:gd name="connsiteX2" fmla="*/ 508635 w 504825"/>
              <a:gd name="connsiteY2" fmla="*/ 0 h 1466850"/>
              <a:gd name="connsiteX3" fmla="*/ 228314 w 504825"/>
              <a:gd name="connsiteY3" fmla="*/ 1468755 h 1466850"/>
              <a:gd name="connsiteX4" fmla="*/ 0 w 504825"/>
              <a:gd name="connsiteY4" fmla="*/ 1468755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1466850">
                <a:moveTo>
                  <a:pt x="0" y="1468755"/>
                </a:moveTo>
                <a:lnTo>
                  <a:pt x="0" y="0"/>
                </a:lnTo>
                <a:lnTo>
                  <a:pt x="508635" y="0"/>
                </a:lnTo>
                <a:lnTo>
                  <a:pt x="228314" y="1468755"/>
                </a:lnTo>
                <a:lnTo>
                  <a:pt x="0" y="146875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F5111CED-65FD-4CCB-B423-A9D0B25D8086}"/>
              </a:ext>
            </a:extLst>
          </p:cNvPr>
          <p:cNvSpPr>
            <a:spLocks noChangeAspect="1"/>
          </p:cNvSpPr>
          <p:nvPr/>
        </p:nvSpPr>
        <p:spPr>
          <a:xfrm>
            <a:off x="8951620" y="338365"/>
            <a:ext cx="1106780" cy="731520"/>
          </a:xfrm>
          <a:custGeom>
            <a:avLst/>
            <a:gdLst>
              <a:gd name="connsiteX0" fmla="*/ 0 w 1883063"/>
              <a:gd name="connsiteY0" fmla="*/ 1246216 h 1244600"/>
              <a:gd name="connsiteX1" fmla="*/ 237848 w 1883063"/>
              <a:gd name="connsiteY1" fmla="*/ 0 h 1244600"/>
              <a:gd name="connsiteX2" fmla="*/ 1886297 w 1883063"/>
              <a:gd name="connsiteY2" fmla="*/ 0 h 1244600"/>
              <a:gd name="connsiteX3" fmla="*/ 1886297 w 1883063"/>
              <a:gd name="connsiteY3" fmla="*/ 1246216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3063" h="1244600">
                <a:moveTo>
                  <a:pt x="0" y="1246216"/>
                </a:moveTo>
                <a:lnTo>
                  <a:pt x="237848" y="0"/>
                </a:lnTo>
                <a:lnTo>
                  <a:pt x="1886297" y="0"/>
                </a:lnTo>
                <a:lnTo>
                  <a:pt x="1886297" y="1246216"/>
                </a:lnTo>
                <a:close/>
              </a:path>
            </a:pathLst>
          </a:custGeom>
          <a:solidFill>
            <a:schemeClr val="accent1"/>
          </a:solidFill>
          <a:ln w="80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23">
            <a:extLst>
              <a:ext uri="{FF2B5EF4-FFF2-40B4-BE49-F238E27FC236}">
                <a16:creationId xmlns:a16="http://schemas.microsoft.com/office/drawing/2014/main" id="{41986EF7-7E62-4B62-AE99-50AC34F0A45F}"/>
              </a:ext>
            </a:extLst>
          </p:cNvPr>
          <p:cNvSpPr>
            <a:spLocks noChangeAspect="1"/>
          </p:cNvSpPr>
          <p:nvPr/>
        </p:nvSpPr>
        <p:spPr>
          <a:xfrm>
            <a:off x="8661516" y="338365"/>
            <a:ext cx="204255" cy="731520"/>
          </a:xfrm>
          <a:custGeom>
            <a:avLst/>
            <a:gdLst>
              <a:gd name="connsiteX0" fmla="*/ 0 w 347518"/>
              <a:gd name="connsiteY0" fmla="*/ 1246216 h 1244600"/>
              <a:gd name="connsiteX1" fmla="*/ 237848 w 347518"/>
              <a:gd name="connsiteY1" fmla="*/ 0 h 1244600"/>
              <a:gd name="connsiteX2" fmla="*/ 350751 w 347518"/>
              <a:gd name="connsiteY2" fmla="*/ 0 h 1244600"/>
              <a:gd name="connsiteX3" fmla="*/ 112903 w 347518"/>
              <a:gd name="connsiteY3" fmla="*/ 1246216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518" h="1244600">
                <a:moveTo>
                  <a:pt x="0" y="1246216"/>
                </a:moveTo>
                <a:lnTo>
                  <a:pt x="237848" y="0"/>
                </a:lnTo>
                <a:lnTo>
                  <a:pt x="350751" y="0"/>
                </a:lnTo>
                <a:lnTo>
                  <a:pt x="112903" y="12462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80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Graphic 32">
            <a:extLst>
              <a:ext uri="{FF2B5EF4-FFF2-40B4-BE49-F238E27FC236}">
                <a16:creationId xmlns:a16="http://schemas.microsoft.com/office/drawing/2014/main" id="{9B13ADDC-1F3D-4C97-B36D-009C9CB69514}"/>
              </a:ext>
            </a:extLst>
          </p:cNvPr>
          <p:cNvSpPr>
            <a:spLocks noChangeAspect="1"/>
          </p:cNvSpPr>
          <p:nvPr/>
        </p:nvSpPr>
        <p:spPr>
          <a:xfrm>
            <a:off x="109980" y="338365"/>
            <a:ext cx="204255" cy="731520"/>
          </a:xfrm>
          <a:custGeom>
            <a:avLst/>
            <a:gdLst>
              <a:gd name="connsiteX0" fmla="*/ 0 w 347518"/>
              <a:gd name="connsiteY0" fmla="*/ 1246216 h 1244600"/>
              <a:gd name="connsiteX1" fmla="*/ 237848 w 347518"/>
              <a:gd name="connsiteY1" fmla="*/ 0 h 1244600"/>
              <a:gd name="connsiteX2" fmla="*/ 350751 w 347518"/>
              <a:gd name="connsiteY2" fmla="*/ 0 h 1244600"/>
              <a:gd name="connsiteX3" fmla="*/ 112903 w 347518"/>
              <a:gd name="connsiteY3" fmla="*/ 1246216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518" h="1244600">
                <a:moveTo>
                  <a:pt x="0" y="1246216"/>
                </a:moveTo>
                <a:lnTo>
                  <a:pt x="237848" y="0"/>
                </a:lnTo>
                <a:lnTo>
                  <a:pt x="350751" y="0"/>
                </a:lnTo>
                <a:lnTo>
                  <a:pt x="112903" y="12462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80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" name="Graphic 10">
            <a:extLst>
              <a:ext uri="{FF2B5EF4-FFF2-40B4-BE49-F238E27FC236}">
                <a16:creationId xmlns:a16="http://schemas.microsoft.com/office/drawing/2014/main" id="{35CA7AF7-552C-426C-89C4-29AD19B97AD7}"/>
              </a:ext>
            </a:extLst>
          </p:cNvPr>
          <p:cNvGrpSpPr/>
          <p:nvPr/>
        </p:nvGrpSpPr>
        <p:grpSpPr>
          <a:xfrm>
            <a:off x="9010049" y="467999"/>
            <a:ext cx="830962" cy="564669"/>
            <a:chOff x="2562225" y="1524000"/>
            <a:chExt cx="4933950" cy="3352800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6FD2164-557A-4D2C-8344-495FA1603246}"/>
                </a:ext>
              </a:extLst>
            </p:cNvPr>
            <p:cNvSpPr/>
            <p:nvPr/>
          </p:nvSpPr>
          <p:spPr>
            <a:xfrm>
              <a:off x="2562225" y="1542668"/>
              <a:ext cx="4625244" cy="2603663"/>
            </a:xfrm>
            <a:custGeom>
              <a:avLst/>
              <a:gdLst>
                <a:gd name="connsiteX0" fmla="*/ 3765042 w 4625244"/>
                <a:gd name="connsiteY0" fmla="*/ 587788 h 2603663"/>
                <a:gd name="connsiteX1" fmla="*/ 3430333 w 4625244"/>
                <a:gd name="connsiteY1" fmla="*/ 677132 h 2603663"/>
                <a:gd name="connsiteX2" fmla="*/ 3274790 w 4625244"/>
                <a:gd name="connsiteY2" fmla="*/ 976884 h 2603663"/>
                <a:gd name="connsiteX3" fmla="*/ 2959513 w 4625244"/>
                <a:gd name="connsiteY3" fmla="*/ 2451354 h 2603663"/>
                <a:gd name="connsiteX4" fmla="*/ 2966752 w 4625244"/>
                <a:gd name="connsiteY4" fmla="*/ 2273427 h 2603663"/>
                <a:gd name="connsiteX5" fmla="*/ 2431828 w 4625244"/>
                <a:gd name="connsiteY5" fmla="*/ 2273427 h 2603663"/>
                <a:gd name="connsiteX6" fmla="*/ 2720816 w 4625244"/>
                <a:gd name="connsiteY6" fmla="*/ 926211 h 2603663"/>
                <a:gd name="connsiteX7" fmla="*/ 3195447 w 4625244"/>
                <a:gd name="connsiteY7" fmla="*/ 926211 h 2603663"/>
                <a:gd name="connsiteX8" fmla="*/ 3406997 w 4625244"/>
                <a:gd name="connsiteY8" fmla="*/ 587788 h 2603663"/>
                <a:gd name="connsiteX9" fmla="*/ 2789777 w 4625244"/>
                <a:gd name="connsiteY9" fmla="*/ 587788 h 2603663"/>
                <a:gd name="connsiteX10" fmla="*/ 2914460 w 4625244"/>
                <a:gd name="connsiteY10" fmla="*/ 0 h 2603663"/>
                <a:gd name="connsiteX11" fmla="*/ 2673191 w 4625244"/>
                <a:gd name="connsiteY11" fmla="*/ 0 h 2603663"/>
                <a:gd name="connsiteX12" fmla="*/ 2311241 w 4625244"/>
                <a:gd name="connsiteY12" fmla="*/ 587788 h 2603663"/>
                <a:gd name="connsiteX13" fmla="*/ 836485 w 4625244"/>
                <a:gd name="connsiteY13" fmla="*/ 587788 h 2603663"/>
                <a:gd name="connsiteX14" fmla="*/ 599218 w 4625244"/>
                <a:gd name="connsiteY14" fmla="*/ 630460 h 2603663"/>
                <a:gd name="connsiteX15" fmla="*/ 451295 w 4625244"/>
                <a:gd name="connsiteY15" fmla="*/ 751237 h 2603663"/>
                <a:gd name="connsiteX16" fmla="*/ 359950 w 4625244"/>
                <a:gd name="connsiteY16" fmla="*/ 939927 h 2603663"/>
                <a:gd name="connsiteX17" fmla="*/ 299561 w 4625244"/>
                <a:gd name="connsiteY17" fmla="*/ 1190911 h 2603663"/>
                <a:gd name="connsiteX18" fmla="*/ 264509 w 4625244"/>
                <a:gd name="connsiteY18" fmla="*/ 1364075 h 2603663"/>
                <a:gd name="connsiteX19" fmla="*/ 253270 w 4625244"/>
                <a:gd name="connsiteY19" fmla="*/ 1498283 h 2603663"/>
                <a:gd name="connsiteX20" fmla="*/ 323183 w 4625244"/>
                <a:gd name="connsiteY20" fmla="*/ 1690973 h 2603663"/>
                <a:gd name="connsiteX21" fmla="*/ 583978 w 4625244"/>
                <a:gd name="connsiteY21" fmla="*/ 1758887 h 2603663"/>
                <a:gd name="connsiteX22" fmla="*/ 1427893 w 4625244"/>
                <a:gd name="connsiteY22" fmla="*/ 1758887 h 2603663"/>
                <a:gd name="connsiteX23" fmla="*/ 1315022 w 4625244"/>
                <a:gd name="connsiteY23" fmla="*/ 2284285 h 2603663"/>
                <a:gd name="connsiteX24" fmla="*/ 66008 w 4625244"/>
                <a:gd name="connsiteY24" fmla="*/ 2284285 h 2603663"/>
                <a:gd name="connsiteX25" fmla="*/ 0 w 4625244"/>
                <a:gd name="connsiteY25" fmla="*/ 2603278 h 2603663"/>
                <a:gd name="connsiteX26" fmla="*/ 1272445 w 4625244"/>
                <a:gd name="connsiteY26" fmla="*/ 2603278 h 2603663"/>
                <a:gd name="connsiteX27" fmla="*/ 1492091 w 4625244"/>
                <a:gd name="connsiteY27" fmla="*/ 2572036 h 2603663"/>
                <a:gd name="connsiteX28" fmla="*/ 1636109 w 4625244"/>
                <a:gd name="connsiteY28" fmla="*/ 2472976 h 2603663"/>
                <a:gd name="connsiteX29" fmla="*/ 1729549 w 4625244"/>
                <a:gd name="connsiteY29" fmla="*/ 2292001 h 2603663"/>
                <a:gd name="connsiteX30" fmla="*/ 1801463 w 4625244"/>
                <a:gd name="connsiteY30" fmla="*/ 2015776 h 2603663"/>
                <a:gd name="connsiteX31" fmla="*/ 1842421 w 4625244"/>
                <a:gd name="connsiteY31" fmla="*/ 1815751 h 2603663"/>
                <a:gd name="connsiteX32" fmla="*/ 1855946 w 4625244"/>
                <a:gd name="connsiteY32" fmla="*/ 1680877 h 2603663"/>
                <a:gd name="connsiteX33" fmla="*/ 1786033 w 4625244"/>
                <a:gd name="connsiteY33" fmla="*/ 1492187 h 2603663"/>
                <a:gd name="connsiteX34" fmla="*/ 1528858 w 4625244"/>
                <a:gd name="connsiteY34" fmla="*/ 1427893 h 2603663"/>
                <a:gd name="connsiteX35" fmla="*/ 715994 w 4625244"/>
                <a:gd name="connsiteY35" fmla="*/ 1427893 h 2603663"/>
                <a:gd name="connsiteX36" fmla="*/ 824770 w 4625244"/>
                <a:gd name="connsiteY36" fmla="*/ 906780 h 2603663"/>
                <a:gd name="connsiteX37" fmla="*/ 2209991 w 4625244"/>
                <a:gd name="connsiteY37" fmla="*/ 906780 h 2603663"/>
                <a:gd name="connsiteX38" fmla="*/ 2270570 w 4625244"/>
                <a:gd name="connsiteY38" fmla="*/ 749998 h 2603663"/>
                <a:gd name="connsiteX39" fmla="*/ 1965103 w 4625244"/>
                <a:gd name="connsiteY39" fmla="*/ 2211515 h 2603663"/>
                <a:gd name="connsiteX40" fmla="*/ 1951387 w 4625244"/>
                <a:gd name="connsiteY40" fmla="*/ 2287143 h 2603663"/>
                <a:gd name="connsiteX41" fmla="*/ 1945481 w 4625244"/>
                <a:gd name="connsiteY41" fmla="*/ 2351437 h 2603663"/>
                <a:gd name="connsiteX42" fmla="*/ 2021681 w 4625244"/>
                <a:gd name="connsiteY42" fmla="*/ 2541937 h 2603663"/>
                <a:gd name="connsiteX43" fmla="*/ 2272570 w 4625244"/>
                <a:gd name="connsiteY43" fmla="*/ 2603659 h 2603663"/>
                <a:gd name="connsiteX44" fmla="*/ 3406616 w 4625244"/>
                <a:gd name="connsiteY44" fmla="*/ 2603659 h 2603663"/>
                <a:gd name="connsiteX45" fmla="*/ 3764661 w 4625244"/>
                <a:gd name="connsiteY45" fmla="*/ 926592 h 2603663"/>
                <a:gd name="connsiteX46" fmla="*/ 4555236 w 4625244"/>
                <a:gd name="connsiteY46" fmla="*/ 926592 h 2603663"/>
                <a:gd name="connsiteX47" fmla="*/ 4625245 w 4625244"/>
                <a:gd name="connsiteY47" fmla="*/ 588169 h 260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625244" h="2603663">
                  <a:moveTo>
                    <a:pt x="3765042" y="587788"/>
                  </a:moveTo>
                  <a:cubicBezTo>
                    <a:pt x="3617341" y="587788"/>
                    <a:pt x="3505772" y="617569"/>
                    <a:pt x="3430333" y="677132"/>
                  </a:cubicBezTo>
                  <a:cubicBezTo>
                    <a:pt x="3354896" y="736695"/>
                    <a:pt x="3303048" y="836613"/>
                    <a:pt x="3274790" y="976884"/>
                  </a:cubicBezTo>
                  <a:lnTo>
                    <a:pt x="2959513" y="2451354"/>
                  </a:lnTo>
                  <a:lnTo>
                    <a:pt x="2966752" y="2273427"/>
                  </a:lnTo>
                  <a:lnTo>
                    <a:pt x="2431828" y="2273427"/>
                  </a:lnTo>
                  <a:lnTo>
                    <a:pt x="2720816" y="926211"/>
                  </a:lnTo>
                  <a:lnTo>
                    <a:pt x="3195447" y="926211"/>
                  </a:lnTo>
                  <a:cubicBezTo>
                    <a:pt x="3195447" y="926211"/>
                    <a:pt x="3246311" y="651891"/>
                    <a:pt x="3406997" y="587788"/>
                  </a:cubicBezTo>
                  <a:lnTo>
                    <a:pt x="2789777" y="587788"/>
                  </a:lnTo>
                  <a:lnTo>
                    <a:pt x="2914460" y="0"/>
                  </a:lnTo>
                  <a:lnTo>
                    <a:pt x="2673191" y="0"/>
                  </a:lnTo>
                  <a:lnTo>
                    <a:pt x="2311241" y="587788"/>
                  </a:lnTo>
                  <a:lnTo>
                    <a:pt x="836485" y="587788"/>
                  </a:lnTo>
                  <a:cubicBezTo>
                    <a:pt x="737997" y="587788"/>
                    <a:pt x="658908" y="602012"/>
                    <a:pt x="599218" y="630460"/>
                  </a:cubicBezTo>
                  <a:cubicBezTo>
                    <a:pt x="540784" y="658031"/>
                    <a:pt x="489996" y="699499"/>
                    <a:pt x="451295" y="751237"/>
                  </a:cubicBezTo>
                  <a:cubicBezTo>
                    <a:pt x="409891" y="808215"/>
                    <a:pt x="378961" y="872108"/>
                    <a:pt x="359950" y="939927"/>
                  </a:cubicBezTo>
                  <a:cubicBezTo>
                    <a:pt x="337852" y="1013651"/>
                    <a:pt x="317722" y="1097312"/>
                    <a:pt x="299561" y="1190911"/>
                  </a:cubicBezTo>
                  <a:cubicBezTo>
                    <a:pt x="284067" y="1260761"/>
                    <a:pt x="272383" y="1318482"/>
                    <a:pt x="264509" y="1364075"/>
                  </a:cubicBezTo>
                  <a:cubicBezTo>
                    <a:pt x="257011" y="1408417"/>
                    <a:pt x="253251" y="1453311"/>
                    <a:pt x="253270" y="1498283"/>
                  </a:cubicBezTo>
                  <a:cubicBezTo>
                    <a:pt x="253270" y="1580832"/>
                    <a:pt x="276574" y="1645063"/>
                    <a:pt x="323183" y="1690973"/>
                  </a:cubicBezTo>
                  <a:cubicBezTo>
                    <a:pt x="369792" y="1736884"/>
                    <a:pt x="456724" y="1759521"/>
                    <a:pt x="583978" y="1758887"/>
                  </a:cubicBezTo>
                  <a:lnTo>
                    <a:pt x="1427893" y="1758887"/>
                  </a:lnTo>
                  <a:lnTo>
                    <a:pt x="1315022" y="2284285"/>
                  </a:lnTo>
                  <a:lnTo>
                    <a:pt x="66008" y="2284285"/>
                  </a:lnTo>
                  <a:lnTo>
                    <a:pt x="0" y="2603278"/>
                  </a:lnTo>
                  <a:lnTo>
                    <a:pt x="1272445" y="2603278"/>
                  </a:lnTo>
                  <a:cubicBezTo>
                    <a:pt x="1346901" y="2605368"/>
                    <a:pt x="1421171" y="2594804"/>
                    <a:pt x="1492091" y="2572036"/>
                  </a:cubicBezTo>
                  <a:cubicBezTo>
                    <a:pt x="1548319" y="2552938"/>
                    <a:pt x="1598164" y="2518653"/>
                    <a:pt x="1636109" y="2472976"/>
                  </a:cubicBezTo>
                  <a:cubicBezTo>
                    <a:pt x="1678254" y="2418996"/>
                    <a:pt x="1709944" y="2357618"/>
                    <a:pt x="1729549" y="2292001"/>
                  </a:cubicBezTo>
                  <a:cubicBezTo>
                    <a:pt x="1758208" y="2201210"/>
                    <a:pt x="1782210" y="2109015"/>
                    <a:pt x="1801463" y="2015776"/>
                  </a:cubicBezTo>
                  <a:cubicBezTo>
                    <a:pt x="1819624" y="1935512"/>
                    <a:pt x="1833277" y="1868837"/>
                    <a:pt x="1842421" y="1815751"/>
                  </a:cubicBezTo>
                  <a:cubicBezTo>
                    <a:pt x="1850621" y="1771240"/>
                    <a:pt x="1855145" y="1726129"/>
                    <a:pt x="1855946" y="1680877"/>
                  </a:cubicBezTo>
                  <a:cubicBezTo>
                    <a:pt x="1855946" y="1597692"/>
                    <a:pt x="1832642" y="1534795"/>
                    <a:pt x="1786033" y="1492187"/>
                  </a:cubicBezTo>
                  <a:cubicBezTo>
                    <a:pt x="1739170" y="1449229"/>
                    <a:pt x="1653731" y="1427893"/>
                    <a:pt x="1528858" y="1427893"/>
                  </a:cubicBezTo>
                  <a:lnTo>
                    <a:pt x="715994" y="1427893"/>
                  </a:lnTo>
                  <a:lnTo>
                    <a:pt x="824770" y="906780"/>
                  </a:lnTo>
                  <a:lnTo>
                    <a:pt x="2209991" y="906780"/>
                  </a:lnTo>
                  <a:lnTo>
                    <a:pt x="2270570" y="749998"/>
                  </a:lnTo>
                  <a:lnTo>
                    <a:pt x="1965103" y="2211515"/>
                  </a:lnTo>
                  <a:cubicBezTo>
                    <a:pt x="1959769" y="2242661"/>
                    <a:pt x="1955578" y="2267998"/>
                    <a:pt x="1951387" y="2287143"/>
                  </a:cubicBezTo>
                  <a:cubicBezTo>
                    <a:pt x="1947332" y="2308332"/>
                    <a:pt x="1945354" y="2329865"/>
                    <a:pt x="1945481" y="2351437"/>
                  </a:cubicBezTo>
                  <a:cubicBezTo>
                    <a:pt x="1945481" y="2436908"/>
                    <a:pt x="1970881" y="2500408"/>
                    <a:pt x="2021681" y="2541937"/>
                  </a:cubicBezTo>
                  <a:cubicBezTo>
                    <a:pt x="2072481" y="2583466"/>
                    <a:pt x="2156111" y="2604040"/>
                    <a:pt x="2272570" y="2603659"/>
                  </a:cubicBezTo>
                  <a:lnTo>
                    <a:pt x="3406616" y="2603659"/>
                  </a:lnTo>
                  <a:lnTo>
                    <a:pt x="3764661" y="926592"/>
                  </a:lnTo>
                  <a:lnTo>
                    <a:pt x="4555236" y="926592"/>
                  </a:lnTo>
                  <a:lnTo>
                    <a:pt x="4625245" y="5881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1931973-1280-4DEA-9F15-889693CE71B9}"/>
                </a:ext>
              </a:extLst>
            </p:cNvPr>
            <p:cNvSpPr/>
            <p:nvPr/>
          </p:nvSpPr>
          <p:spPr>
            <a:xfrm>
              <a:off x="6701790" y="1524000"/>
              <a:ext cx="794670" cy="3352609"/>
            </a:xfrm>
            <a:custGeom>
              <a:avLst/>
              <a:gdLst>
                <a:gd name="connsiteX0" fmla="*/ 136588 w 794670"/>
                <a:gd name="connsiteY0" fmla="*/ 3352610 h 3352609"/>
                <a:gd name="connsiteX1" fmla="*/ 0 w 794670"/>
                <a:gd name="connsiteY1" fmla="*/ 3352610 h 3352609"/>
                <a:gd name="connsiteX2" fmla="*/ 658178 w 794670"/>
                <a:gd name="connsiteY2" fmla="*/ 0 h 3352609"/>
                <a:gd name="connsiteX3" fmla="*/ 794671 w 794670"/>
                <a:gd name="connsiteY3" fmla="*/ 0 h 3352609"/>
                <a:gd name="connsiteX4" fmla="*/ 136588 w 794670"/>
                <a:gd name="connsiteY4" fmla="*/ 3352610 h 335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670" h="3352609">
                  <a:moveTo>
                    <a:pt x="136588" y="3352610"/>
                  </a:moveTo>
                  <a:lnTo>
                    <a:pt x="0" y="3352610"/>
                  </a:lnTo>
                  <a:lnTo>
                    <a:pt x="658178" y="0"/>
                  </a:lnTo>
                  <a:lnTo>
                    <a:pt x="794671" y="0"/>
                  </a:lnTo>
                  <a:lnTo>
                    <a:pt x="136588" y="33526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6724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hdr="0" ftr="0" dt="0"/>
  <p:txStyles>
    <p:titleStyle>
      <a:lvl1pPr marL="91440" algn="l" defTabSz="914400" rtl="0" eaLnBrk="1" latinLnBrk="0" hangingPunct="1">
        <a:lnSpc>
          <a:spcPct val="75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nvection" panose="020B0604040501040203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nvection" panose="020B0604040501040203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270.png"/><Relationship Id="rId3" Type="http://schemas.openxmlformats.org/officeDocument/2006/relationships/image" Target="../media/image51.png"/><Relationship Id="rId21" Type="http://schemas.openxmlformats.org/officeDocument/2006/relationships/image" Target="../media/image90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210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1211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116.png"/><Relationship Id="rId10" Type="http://schemas.openxmlformats.org/officeDocument/2006/relationships/image" Target="../media/image58.png"/><Relationship Id="rId19" Type="http://schemas.openxmlformats.org/officeDocument/2006/relationships/image" Target="../media/image70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100.png"/><Relationship Id="rId27" Type="http://schemas.openxmlformats.org/officeDocument/2006/relationships/image" Target="../media/image28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42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81.wmf"/><Relationship Id="rId18" Type="http://schemas.openxmlformats.org/officeDocument/2006/relationships/image" Target="../media/image800.png"/><Relationship Id="rId3" Type="http://schemas.openxmlformats.org/officeDocument/2006/relationships/image" Target="../media/image731.png"/><Relationship Id="rId7" Type="http://schemas.openxmlformats.org/officeDocument/2006/relationships/image" Target="../media/image80.wmf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791.png"/><Relationship Id="rId16" Type="http://schemas.openxmlformats.org/officeDocument/2006/relationships/image" Target="../media/image781.png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1.wmf"/><Relationship Id="rId5" Type="http://schemas.openxmlformats.org/officeDocument/2006/relationships/image" Target="../media/image750.png"/><Relationship Id="rId15" Type="http://schemas.openxmlformats.org/officeDocument/2006/relationships/image" Target="../media/image771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740.png"/><Relationship Id="rId9" Type="http://schemas.openxmlformats.org/officeDocument/2006/relationships/image" Target="../media/image80.wmf"/><Relationship Id="rId14" Type="http://schemas.openxmlformats.org/officeDocument/2006/relationships/image" Target="../media/image7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386471" y="2186499"/>
            <a:ext cx="9188850" cy="627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250" tIns="37125" rIns="74250" bIns="37125"/>
          <a:lstStyle/>
          <a:p>
            <a:pPr algn="ctr">
              <a:lnSpc>
                <a:spcPct val="100000"/>
              </a:lnSpc>
            </a:pPr>
            <a:r>
              <a:rPr lang="en-GB" sz="3600" b="1" spc="-1" dirty="0">
                <a:latin typeface="Calibri" panose="020F0502020204030204" pitchFamily="34" charset="0"/>
                <a:cs typeface="Calibri" panose="020F0502020204030204" pitchFamily="34" charset="0"/>
              </a:rPr>
              <a:t>IEEE AESS Distinguished Lecture</a:t>
            </a:r>
            <a:endParaRPr lang="en-US" sz="36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24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spc="-1" dirty="0">
                <a:latin typeface="Calibri" panose="020F0502020204030204" pitchFamily="34" charset="0"/>
                <a:cs typeface="Calibri" panose="020F0502020204030204" pitchFamily="34" charset="0"/>
              </a:rPr>
              <a:t>Multiple-Hypothesis Tracking (MHT)</a:t>
            </a:r>
          </a:p>
        </p:txBody>
      </p:sp>
      <p:sp>
        <p:nvSpPr>
          <p:cNvPr id="40" name="CustomShape 2"/>
          <p:cNvSpPr/>
          <p:nvPr/>
        </p:nvSpPr>
        <p:spPr>
          <a:xfrm>
            <a:off x="264330" y="4069573"/>
            <a:ext cx="9351342" cy="14270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250" tIns="37125" rIns="74250" bIns="37125"/>
          <a:lstStyle/>
          <a:p>
            <a:pPr algn="ctr">
              <a:lnSpc>
                <a:spcPct val="100000"/>
              </a:lnSpc>
            </a:pPr>
            <a:r>
              <a:rPr lang="en-US" sz="2640" b="1" spc="-1" dirty="0">
                <a:solidFill>
                  <a:srgbClr val="000000"/>
                </a:solidFill>
                <a:latin typeface="Calibri"/>
                <a:ea typeface="DejaVu Sans"/>
              </a:rPr>
              <a:t>Dr. Stefano Coraluppi</a:t>
            </a:r>
            <a:endParaRPr lang="en-US" sz="264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640" spc="-1" dirty="0">
                <a:solidFill>
                  <a:srgbClr val="000000"/>
                </a:solidFill>
                <a:latin typeface="Calibri"/>
                <a:ea typeface="DejaVu Sans"/>
              </a:rPr>
              <a:t>STR Chief Scientist</a:t>
            </a:r>
          </a:p>
          <a:p>
            <a:pPr algn="ctr">
              <a:lnSpc>
                <a:spcPct val="100000"/>
              </a:lnSpc>
            </a:pPr>
            <a:r>
              <a:rPr lang="en-US" sz="2640" spc="-1" dirty="0">
                <a:solidFill>
                  <a:srgbClr val="000000"/>
                </a:solidFill>
                <a:latin typeface="Calibri"/>
              </a:rPr>
              <a:t>IEEE Fellow</a:t>
            </a:r>
          </a:p>
          <a:p>
            <a:pPr algn="ctr">
              <a:lnSpc>
                <a:spcPct val="100000"/>
              </a:lnSpc>
            </a:pPr>
            <a:endParaRPr lang="en-US" sz="2640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2640" spc="-1" dirty="0">
                <a:solidFill>
                  <a:srgbClr val="000000"/>
                </a:solidFill>
                <a:latin typeface="Calibri"/>
              </a:rPr>
              <a:t>Online, 26 October 2023</a:t>
            </a:r>
            <a:endParaRPr lang="en-US" sz="2640" spc="-1" dirty="0">
              <a:latin typeface="Arial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D7FC1E9-F046-E414-F9D5-D9B1AB4F9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44" y="527017"/>
            <a:ext cx="2183249" cy="10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IEEE_TAG_BLUE.png">
            <a:extLst>
              <a:ext uri="{FF2B5EF4-FFF2-40B4-BE49-F238E27FC236}">
                <a16:creationId xmlns:a16="http://schemas.microsoft.com/office/drawing/2014/main" id="{422DF3B9-0B8C-0578-09A8-2BB234E25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752" y="583243"/>
            <a:ext cx="1739791" cy="97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0011DCC-409A-402E-0A74-BB93BDB17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314" r="51095"/>
          <a:stretch/>
        </p:blipFill>
        <p:spPr>
          <a:xfrm>
            <a:off x="7906174" y="550348"/>
            <a:ext cx="1727128" cy="11844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E2D067-F844-0C30-43B6-F0046B8D9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471" y="663117"/>
            <a:ext cx="1739791" cy="915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EF200-7EDA-469F-BD66-1C5220F35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estimation: the Kalman filter</a:t>
            </a:r>
            <a:r>
              <a:rPr lang="en-US" baseline="30000" dirty="0"/>
              <a:t>1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14689F-67F3-4AB8-B301-EA69BE8AF9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Dynamics: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=0,…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Observations: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=0,…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Assume initial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process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measurement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uncorrelated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Initialization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0|−1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i="1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0|−1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14689F-67F3-4AB8-B301-EA69BE8AF9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430" r="-1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C6583-9B05-46EA-8CCF-3C563F7D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10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31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7611C-82EE-4077-8D1F-C9528FB1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estimation: the Kalman filter</a:t>
            </a:r>
            <a:r>
              <a:rPr lang="en-US" baseline="30000" dirty="0"/>
              <a:t>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BC3394-2062-442B-97A4-E94F006836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Prediction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+1|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endParaRPr lang="en-US" i="1" dirty="0"/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+1|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Update</a:t>
                </a:r>
              </a:p>
              <a:p>
                <a:pPr lvl="1"/>
                <a:r>
                  <a:rPr lang="en-US" dirty="0"/>
                  <a:t>Recall: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𝑋𝑋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𝑋𝑋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𝑣𝑣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+1|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+1|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+1|</m:t>
                            </m:r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+1|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+1|</m:t>
                                </m:r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bSup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Recall: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𝑋𝑋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𝑋𝑋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𝑣𝑣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+1|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+1|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BC3394-2062-442B-97A4-E94F006836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298" b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ABF84-3C39-4777-B9B2-A8A4F29BC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11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265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B59E9-9088-9234-E5D5-ABEAF3992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4791B-CA4A-62D1-2734-82879140A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Estimation theory</a:t>
            </a:r>
          </a:p>
          <a:p>
            <a:r>
              <a:rPr lang="en-US" sz="2400" dirty="0"/>
              <a:t>Target modeling</a:t>
            </a:r>
          </a:p>
          <a:p>
            <a:r>
              <a:rPr lang="en-US" sz="2400" dirty="0"/>
              <a:t>Multi-target tracking</a:t>
            </a:r>
          </a:p>
          <a:p>
            <a:r>
              <a:rPr lang="en-US" sz="2400" dirty="0"/>
              <a:t>Multiple-hypothesis tracking</a:t>
            </a:r>
          </a:p>
          <a:p>
            <a:r>
              <a:rPr lang="en-US" sz="2400" dirty="0"/>
              <a:t>Recent advances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C00B4-0C34-AD2C-5083-E28CD961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12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7BB92F4-ED34-691A-873A-390CA5A53F48}"/>
              </a:ext>
            </a:extLst>
          </p:cNvPr>
          <p:cNvSpPr/>
          <p:nvPr/>
        </p:nvSpPr>
        <p:spPr>
          <a:xfrm>
            <a:off x="122979" y="1942135"/>
            <a:ext cx="191193" cy="35744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64B21-1DF2-AC01-AB53-64E2020F4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modeling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2B0BA8-AD84-DAC5-4695-D41F0E8489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often assume uncorrelated noise across dimensions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Nearly constant position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Nearly constant velocity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Ornstein </a:t>
                </a:r>
                <a:r>
                  <a:rPr lang="en-US" dirty="0" err="1"/>
                  <a:t>Uhlenbeck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2B0BA8-AD84-DAC5-4695-D41F0E8489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96CD3-73F8-256A-E3D6-3B5878DB8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13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639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9880D-4759-40BD-8D6C-C9ADC9F9F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linear Gaussian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0ED1A-9E68-4513-BFF8-168B63C45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14</a:t>
            </a:fld>
            <a:r>
              <a:rPr lang="en-US"/>
              <a:t> </a:t>
            </a:r>
            <a:endParaRPr lang="en-US" dirty="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DCCB2E1-2F2B-4839-0C13-DC3ACA6D1EEC}"/>
              </a:ext>
            </a:extLst>
          </p:cNvPr>
          <p:cNvGrpSpPr/>
          <p:nvPr/>
        </p:nvGrpSpPr>
        <p:grpSpPr>
          <a:xfrm>
            <a:off x="39431" y="1099909"/>
            <a:ext cx="9961460" cy="5248110"/>
            <a:chOff x="39431" y="1099909"/>
            <a:chExt cx="9961460" cy="52481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8FE209-C086-4D4C-9E87-9694E7905669}"/>
                </a:ext>
              </a:extLst>
            </p:cNvPr>
            <p:cNvSpPr/>
            <p:nvPr/>
          </p:nvSpPr>
          <p:spPr>
            <a:xfrm>
              <a:off x="39431" y="1099909"/>
              <a:ext cx="9961460" cy="5248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BAF3EA-1418-45D9-B87E-E32B139709F1}"/>
                </a:ext>
              </a:extLst>
            </p:cNvPr>
            <p:cNvGrpSpPr/>
            <p:nvPr/>
          </p:nvGrpSpPr>
          <p:grpSpPr>
            <a:xfrm>
              <a:off x="2709399" y="4792732"/>
              <a:ext cx="3453470" cy="1390423"/>
              <a:chOff x="5012576" y="3649185"/>
              <a:chExt cx="3453470" cy="139042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B8E06AF-6E0E-406E-83F3-B960FD4B028F}"/>
                      </a:ext>
                    </a:extLst>
                  </p:cNvPr>
                  <p:cNvSpPr txBox="1"/>
                  <p:nvPr/>
                </p:nvSpPr>
                <p:spPr>
                  <a:xfrm>
                    <a:off x="6682679" y="3649185"/>
                    <a:ext cx="3711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B8E06AF-6E0E-406E-83F3-B960FD4B02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82679" y="3649185"/>
                    <a:ext cx="371191" cy="36933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16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4BD5035-A147-4669-A783-83B044CE492A}"/>
                  </a:ext>
                </a:extLst>
              </p:cNvPr>
              <p:cNvSpPr/>
              <p:nvPr/>
            </p:nvSpPr>
            <p:spPr>
              <a:xfrm>
                <a:off x="5608230" y="3849085"/>
                <a:ext cx="276296" cy="25499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+</a:t>
                </a:r>
              </a:p>
            </p:txBody>
          </p:sp>
          <p:cxnSp>
            <p:nvCxnSpPr>
              <p:cNvPr id="9" name="Elbow Connector 5">
                <a:extLst>
                  <a:ext uri="{FF2B5EF4-FFF2-40B4-BE49-F238E27FC236}">
                    <a16:creationId xmlns:a16="http://schemas.microsoft.com/office/drawing/2014/main" id="{3AF19BE8-82A1-48C6-972A-0DF015C97829}"/>
                  </a:ext>
                </a:extLst>
              </p:cNvPr>
              <p:cNvCxnSpPr>
                <a:stCxn id="11" idx="6"/>
                <a:endCxn id="17" idx="1"/>
              </p:cNvCxnSpPr>
              <p:nvPr/>
            </p:nvCxnSpPr>
            <p:spPr>
              <a:xfrm>
                <a:off x="6893004" y="3975343"/>
                <a:ext cx="184335" cy="1241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409AE4-974B-46A0-AEEC-01C989891E52}"/>
                  </a:ext>
                </a:extLst>
              </p:cNvPr>
              <p:cNvSpPr/>
              <p:nvPr/>
            </p:nvSpPr>
            <p:spPr>
              <a:xfrm>
                <a:off x="6022674" y="3688469"/>
                <a:ext cx="621665" cy="5737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∫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C1519AE-DD2D-4264-8EF2-D5E1D328393A}"/>
                  </a:ext>
                </a:extLst>
              </p:cNvPr>
              <p:cNvSpPr/>
              <p:nvPr/>
            </p:nvSpPr>
            <p:spPr>
              <a:xfrm>
                <a:off x="6851561" y="3956218"/>
                <a:ext cx="41443" cy="3824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Elbow Connector 8">
                <a:extLst>
                  <a:ext uri="{FF2B5EF4-FFF2-40B4-BE49-F238E27FC236}">
                    <a16:creationId xmlns:a16="http://schemas.microsoft.com/office/drawing/2014/main" id="{7E046907-AF90-486F-8F0A-C8D73AC27589}"/>
                  </a:ext>
                </a:extLst>
              </p:cNvPr>
              <p:cNvCxnSpPr>
                <a:stCxn id="11" idx="3"/>
                <a:endCxn id="8" idx="4"/>
              </p:cNvCxnSpPr>
              <p:nvPr/>
            </p:nvCxnSpPr>
            <p:spPr>
              <a:xfrm rot="5400000">
                <a:off x="6244396" y="3490849"/>
                <a:ext cx="115218" cy="1111252"/>
              </a:xfrm>
              <a:prstGeom prst="bentConnector3">
                <a:avLst>
                  <a:gd name="adj1" fmla="val 491484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Elbow Connector 9">
                <a:extLst>
                  <a:ext uri="{FF2B5EF4-FFF2-40B4-BE49-F238E27FC236}">
                    <a16:creationId xmlns:a16="http://schemas.microsoft.com/office/drawing/2014/main" id="{277E1CB5-1D58-423A-97AF-F4F6F71EBC3D}"/>
                  </a:ext>
                </a:extLst>
              </p:cNvPr>
              <p:cNvCxnSpPr>
                <a:stCxn id="8" idx="6"/>
                <a:endCxn id="10" idx="1"/>
              </p:cNvCxnSpPr>
              <p:nvPr/>
            </p:nvCxnSpPr>
            <p:spPr>
              <a:xfrm flipV="1">
                <a:off x="5884526" y="3975342"/>
                <a:ext cx="138148" cy="1242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Elbow Connector 10">
                <a:extLst>
                  <a:ext uri="{FF2B5EF4-FFF2-40B4-BE49-F238E27FC236}">
                    <a16:creationId xmlns:a16="http://schemas.microsoft.com/office/drawing/2014/main" id="{81199F39-04C4-4250-876A-7665B0916AC4}"/>
                  </a:ext>
                </a:extLst>
              </p:cNvPr>
              <p:cNvCxnSpPr>
                <a:stCxn id="10" idx="3"/>
                <a:endCxn id="11" idx="2"/>
              </p:cNvCxnSpPr>
              <p:nvPr/>
            </p:nvCxnSpPr>
            <p:spPr>
              <a:xfrm>
                <a:off x="6644339" y="3975342"/>
                <a:ext cx="207222" cy="1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629AF9C-24C6-4719-A93B-7C42FB8D4A4B}"/>
                  </a:ext>
                </a:extLst>
              </p:cNvPr>
              <p:cNvCxnSpPr>
                <a:stCxn id="16" idx="3"/>
                <a:endCxn id="8" idx="2"/>
              </p:cNvCxnSpPr>
              <p:nvPr/>
            </p:nvCxnSpPr>
            <p:spPr>
              <a:xfrm>
                <a:off x="5429998" y="3976584"/>
                <a:ext cx="17823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D48D752-9727-476A-AC09-43D45A0A4269}"/>
                      </a:ext>
                    </a:extLst>
                  </p:cNvPr>
                  <p:cNvSpPr txBox="1"/>
                  <p:nvPr/>
                </p:nvSpPr>
                <p:spPr>
                  <a:xfrm>
                    <a:off x="5012576" y="3791918"/>
                    <a:ext cx="417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D48D752-9727-476A-AC09-43D45A0A42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12576" y="3791918"/>
                    <a:ext cx="417422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4F2FD0A-9FB3-491F-9333-55FA33518129}"/>
                  </a:ext>
                </a:extLst>
              </p:cNvPr>
              <p:cNvSpPr/>
              <p:nvPr/>
            </p:nvSpPr>
            <p:spPr>
              <a:xfrm>
                <a:off x="7077339" y="3689711"/>
                <a:ext cx="621665" cy="5737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∫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78961B53-9652-4C3D-B878-CB0404E585FB}"/>
                  </a:ext>
                </a:extLst>
              </p:cNvPr>
              <p:cNvCxnSpPr>
                <a:stCxn id="17" idx="3"/>
                <a:endCxn id="19" idx="1"/>
              </p:cNvCxnSpPr>
              <p:nvPr/>
            </p:nvCxnSpPr>
            <p:spPr>
              <a:xfrm>
                <a:off x="7699004" y="3976584"/>
                <a:ext cx="39585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9D223739-5129-4FF4-86EC-F7C93FA1382D}"/>
                      </a:ext>
                    </a:extLst>
                  </p:cNvPr>
                  <p:cNvSpPr txBox="1"/>
                  <p:nvPr/>
                </p:nvSpPr>
                <p:spPr>
                  <a:xfrm>
                    <a:off x="8094855" y="3791918"/>
                    <a:ext cx="3711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9D223739-5129-4FF4-86EC-F7C93FA138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94855" y="3791918"/>
                    <a:ext cx="371191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7F23A14C-5D93-42AD-A311-59282DD21B25}"/>
                  </a:ext>
                </a:extLst>
              </p:cNvPr>
              <p:cNvCxnSpPr>
                <a:stCxn id="21" idx="5"/>
                <a:endCxn id="8" idx="4"/>
              </p:cNvCxnSpPr>
              <p:nvPr/>
            </p:nvCxnSpPr>
            <p:spPr>
              <a:xfrm rot="5400000">
                <a:off x="6796019" y="2946344"/>
                <a:ext cx="108099" cy="2207379"/>
              </a:xfrm>
              <a:prstGeom prst="bentConnector3">
                <a:avLst>
                  <a:gd name="adj1" fmla="val 943914"/>
                </a:avLst>
              </a:prstGeom>
              <a:ln w="127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2F90187-B935-4967-83E8-17C2DE680ADD}"/>
                  </a:ext>
                </a:extLst>
              </p:cNvPr>
              <p:cNvSpPr/>
              <p:nvPr/>
            </p:nvSpPr>
            <p:spPr>
              <a:xfrm>
                <a:off x="7918383" y="3963336"/>
                <a:ext cx="41443" cy="3824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570FFC5-6F19-4ED2-8134-5D5CD232AE66}"/>
                      </a:ext>
                    </a:extLst>
                  </p:cNvPr>
                  <p:cNvSpPr txBox="1"/>
                  <p:nvPr/>
                </p:nvSpPr>
                <p:spPr>
                  <a:xfrm>
                    <a:off x="5652716" y="4670276"/>
                    <a:ext cx="6300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570FFC5-6F19-4ED2-8134-5D5CD232AE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2716" y="4670276"/>
                    <a:ext cx="630044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3333" r="-26923" b="-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502FA8EF-065B-4EB6-A6E7-B43F24196C61}"/>
                      </a:ext>
                    </a:extLst>
                  </p:cNvPr>
                  <p:cNvSpPr txBox="1"/>
                  <p:nvPr/>
                </p:nvSpPr>
                <p:spPr>
                  <a:xfrm>
                    <a:off x="5649707" y="4202392"/>
                    <a:ext cx="63536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502FA8EF-065B-4EB6-A6E7-B43F24196C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49707" y="4202392"/>
                    <a:ext cx="635366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3279" r="-25962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A646B87-737D-4C9C-A78E-03497A8153D8}"/>
                </a:ext>
              </a:extLst>
            </p:cNvPr>
            <p:cNvGrpSpPr/>
            <p:nvPr/>
          </p:nvGrpSpPr>
          <p:grpSpPr>
            <a:xfrm>
              <a:off x="384054" y="1756948"/>
              <a:ext cx="1912708" cy="573746"/>
              <a:chOff x="4859788" y="1143740"/>
              <a:chExt cx="1912708" cy="573746"/>
            </a:xfrm>
          </p:grpSpPr>
          <p:cxnSp>
            <p:nvCxnSpPr>
              <p:cNvPr id="25" name="Elbow Connector 52">
                <a:extLst>
                  <a:ext uri="{FF2B5EF4-FFF2-40B4-BE49-F238E27FC236}">
                    <a16:creationId xmlns:a16="http://schemas.microsoft.com/office/drawing/2014/main" id="{5CCD3686-7C0C-4024-B2E0-F2CBDDB13C53}"/>
                  </a:ext>
                </a:extLst>
              </p:cNvPr>
              <p:cNvCxnSpPr>
                <a:stCxn id="26" idx="3"/>
                <a:endCxn id="29" idx="1"/>
              </p:cNvCxnSpPr>
              <p:nvPr/>
            </p:nvCxnSpPr>
            <p:spPr>
              <a:xfrm>
                <a:off x="6155800" y="1430613"/>
                <a:ext cx="245505" cy="197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9B12496-CE8E-4732-9670-90F13EB94211}"/>
                  </a:ext>
                </a:extLst>
              </p:cNvPr>
              <p:cNvSpPr/>
              <p:nvPr/>
            </p:nvSpPr>
            <p:spPr>
              <a:xfrm>
                <a:off x="5534135" y="1143740"/>
                <a:ext cx="621665" cy="5737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∫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4B3ABD8-4E1E-42EB-92C5-83BE6176F837}"/>
                  </a:ext>
                </a:extLst>
              </p:cNvPr>
              <p:cNvCxnSpPr>
                <a:stCxn id="28" idx="3"/>
                <a:endCxn id="26" idx="1"/>
              </p:cNvCxnSpPr>
              <p:nvPr/>
            </p:nvCxnSpPr>
            <p:spPr>
              <a:xfrm flipV="1">
                <a:off x="5277210" y="1430613"/>
                <a:ext cx="256925" cy="19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EF524016-815F-4CAF-9E01-AA76E6A7083C}"/>
                      </a:ext>
                    </a:extLst>
                  </p:cNvPr>
                  <p:cNvSpPr txBox="1"/>
                  <p:nvPr/>
                </p:nvSpPr>
                <p:spPr>
                  <a:xfrm>
                    <a:off x="4859788" y="1246144"/>
                    <a:ext cx="417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EF524016-815F-4CAF-9E01-AA76E6A708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9788" y="1246144"/>
                    <a:ext cx="417422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6BDD3D3B-CB2F-47D8-942D-27CE4F318D1E}"/>
                      </a:ext>
                    </a:extLst>
                  </p:cNvPr>
                  <p:cNvSpPr txBox="1"/>
                  <p:nvPr/>
                </p:nvSpPr>
                <p:spPr>
                  <a:xfrm>
                    <a:off x="6401305" y="1246144"/>
                    <a:ext cx="3711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6BDD3D3B-CB2F-47D8-942D-27CE4F318D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01305" y="1246144"/>
                    <a:ext cx="371191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5B5458D-D495-4ACC-B49D-431602A0E5DF}"/>
                </a:ext>
              </a:extLst>
            </p:cNvPr>
            <p:cNvGrpSpPr/>
            <p:nvPr/>
          </p:nvGrpSpPr>
          <p:grpSpPr>
            <a:xfrm>
              <a:off x="2834012" y="1691705"/>
              <a:ext cx="3204245" cy="638989"/>
              <a:chOff x="2876643" y="1848705"/>
              <a:chExt cx="3204245" cy="63898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9205741-2799-45B5-847B-C3A1A07EF5E3}"/>
                  </a:ext>
                </a:extLst>
              </p:cNvPr>
              <p:cNvSpPr/>
              <p:nvPr/>
            </p:nvSpPr>
            <p:spPr>
              <a:xfrm>
                <a:off x="4820371" y="1913948"/>
                <a:ext cx="621665" cy="5737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∫</a:t>
                </a:r>
              </a:p>
            </p:txBody>
          </p:sp>
          <p:cxnSp>
            <p:nvCxnSpPr>
              <p:cNvPr id="32" name="Elbow Connector 11">
                <a:extLst>
                  <a:ext uri="{FF2B5EF4-FFF2-40B4-BE49-F238E27FC236}">
                    <a16:creationId xmlns:a16="http://schemas.microsoft.com/office/drawing/2014/main" id="{19BEA48F-1B79-408F-939E-DE7FF3CB682F}"/>
                  </a:ext>
                </a:extLst>
              </p:cNvPr>
              <p:cNvCxnSpPr>
                <a:stCxn id="33" idx="3"/>
                <a:endCxn id="31" idx="1"/>
              </p:cNvCxnSpPr>
              <p:nvPr/>
            </p:nvCxnSpPr>
            <p:spPr>
              <a:xfrm>
                <a:off x="4224608" y="2200821"/>
                <a:ext cx="595763" cy="1329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AD25524-8C4B-480C-AD49-DC001CFB7704}"/>
                  </a:ext>
                </a:extLst>
              </p:cNvPr>
              <p:cNvSpPr/>
              <p:nvPr/>
            </p:nvSpPr>
            <p:spPr>
              <a:xfrm>
                <a:off x="3602943" y="1913948"/>
                <a:ext cx="621665" cy="5737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∫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7218BD9F-B6FC-443E-AEF1-AAC87A013BDB}"/>
                  </a:ext>
                </a:extLst>
              </p:cNvPr>
              <p:cNvCxnSpPr>
                <a:stCxn id="36" idx="3"/>
                <a:endCxn id="33" idx="1"/>
              </p:cNvCxnSpPr>
              <p:nvPr/>
            </p:nvCxnSpPr>
            <p:spPr>
              <a:xfrm>
                <a:off x="3294065" y="2200821"/>
                <a:ext cx="30887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AB36778-BA0F-4F4B-AD83-87DF36EE543F}"/>
                  </a:ext>
                </a:extLst>
              </p:cNvPr>
              <p:cNvCxnSpPr>
                <a:stCxn id="31" idx="3"/>
                <a:endCxn id="37" idx="1"/>
              </p:cNvCxnSpPr>
              <p:nvPr/>
            </p:nvCxnSpPr>
            <p:spPr>
              <a:xfrm>
                <a:off x="5442036" y="2200821"/>
                <a:ext cx="26766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BDA6FCE5-6822-4036-9203-23CE34FCDF1B}"/>
                      </a:ext>
                    </a:extLst>
                  </p:cNvPr>
                  <p:cNvSpPr txBox="1"/>
                  <p:nvPr/>
                </p:nvSpPr>
                <p:spPr>
                  <a:xfrm>
                    <a:off x="2876643" y="2016155"/>
                    <a:ext cx="417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BDA6FCE5-6822-4036-9203-23CE34FCDF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76643" y="2016155"/>
                    <a:ext cx="417422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6FCCE59F-2071-4C3A-8AF7-B72D4EC02B23}"/>
                      </a:ext>
                    </a:extLst>
                  </p:cNvPr>
                  <p:cNvSpPr txBox="1"/>
                  <p:nvPr/>
                </p:nvSpPr>
                <p:spPr>
                  <a:xfrm>
                    <a:off x="5709697" y="2016155"/>
                    <a:ext cx="3711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6FCCE59F-2071-4C3A-8AF7-B72D4EC02B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9697" y="2016155"/>
                    <a:ext cx="371191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B74FE044-7237-49E1-95F1-5DB8A557BFEA}"/>
                      </a:ext>
                    </a:extLst>
                  </p:cNvPr>
                  <p:cNvSpPr txBox="1"/>
                  <p:nvPr/>
                </p:nvSpPr>
                <p:spPr>
                  <a:xfrm>
                    <a:off x="4290979" y="1848705"/>
                    <a:ext cx="3711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B74FE044-7237-49E1-95F1-5DB8A557BF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90979" y="1848705"/>
                    <a:ext cx="371191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05AA69-8132-4BE2-B9A0-A1A457A6498A}"/>
                </a:ext>
              </a:extLst>
            </p:cNvPr>
            <p:cNvGrpSpPr/>
            <p:nvPr/>
          </p:nvGrpSpPr>
          <p:grpSpPr>
            <a:xfrm>
              <a:off x="101402" y="3188915"/>
              <a:ext cx="2478013" cy="896202"/>
              <a:chOff x="5436209" y="2636005"/>
              <a:chExt cx="2478013" cy="896202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4E61B89-9BB7-4CE4-9397-F8FE55E1CE80}"/>
                  </a:ext>
                </a:extLst>
              </p:cNvPr>
              <p:cNvSpPr/>
              <p:nvPr/>
            </p:nvSpPr>
            <p:spPr>
              <a:xfrm>
                <a:off x="6031863" y="2796621"/>
                <a:ext cx="276296" cy="25499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+</a:t>
                </a:r>
              </a:p>
            </p:txBody>
          </p:sp>
          <p:cxnSp>
            <p:nvCxnSpPr>
              <p:cNvPr id="41" name="Elbow Connector 20">
                <a:extLst>
                  <a:ext uri="{FF2B5EF4-FFF2-40B4-BE49-F238E27FC236}">
                    <a16:creationId xmlns:a16="http://schemas.microsoft.com/office/drawing/2014/main" id="{6167E21E-6B83-415A-BF54-5B98568BA2BD}"/>
                  </a:ext>
                </a:extLst>
              </p:cNvPr>
              <p:cNvCxnSpPr>
                <a:stCxn id="43" idx="6"/>
                <a:endCxn id="49" idx="1"/>
              </p:cNvCxnSpPr>
              <p:nvPr/>
            </p:nvCxnSpPr>
            <p:spPr>
              <a:xfrm flipV="1">
                <a:off x="7316637" y="2921007"/>
                <a:ext cx="226394" cy="1872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6E40288-D307-4DC1-8BF8-FFDCBD4FE0C9}"/>
                  </a:ext>
                </a:extLst>
              </p:cNvPr>
              <p:cNvSpPr/>
              <p:nvPr/>
            </p:nvSpPr>
            <p:spPr>
              <a:xfrm>
                <a:off x="6446307" y="2636005"/>
                <a:ext cx="621665" cy="5737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∫</a:t>
                </a: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E75CA62-A0A3-4C00-96D9-9431443FB68C}"/>
                  </a:ext>
                </a:extLst>
              </p:cNvPr>
              <p:cNvSpPr/>
              <p:nvPr/>
            </p:nvSpPr>
            <p:spPr>
              <a:xfrm>
                <a:off x="7275194" y="2903754"/>
                <a:ext cx="41443" cy="3824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Elbow Connector 23">
                <a:extLst>
                  <a:ext uri="{FF2B5EF4-FFF2-40B4-BE49-F238E27FC236}">
                    <a16:creationId xmlns:a16="http://schemas.microsoft.com/office/drawing/2014/main" id="{51BC3E3A-3DEC-4DA3-9A33-F34EA4E18B81}"/>
                  </a:ext>
                </a:extLst>
              </p:cNvPr>
              <p:cNvCxnSpPr>
                <a:stCxn id="43" idx="3"/>
                <a:endCxn id="40" idx="4"/>
              </p:cNvCxnSpPr>
              <p:nvPr/>
            </p:nvCxnSpPr>
            <p:spPr>
              <a:xfrm rot="5400000">
                <a:off x="6668029" y="2438385"/>
                <a:ext cx="115218" cy="1111252"/>
              </a:xfrm>
              <a:prstGeom prst="bentConnector3">
                <a:avLst>
                  <a:gd name="adj1" fmla="val 491484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Elbow Connector 24">
                <a:extLst>
                  <a:ext uri="{FF2B5EF4-FFF2-40B4-BE49-F238E27FC236}">
                    <a16:creationId xmlns:a16="http://schemas.microsoft.com/office/drawing/2014/main" id="{38651DDA-073E-4C54-962C-2852E8F8C628}"/>
                  </a:ext>
                </a:extLst>
              </p:cNvPr>
              <p:cNvCxnSpPr>
                <a:stCxn id="40" idx="6"/>
                <a:endCxn id="42" idx="1"/>
              </p:cNvCxnSpPr>
              <p:nvPr/>
            </p:nvCxnSpPr>
            <p:spPr>
              <a:xfrm flipV="1">
                <a:off x="6308159" y="2922878"/>
                <a:ext cx="138148" cy="1242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Elbow Connector 26">
                <a:extLst>
                  <a:ext uri="{FF2B5EF4-FFF2-40B4-BE49-F238E27FC236}">
                    <a16:creationId xmlns:a16="http://schemas.microsoft.com/office/drawing/2014/main" id="{C79F9225-7D1A-4FA2-BDEE-5ADAC0E70CA8}"/>
                  </a:ext>
                </a:extLst>
              </p:cNvPr>
              <p:cNvCxnSpPr>
                <a:stCxn id="42" idx="3"/>
                <a:endCxn id="43" idx="2"/>
              </p:cNvCxnSpPr>
              <p:nvPr/>
            </p:nvCxnSpPr>
            <p:spPr>
              <a:xfrm>
                <a:off x="7067972" y="2922878"/>
                <a:ext cx="207222" cy="1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F163DCF1-6AD2-4C7A-A10D-D0640688689E}"/>
                  </a:ext>
                </a:extLst>
              </p:cNvPr>
              <p:cNvCxnSpPr>
                <a:stCxn id="48" idx="3"/>
                <a:endCxn id="40" idx="2"/>
              </p:cNvCxnSpPr>
              <p:nvPr/>
            </p:nvCxnSpPr>
            <p:spPr>
              <a:xfrm>
                <a:off x="5853631" y="2924120"/>
                <a:ext cx="17823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F54D7C04-5E02-4598-A1C0-190FDD37B888}"/>
                      </a:ext>
                    </a:extLst>
                  </p:cNvPr>
                  <p:cNvSpPr txBox="1"/>
                  <p:nvPr/>
                </p:nvSpPr>
                <p:spPr>
                  <a:xfrm>
                    <a:off x="5436209" y="2739454"/>
                    <a:ext cx="417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F54D7C04-5E02-4598-A1C0-190FDD37B8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36209" y="2739454"/>
                    <a:ext cx="417422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F377B89-DB78-45A6-BFA7-EFA58199045E}"/>
                      </a:ext>
                    </a:extLst>
                  </p:cNvPr>
                  <p:cNvSpPr txBox="1"/>
                  <p:nvPr/>
                </p:nvSpPr>
                <p:spPr>
                  <a:xfrm>
                    <a:off x="7543031" y="2736341"/>
                    <a:ext cx="3711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F377B89-DB78-45A6-BFA7-EFA5819904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43031" y="2736341"/>
                    <a:ext cx="371191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DDE7F5E3-BF90-4D0D-8A54-9679B909AE6E}"/>
                      </a:ext>
                    </a:extLst>
                  </p:cNvPr>
                  <p:cNvSpPr txBox="1"/>
                  <p:nvPr/>
                </p:nvSpPr>
                <p:spPr>
                  <a:xfrm>
                    <a:off x="6077168" y="3162875"/>
                    <a:ext cx="5419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DDE7F5E3-BF90-4D0D-8A54-9679B909AE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7168" y="3162875"/>
                    <a:ext cx="541943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8DEDED3-A0DA-48BB-A941-C8A83F883117}"/>
                </a:ext>
              </a:extLst>
            </p:cNvPr>
            <p:cNvGrpSpPr/>
            <p:nvPr/>
          </p:nvGrpSpPr>
          <p:grpSpPr>
            <a:xfrm>
              <a:off x="2773494" y="3149026"/>
              <a:ext cx="3325280" cy="932803"/>
              <a:chOff x="5012576" y="3649185"/>
              <a:chExt cx="3325280" cy="932803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71021D9-2192-43B4-B2FC-0E6B58BCE0B2}"/>
                  </a:ext>
                </a:extLst>
              </p:cNvPr>
              <p:cNvSpPr/>
              <p:nvPr/>
            </p:nvSpPr>
            <p:spPr>
              <a:xfrm>
                <a:off x="5608230" y="3849085"/>
                <a:ext cx="276296" cy="25499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+</a:t>
                </a:r>
              </a:p>
            </p:txBody>
          </p:sp>
          <p:cxnSp>
            <p:nvCxnSpPr>
              <p:cNvPr id="53" name="Elbow Connector 84">
                <a:extLst>
                  <a:ext uri="{FF2B5EF4-FFF2-40B4-BE49-F238E27FC236}">
                    <a16:creationId xmlns:a16="http://schemas.microsoft.com/office/drawing/2014/main" id="{0757D90F-8BFC-4A1A-AAC6-8126B92FB681}"/>
                  </a:ext>
                </a:extLst>
              </p:cNvPr>
              <p:cNvCxnSpPr>
                <a:stCxn id="55" idx="6"/>
                <a:endCxn id="61" idx="1"/>
              </p:cNvCxnSpPr>
              <p:nvPr/>
            </p:nvCxnSpPr>
            <p:spPr>
              <a:xfrm>
                <a:off x="6893004" y="3975343"/>
                <a:ext cx="184335" cy="1241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135EE1F-A762-4496-BC74-70B0335EB389}"/>
                  </a:ext>
                </a:extLst>
              </p:cNvPr>
              <p:cNvSpPr/>
              <p:nvPr/>
            </p:nvSpPr>
            <p:spPr>
              <a:xfrm>
                <a:off x="6022674" y="3688469"/>
                <a:ext cx="621665" cy="5737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∫</a:t>
                </a: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3316A4E-0F5E-44A5-ADE3-4DFAF1F9C0BB}"/>
                  </a:ext>
                </a:extLst>
              </p:cNvPr>
              <p:cNvSpPr/>
              <p:nvPr/>
            </p:nvSpPr>
            <p:spPr>
              <a:xfrm>
                <a:off x="6851561" y="3956218"/>
                <a:ext cx="41443" cy="3824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Elbow Connector 87">
                <a:extLst>
                  <a:ext uri="{FF2B5EF4-FFF2-40B4-BE49-F238E27FC236}">
                    <a16:creationId xmlns:a16="http://schemas.microsoft.com/office/drawing/2014/main" id="{D122E40C-BB09-477D-93E2-B86A78237B76}"/>
                  </a:ext>
                </a:extLst>
              </p:cNvPr>
              <p:cNvCxnSpPr>
                <a:stCxn id="55" idx="3"/>
                <a:endCxn id="52" idx="4"/>
              </p:cNvCxnSpPr>
              <p:nvPr/>
            </p:nvCxnSpPr>
            <p:spPr>
              <a:xfrm rot="5400000">
                <a:off x="6244396" y="3490849"/>
                <a:ext cx="115218" cy="1111252"/>
              </a:xfrm>
              <a:prstGeom prst="bentConnector3">
                <a:avLst>
                  <a:gd name="adj1" fmla="val 491484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Elbow Connector 88">
                <a:extLst>
                  <a:ext uri="{FF2B5EF4-FFF2-40B4-BE49-F238E27FC236}">
                    <a16:creationId xmlns:a16="http://schemas.microsoft.com/office/drawing/2014/main" id="{A5E2BF00-3D0C-444B-8AC9-35C108F756B8}"/>
                  </a:ext>
                </a:extLst>
              </p:cNvPr>
              <p:cNvCxnSpPr>
                <a:stCxn id="52" idx="6"/>
                <a:endCxn id="54" idx="1"/>
              </p:cNvCxnSpPr>
              <p:nvPr/>
            </p:nvCxnSpPr>
            <p:spPr>
              <a:xfrm flipV="1">
                <a:off x="5884526" y="3975342"/>
                <a:ext cx="138148" cy="1242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Elbow Connector 89">
                <a:extLst>
                  <a:ext uri="{FF2B5EF4-FFF2-40B4-BE49-F238E27FC236}">
                    <a16:creationId xmlns:a16="http://schemas.microsoft.com/office/drawing/2014/main" id="{9B0FB145-F18A-4F8F-B47E-3C02DF52F5D0}"/>
                  </a:ext>
                </a:extLst>
              </p:cNvPr>
              <p:cNvCxnSpPr>
                <a:stCxn id="54" idx="3"/>
                <a:endCxn id="55" idx="2"/>
              </p:cNvCxnSpPr>
              <p:nvPr/>
            </p:nvCxnSpPr>
            <p:spPr>
              <a:xfrm>
                <a:off x="6644339" y="3975342"/>
                <a:ext cx="207222" cy="1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B4AB4F47-EA1E-4139-83C8-BEF3D53AD2DA}"/>
                  </a:ext>
                </a:extLst>
              </p:cNvPr>
              <p:cNvCxnSpPr>
                <a:stCxn id="60" idx="3"/>
                <a:endCxn id="52" idx="2"/>
              </p:cNvCxnSpPr>
              <p:nvPr/>
            </p:nvCxnSpPr>
            <p:spPr>
              <a:xfrm>
                <a:off x="5429998" y="3976584"/>
                <a:ext cx="17823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2D30D1B6-5BC7-49D3-BB06-EF01DC340E19}"/>
                      </a:ext>
                    </a:extLst>
                  </p:cNvPr>
                  <p:cNvSpPr txBox="1"/>
                  <p:nvPr/>
                </p:nvSpPr>
                <p:spPr>
                  <a:xfrm>
                    <a:off x="5012576" y="3791918"/>
                    <a:ext cx="417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2D30D1B6-5BC7-49D3-BB06-EF01DC340E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12576" y="3791918"/>
                    <a:ext cx="417422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DC8B89C-370E-45C9-A553-6BD950367D51}"/>
                  </a:ext>
                </a:extLst>
              </p:cNvPr>
              <p:cNvSpPr/>
              <p:nvPr/>
            </p:nvSpPr>
            <p:spPr>
              <a:xfrm>
                <a:off x="7077339" y="3689711"/>
                <a:ext cx="621665" cy="5737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∫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B97D08C8-5412-4B5F-BC10-EE72EB8EC32E}"/>
                  </a:ext>
                </a:extLst>
              </p:cNvPr>
              <p:cNvCxnSpPr>
                <a:stCxn id="61" idx="3"/>
                <a:endCxn id="63" idx="1"/>
              </p:cNvCxnSpPr>
              <p:nvPr/>
            </p:nvCxnSpPr>
            <p:spPr>
              <a:xfrm>
                <a:off x="7699004" y="3976584"/>
                <a:ext cx="26766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6BFCC1DD-1688-4B3C-9687-27EEC4E6F1C6}"/>
                      </a:ext>
                    </a:extLst>
                  </p:cNvPr>
                  <p:cNvSpPr txBox="1"/>
                  <p:nvPr/>
                </p:nvSpPr>
                <p:spPr>
                  <a:xfrm>
                    <a:off x="7966665" y="3791918"/>
                    <a:ext cx="3711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6BFCC1DD-1688-4B3C-9687-27EEC4E6F1C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66665" y="3791918"/>
                    <a:ext cx="371191" cy="3693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08B6DCF6-C1E4-4248-892A-BA46DF300A52}"/>
                      </a:ext>
                    </a:extLst>
                  </p:cNvPr>
                  <p:cNvSpPr txBox="1"/>
                  <p:nvPr/>
                </p:nvSpPr>
                <p:spPr>
                  <a:xfrm>
                    <a:off x="6682679" y="3649185"/>
                    <a:ext cx="3711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08B6DCF6-C1E4-4248-892A-BA46DF300A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82679" y="3649185"/>
                    <a:ext cx="371191" cy="3693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DAF23E7F-E3E4-4F87-8802-890A6D479A44}"/>
                      </a:ext>
                    </a:extLst>
                  </p:cNvPr>
                  <p:cNvSpPr txBox="1"/>
                  <p:nvPr/>
                </p:nvSpPr>
                <p:spPr>
                  <a:xfrm>
                    <a:off x="5647058" y="4212656"/>
                    <a:ext cx="5419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DAF23E7F-E3E4-4F87-8802-890A6D479A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47058" y="4212656"/>
                    <a:ext cx="541943" cy="3693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8" name="Elbow Connector 106">
              <a:extLst>
                <a:ext uri="{FF2B5EF4-FFF2-40B4-BE49-F238E27FC236}">
                  <a16:creationId xmlns:a16="http://schemas.microsoft.com/office/drawing/2014/main" id="{8AA9DAAC-6B15-49DE-8785-B1C8B17E1A9A}"/>
                </a:ext>
              </a:extLst>
            </p:cNvPr>
            <p:cNvCxnSpPr>
              <a:cxnSpLocks/>
              <a:stCxn id="69" idx="3"/>
              <a:endCxn id="75" idx="1"/>
            </p:cNvCxnSpPr>
            <p:nvPr/>
          </p:nvCxnSpPr>
          <p:spPr>
            <a:xfrm>
              <a:off x="7440700" y="2042579"/>
              <a:ext cx="433000" cy="1242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06E9335-1242-407F-83F6-72D3288F29B7}"/>
                </a:ext>
              </a:extLst>
            </p:cNvPr>
            <p:cNvSpPr/>
            <p:nvPr/>
          </p:nvSpPr>
          <p:spPr>
            <a:xfrm>
              <a:off x="6819035" y="1755706"/>
              <a:ext cx="621665" cy="5737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∫</a:t>
              </a:r>
            </a:p>
          </p:txBody>
        </p:sp>
        <p:cxnSp>
          <p:nvCxnSpPr>
            <p:cNvPr id="71" name="Elbow Connector 110">
              <a:extLst>
                <a:ext uri="{FF2B5EF4-FFF2-40B4-BE49-F238E27FC236}">
                  <a16:creationId xmlns:a16="http://schemas.microsoft.com/office/drawing/2014/main" id="{3F12A041-86C3-4C89-910B-9D449B9EC071}"/>
                </a:ext>
              </a:extLst>
            </p:cNvPr>
            <p:cNvCxnSpPr>
              <a:cxnSpLocks/>
              <a:endCxn id="69" idx="1"/>
            </p:cNvCxnSpPr>
            <p:nvPr/>
          </p:nvCxnSpPr>
          <p:spPr>
            <a:xfrm flipV="1">
              <a:off x="6680887" y="2042579"/>
              <a:ext cx="138148" cy="1242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FCC3BAF-045F-43D7-A69D-3B96A7A3C731}"/>
                    </a:ext>
                  </a:extLst>
                </p:cNvPr>
                <p:cNvSpPr txBox="1"/>
                <p:nvPr/>
              </p:nvSpPr>
              <p:spPr>
                <a:xfrm>
                  <a:off x="6280519" y="1859155"/>
                  <a:ext cx="417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FCC3BAF-045F-43D7-A69D-3B96A7A3C7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0519" y="1859155"/>
                  <a:ext cx="417422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837D63E-F5F0-4069-B306-4CCE36C7FABC}"/>
                </a:ext>
              </a:extLst>
            </p:cNvPr>
            <p:cNvSpPr/>
            <p:nvPr/>
          </p:nvSpPr>
          <p:spPr>
            <a:xfrm>
              <a:off x="7873700" y="1756948"/>
              <a:ext cx="621665" cy="5737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∫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9D938EF-0D92-4369-95A8-97CDB615E9E8}"/>
                </a:ext>
              </a:extLst>
            </p:cNvPr>
            <p:cNvCxnSpPr>
              <a:stCxn id="75" idx="3"/>
              <a:endCxn id="79" idx="1"/>
            </p:cNvCxnSpPr>
            <p:nvPr/>
          </p:nvCxnSpPr>
          <p:spPr>
            <a:xfrm flipV="1">
              <a:off x="8495365" y="2042578"/>
              <a:ext cx="395851" cy="12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98B117BF-1E2F-434A-AA3E-08C25120BD75}"/>
                    </a:ext>
                  </a:extLst>
                </p:cNvPr>
                <p:cNvSpPr txBox="1"/>
                <p:nvPr/>
              </p:nvSpPr>
              <p:spPr>
                <a:xfrm>
                  <a:off x="9503838" y="1716243"/>
                  <a:ext cx="3711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98B117BF-1E2F-434A-AA3E-08C25120B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3838" y="1716243"/>
                  <a:ext cx="371191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66BA077-307B-4107-970A-FAEF9CAEB76D}"/>
                    </a:ext>
                  </a:extLst>
                </p:cNvPr>
                <p:cNvSpPr txBox="1"/>
                <p:nvPr/>
              </p:nvSpPr>
              <p:spPr>
                <a:xfrm>
                  <a:off x="8495365" y="1716243"/>
                  <a:ext cx="3711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66BA077-307B-4107-970A-FAEF9CAEB7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5365" y="1716243"/>
                  <a:ext cx="371191" cy="369332"/>
                </a:xfrm>
                <a:prstGeom prst="rect">
                  <a:avLst/>
                </a:prstGeom>
                <a:blipFill>
                  <a:blip r:embed="rId21"/>
                  <a:stretch>
                    <a:fillRect r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15E0C5A-6007-47F4-89AB-63D7D3AF911A}"/>
                </a:ext>
              </a:extLst>
            </p:cNvPr>
            <p:cNvSpPr/>
            <p:nvPr/>
          </p:nvSpPr>
          <p:spPr>
            <a:xfrm>
              <a:off x="8891216" y="1755705"/>
              <a:ext cx="621665" cy="5737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∫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FF8CF9C-1CB3-4BFF-A32C-EC3D98E03145}"/>
                </a:ext>
              </a:extLst>
            </p:cNvPr>
            <p:cNvCxnSpPr>
              <a:stCxn id="79" idx="3"/>
            </p:cNvCxnSpPr>
            <p:nvPr/>
          </p:nvCxnSpPr>
          <p:spPr>
            <a:xfrm>
              <a:off x="9512881" y="2042578"/>
              <a:ext cx="370167" cy="6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AB5CDEF5-3840-431C-8F97-5BFE215DA1F5}"/>
                    </a:ext>
                  </a:extLst>
                </p:cNvPr>
                <p:cNvSpPr txBox="1"/>
                <p:nvPr/>
              </p:nvSpPr>
              <p:spPr>
                <a:xfrm>
                  <a:off x="7473485" y="1716243"/>
                  <a:ext cx="3711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AB5CDEF5-3840-431C-8F97-5BFE215DA1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3485" y="1716243"/>
                  <a:ext cx="371191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BD7ABD1-3575-44A1-B6F1-737CF71F7A2C}"/>
                </a:ext>
              </a:extLst>
            </p:cNvPr>
            <p:cNvSpPr txBox="1"/>
            <p:nvPr/>
          </p:nvSpPr>
          <p:spPr>
            <a:xfrm>
              <a:off x="90226" y="1228000"/>
              <a:ext cx="250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Nearly-constant position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9AADA21-49DA-4A4D-9212-8B04C393A4DE}"/>
                </a:ext>
              </a:extLst>
            </p:cNvPr>
            <p:cNvSpPr txBox="1"/>
            <p:nvPr/>
          </p:nvSpPr>
          <p:spPr>
            <a:xfrm>
              <a:off x="3190312" y="1228000"/>
              <a:ext cx="2491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Nearly-constant velocity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8B22CA-1697-4B9E-82C7-62BD57BB0BAE}"/>
                </a:ext>
              </a:extLst>
            </p:cNvPr>
            <p:cNvSpPr txBox="1"/>
            <p:nvPr/>
          </p:nvSpPr>
          <p:spPr>
            <a:xfrm>
              <a:off x="6664559" y="1228000"/>
              <a:ext cx="2922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Nearly-constant acceleration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FD39095-6B95-40AC-A32C-2D8FB31DC95F}"/>
                </a:ext>
              </a:extLst>
            </p:cNvPr>
            <p:cNvSpPr txBox="1"/>
            <p:nvPr/>
          </p:nvSpPr>
          <p:spPr>
            <a:xfrm>
              <a:off x="318686" y="2698707"/>
              <a:ext cx="2043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Ornstein-</a:t>
              </a:r>
              <a:r>
                <a:rPr lang="en-US" dirty="0" err="1"/>
                <a:t>Uhlenbeck</a:t>
              </a:r>
              <a:endParaRPr lang="en-US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9FD3A73-3420-49E2-91DB-8043D7DBFC21}"/>
                </a:ext>
              </a:extLst>
            </p:cNvPr>
            <p:cNvSpPr txBox="1"/>
            <p:nvPr/>
          </p:nvSpPr>
          <p:spPr>
            <a:xfrm>
              <a:off x="2900425" y="2698707"/>
              <a:ext cx="3071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Integrated Ornstein-</a:t>
              </a:r>
              <a:r>
                <a:rPr lang="en-US" dirty="0" err="1"/>
                <a:t>Uhlenbeck</a:t>
              </a:r>
              <a:endParaRPr lang="en-US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31C29DE-8F78-418A-886A-648715F4ED42}"/>
                </a:ext>
              </a:extLst>
            </p:cNvPr>
            <p:cNvSpPr txBox="1"/>
            <p:nvPr/>
          </p:nvSpPr>
          <p:spPr>
            <a:xfrm>
              <a:off x="2964545" y="4344974"/>
              <a:ext cx="2943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order Ornstein-</a:t>
              </a:r>
              <a:r>
                <a:rPr lang="en-US" dirty="0" err="1"/>
                <a:t>Uhlenbeck</a:t>
              </a:r>
              <a:endParaRPr lang="en-US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309969C-3204-77F7-74E0-0DBD79DF6C15}"/>
                </a:ext>
              </a:extLst>
            </p:cNvPr>
            <p:cNvSpPr txBox="1"/>
            <p:nvPr/>
          </p:nvSpPr>
          <p:spPr>
            <a:xfrm>
              <a:off x="7440408" y="2710432"/>
              <a:ext cx="1439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Singer model</a:t>
              </a: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C5FE6474-A47B-0A97-B57F-FC43213AFE02}"/>
                </a:ext>
              </a:extLst>
            </p:cNvPr>
            <p:cNvGrpSpPr/>
            <p:nvPr/>
          </p:nvGrpSpPr>
          <p:grpSpPr>
            <a:xfrm>
              <a:off x="6177800" y="3126263"/>
              <a:ext cx="3737339" cy="955566"/>
              <a:chOff x="6227678" y="3126263"/>
              <a:chExt cx="3737339" cy="955566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577D407-CB4A-136C-07D2-07C4ED20F615}"/>
                  </a:ext>
                </a:extLst>
              </p:cNvPr>
              <p:cNvSpPr/>
              <p:nvPr/>
            </p:nvSpPr>
            <p:spPr>
              <a:xfrm>
                <a:off x="6823332" y="3348926"/>
                <a:ext cx="276296" cy="25499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+</a:t>
                </a:r>
              </a:p>
            </p:txBody>
          </p:sp>
          <p:cxnSp>
            <p:nvCxnSpPr>
              <p:cNvPr id="97" name="Elbow Connector 84">
                <a:extLst>
                  <a:ext uri="{FF2B5EF4-FFF2-40B4-BE49-F238E27FC236}">
                    <a16:creationId xmlns:a16="http://schemas.microsoft.com/office/drawing/2014/main" id="{9C08A2E4-FB7C-507A-2D32-EA96BE59A4B0}"/>
                  </a:ext>
                </a:extLst>
              </p:cNvPr>
              <p:cNvCxnSpPr>
                <a:stCxn id="99" idx="6"/>
                <a:endCxn id="105" idx="1"/>
              </p:cNvCxnSpPr>
              <p:nvPr/>
            </p:nvCxnSpPr>
            <p:spPr>
              <a:xfrm>
                <a:off x="8000037" y="3475184"/>
                <a:ext cx="134459" cy="1241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DF46F08-FBE0-6B3E-42E4-841DA0603E9C}"/>
                  </a:ext>
                </a:extLst>
              </p:cNvPr>
              <p:cNvSpPr/>
              <p:nvPr/>
            </p:nvSpPr>
            <p:spPr>
              <a:xfrm>
                <a:off x="7237776" y="3188310"/>
                <a:ext cx="621665" cy="5737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∫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7915917-21F7-CA21-0E78-C6D047A17192}"/>
                  </a:ext>
                </a:extLst>
              </p:cNvPr>
              <p:cNvSpPr/>
              <p:nvPr/>
            </p:nvSpPr>
            <p:spPr>
              <a:xfrm>
                <a:off x="7958594" y="3456059"/>
                <a:ext cx="41443" cy="3824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0" name="Elbow Connector 87">
                <a:extLst>
                  <a:ext uri="{FF2B5EF4-FFF2-40B4-BE49-F238E27FC236}">
                    <a16:creationId xmlns:a16="http://schemas.microsoft.com/office/drawing/2014/main" id="{7BB969AC-D5FC-DFB0-2EE2-355CC3A000F1}"/>
                  </a:ext>
                </a:extLst>
              </p:cNvPr>
              <p:cNvCxnSpPr>
                <a:stCxn id="99" idx="3"/>
                <a:endCxn id="96" idx="4"/>
              </p:cNvCxnSpPr>
              <p:nvPr/>
            </p:nvCxnSpPr>
            <p:spPr>
              <a:xfrm rot="5400000">
                <a:off x="7405464" y="3044724"/>
                <a:ext cx="115217" cy="1003183"/>
              </a:xfrm>
              <a:prstGeom prst="bentConnector3">
                <a:avLst>
                  <a:gd name="adj1" fmla="val 478779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Elbow Connector 88">
                <a:extLst>
                  <a:ext uri="{FF2B5EF4-FFF2-40B4-BE49-F238E27FC236}">
                    <a16:creationId xmlns:a16="http://schemas.microsoft.com/office/drawing/2014/main" id="{884F3946-9349-DEDA-2A4F-FCD4E3C77841}"/>
                  </a:ext>
                </a:extLst>
              </p:cNvPr>
              <p:cNvCxnSpPr>
                <a:stCxn id="96" idx="6"/>
                <a:endCxn id="98" idx="1"/>
              </p:cNvCxnSpPr>
              <p:nvPr/>
            </p:nvCxnSpPr>
            <p:spPr>
              <a:xfrm flipV="1">
                <a:off x="7099628" y="3475183"/>
                <a:ext cx="138148" cy="1242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Elbow Connector 89">
                <a:extLst>
                  <a:ext uri="{FF2B5EF4-FFF2-40B4-BE49-F238E27FC236}">
                    <a16:creationId xmlns:a16="http://schemas.microsoft.com/office/drawing/2014/main" id="{25A42424-8F74-29F5-D919-547C7EAE6515}"/>
                  </a:ext>
                </a:extLst>
              </p:cNvPr>
              <p:cNvCxnSpPr>
                <a:stCxn id="98" idx="3"/>
                <a:endCxn id="99" idx="2"/>
              </p:cNvCxnSpPr>
              <p:nvPr/>
            </p:nvCxnSpPr>
            <p:spPr>
              <a:xfrm>
                <a:off x="7859441" y="3475183"/>
                <a:ext cx="99153" cy="1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8638E6A3-D3A7-90A1-4989-F52DCF0C20D3}"/>
                  </a:ext>
                </a:extLst>
              </p:cNvPr>
              <p:cNvCxnSpPr>
                <a:stCxn id="104" idx="3"/>
                <a:endCxn id="96" idx="2"/>
              </p:cNvCxnSpPr>
              <p:nvPr/>
            </p:nvCxnSpPr>
            <p:spPr>
              <a:xfrm>
                <a:off x="6645100" y="3476425"/>
                <a:ext cx="17823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27C4E9AA-0326-9D2B-6233-FD0DA3DA25DF}"/>
                      </a:ext>
                    </a:extLst>
                  </p:cNvPr>
                  <p:cNvSpPr txBox="1"/>
                  <p:nvPr/>
                </p:nvSpPr>
                <p:spPr>
                  <a:xfrm>
                    <a:off x="6227678" y="3291759"/>
                    <a:ext cx="417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27C4E9AA-0326-9D2B-6233-FD0DA3DA25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7678" y="3291759"/>
                    <a:ext cx="417422" cy="36933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E986D73-5F2F-A760-A9BA-D3A62616C723}"/>
                  </a:ext>
                </a:extLst>
              </p:cNvPr>
              <p:cNvSpPr/>
              <p:nvPr/>
            </p:nvSpPr>
            <p:spPr>
              <a:xfrm>
                <a:off x="8134496" y="3189552"/>
                <a:ext cx="621665" cy="5737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∫</a:t>
                </a:r>
              </a:p>
            </p:txBody>
          </p: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EB53FDB0-5751-FD60-76AB-F64295A27FED}"/>
                  </a:ext>
                </a:extLst>
              </p:cNvPr>
              <p:cNvCxnSpPr>
                <a:cxnSpLocks/>
                <a:stCxn id="105" idx="3"/>
                <a:endCxn id="112" idx="1"/>
              </p:cNvCxnSpPr>
              <p:nvPr/>
            </p:nvCxnSpPr>
            <p:spPr>
              <a:xfrm>
                <a:off x="8756161" y="3476425"/>
                <a:ext cx="217024" cy="135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2237F4E7-42B7-5D0B-54F0-90D7D71A48C1}"/>
                      </a:ext>
                    </a:extLst>
                  </p:cNvPr>
                  <p:cNvSpPr txBox="1"/>
                  <p:nvPr/>
                </p:nvSpPr>
                <p:spPr>
                  <a:xfrm>
                    <a:off x="8668710" y="3126263"/>
                    <a:ext cx="3711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2237F4E7-42B7-5D0B-54F0-90D7D71A48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68710" y="3126263"/>
                    <a:ext cx="371191" cy="3693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98DF91C1-3735-340D-3D1C-769249CA3CBC}"/>
                      </a:ext>
                    </a:extLst>
                  </p:cNvPr>
                  <p:cNvSpPr txBox="1"/>
                  <p:nvPr/>
                </p:nvSpPr>
                <p:spPr>
                  <a:xfrm>
                    <a:off x="6862160" y="3712497"/>
                    <a:ext cx="5419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98DF91C1-3735-340D-3D1C-769249CA3C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62160" y="3712497"/>
                    <a:ext cx="541943" cy="36933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503C190B-44F7-DB37-EEFC-748B35A29950}"/>
                      </a:ext>
                    </a:extLst>
                  </p:cNvPr>
                  <p:cNvSpPr txBox="1"/>
                  <p:nvPr/>
                </p:nvSpPr>
                <p:spPr>
                  <a:xfrm>
                    <a:off x="7808304" y="3137039"/>
                    <a:ext cx="3711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̈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503C190B-44F7-DB37-EEFC-748B35A299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08304" y="3137039"/>
                    <a:ext cx="371191" cy="36933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r="-245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B060EF7F-6569-BECA-EC2C-139D6F205681}"/>
                      </a:ext>
                    </a:extLst>
                  </p:cNvPr>
                  <p:cNvSpPr txBox="1"/>
                  <p:nvPr/>
                </p:nvSpPr>
                <p:spPr>
                  <a:xfrm>
                    <a:off x="9585807" y="3151449"/>
                    <a:ext cx="37119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B060EF7F-6569-BECA-EC2C-139D6F2056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85807" y="3151449"/>
                    <a:ext cx="371191" cy="369332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AD805B9-D224-40A9-529D-E79D8CD1BD22}"/>
                  </a:ext>
                </a:extLst>
              </p:cNvPr>
              <p:cNvSpPr/>
              <p:nvPr/>
            </p:nvSpPr>
            <p:spPr>
              <a:xfrm>
                <a:off x="8973185" y="3190911"/>
                <a:ext cx="621665" cy="5737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∫</a:t>
                </a:r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F6E4EF89-910A-6AFD-86D7-2A5CF4C66AF0}"/>
                  </a:ext>
                </a:extLst>
              </p:cNvPr>
              <p:cNvCxnSpPr>
                <a:stCxn id="112" idx="3"/>
              </p:cNvCxnSpPr>
              <p:nvPr/>
            </p:nvCxnSpPr>
            <p:spPr>
              <a:xfrm>
                <a:off x="9594850" y="3477784"/>
                <a:ext cx="370167" cy="62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A2D7BC1-C0D1-0125-8865-CB344C880D72}"/>
              </a:ext>
            </a:extLst>
          </p:cNvPr>
          <p:cNvSpPr/>
          <p:nvPr/>
        </p:nvSpPr>
        <p:spPr>
          <a:xfrm>
            <a:off x="1579418" y="53998"/>
            <a:ext cx="6606863" cy="202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83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EEF7-3978-313C-0AD5-8C94B4369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words on models and filters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06B52E-F963-8D23-B685-B6306F0AB9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Multiple models often provide a tractable nonlinear model. We use a probability transition matrix between linear Gaussian models, possibly of different order</a:t>
                </a:r>
              </a:p>
              <a:p>
                <a:pPr lvl="1"/>
                <a:r>
                  <a:rPr lang="en-US" dirty="0"/>
                  <a:t>Interacting multiple model (IMM) filter</a:t>
                </a:r>
              </a:p>
              <a:p>
                <a:r>
                  <a:rPr lang="en-US" dirty="0"/>
                  <a:t>Other nonlinearities in dynamics and measurements require generalizations to the Kalman filter</a:t>
                </a:r>
              </a:p>
              <a:p>
                <a:pPr lvl="1"/>
                <a:r>
                  <a:rPr lang="en-US" dirty="0"/>
                  <a:t>Extended Kalman filter (EKF) and particle filtering (PF)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An important issue in nonlinear filtering is filter initialization</a:t>
                </a:r>
              </a:p>
              <a:p>
                <a:pPr lvl="1"/>
                <a:r>
                  <a:rPr lang="en-US" dirty="0"/>
                  <a:t>Maximum likelihood (ML) and least squares (LS) approaches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06B52E-F963-8D23-B685-B6306F0AB9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298" r="-3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F2505-1F07-B254-5463-D46610A7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15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52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85868-4927-4302-B8AD-2513C466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Existence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932335-0FAA-438E-A7AD-026CF24E24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Initial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. </a:t>
                </a:r>
                <a:r>
                  <a:rPr lang="en-US" dirty="0">
                    <a:latin typeface="Cambria Math" panose="02040503050406030204" pitchFamily="18" charset="0"/>
                  </a:rPr>
                  <a:t>Discrete time sequence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Continuous-time birth-death process</a:t>
                </a:r>
              </a:p>
              <a:p>
                <a:pPr lvl="1"/>
                <a:r>
                  <a:rPr lang="en-US" dirty="0"/>
                  <a:t>Arrival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, death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Death probability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=1−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Poisson birth rate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932335-0FAA-438E-A7AD-026CF24E24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4D0A4-5326-4B0F-8F1D-B552F3291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16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48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76B5-A956-4F97-92C9-EDD192AC9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E9FD71-6BB4-46B1-A65C-1BC491C6FC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Discrete time parameters</a:t>
                </a:r>
              </a:p>
              <a:p>
                <a:pPr lvl="1"/>
                <a:r>
                  <a:rPr lang="en-US" dirty="0"/>
                  <a:t>Birth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Death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=1−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 small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Stationarity: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→−∞⇒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Subadditivity: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Number of births in non-overlapping intervals are </a:t>
                </a:r>
                <a:r>
                  <a:rPr lang="en-US" i="1" dirty="0"/>
                  <a:t>independent</a:t>
                </a:r>
              </a:p>
              <a:p>
                <a:pPr lvl="1"/>
                <a:r>
                  <a:rPr lang="en-US" dirty="0"/>
                  <a:t>A weaker forms of independence is to bound the number of target, each transitioning between existence/nonexistence states</a:t>
                </a:r>
              </a:p>
              <a:p>
                <a:pPr lvl="1"/>
                <a:r>
                  <a:rPr lang="en-US" dirty="0"/>
                  <a:t>Independence may not hold (groups, spawning targets)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E9FD71-6BB4-46B1-A65C-1BC491C6FC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298" r="-1621" b="-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8B2DC-C4E6-46ED-B3B5-B5DBC0A8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17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53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B59E9-9088-9234-E5D5-ABEAF3992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4791B-CA4A-62D1-2734-82879140A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Estimation theory</a:t>
            </a:r>
          </a:p>
          <a:p>
            <a:r>
              <a:rPr lang="en-US" sz="2400" dirty="0"/>
              <a:t>Target modeling</a:t>
            </a:r>
          </a:p>
          <a:p>
            <a:r>
              <a:rPr lang="en-US" sz="2400" dirty="0"/>
              <a:t>Multi-target tracking</a:t>
            </a:r>
          </a:p>
          <a:p>
            <a:r>
              <a:rPr lang="en-US" sz="2400" dirty="0"/>
              <a:t>Multiple-hypothesis tracking</a:t>
            </a:r>
          </a:p>
          <a:p>
            <a:r>
              <a:rPr lang="en-US" sz="2400" dirty="0"/>
              <a:t>Recent advances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C00B4-0C34-AD2C-5083-E28CD961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18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7BB92F4-ED34-691A-873A-390CA5A53F48}"/>
              </a:ext>
            </a:extLst>
          </p:cNvPr>
          <p:cNvSpPr/>
          <p:nvPr/>
        </p:nvSpPr>
        <p:spPr>
          <a:xfrm>
            <a:off x="122979" y="2408126"/>
            <a:ext cx="191193" cy="35744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74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930F-AC9D-4752-ADCF-03A066EB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Multi-target tracking (MTT)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D6B943-1BA2-44D7-B515-F348850CA3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kern="0" dirty="0"/>
                  <a:t>We are given a sequence of </a:t>
                </a:r>
                <a:r>
                  <a:rPr lang="en-GB" i="1" kern="0" dirty="0"/>
                  <a:t>sets</a:t>
                </a:r>
                <a:r>
                  <a:rPr lang="en-GB" kern="0" dirty="0"/>
                  <a:t> of measurements, and are to determine a </a:t>
                </a:r>
                <a:r>
                  <a:rPr lang="en-GB" i="1" kern="0" dirty="0"/>
                  <a:t>set</a:t>
                </a:r>
                <a:r>
                  <a:rPr lang="en-GB" kern="0" dirty="0"/>
                  <a:t> of trajectories</a:t>
                </a:r>
              </a:p>
              <a:p>
                <a:pPr lvl="1"/>
                <a:r>
                  <a:rPr lang="en-GB" kern="0" dirty="0"/>
                  <a:t>Unknown, time-varying number of targets</a:t>
                </a:r>
              </a:p>
              <a:p>
                <a:r>
                  <a:rPr lang="en-GB" kern="0" dirty="0"/>
                  <a:t>An intractable posterior probability distribution – both </a:t>
                </a:r>
                <a:r>
                  <a:rPr lang="en-GB" i="1" kern="0" dirty="0"/>
                  <a:t>computationally</a:t>
                </a:r>
                <a:r>
                  <a:rPr lang="en-GB" kern="0" dirty="0"/>
                  <a:t> and </a:t>
                </a:r>
                <a:r>
                  <a:rPr lang="en-GB" i="1" kern="0" dirty="0"/>
                  <a:t>conceptually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𝑍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800" kern="0" dirty="0"/>
                  <a:t> </a:t>
                </a:r>
              </a:p>
              <a:p>
                <a:pPr lvl="1"/>
                <a:r>
                  <a:rPr lang="en-GB" kern="0" dirty="0"/>
                  <a:t>Most approaches do not seek to evaluate this distribution; a rare exception is Kreucher (2005); </a:t>
                </a:r>
              </a:p>
              <a:p>
                <a:pPr lvl="1"/>
                <a:r>
                  <a:rPr lang="en-GB" kern="0" dirty="0"/>
                  <a:t>Even if we could do so, what is the MTT output? There is a MAP estimation difficulty as noted by Mahler (2014)</a:t>
                </a:r>
                <a:endParaRPr lang="en-GB" sz="2800" kern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D6B943-1BA2-44D7-B515-F348850CA3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298" r="-1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0AAE0-5CC2-4478-938D-0FB802851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19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72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B59E9-9088-9234-E5D5-ABEAF3992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4791B-CA4A-62D1-2734-82879140A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Estimation theory</a:t>
            </a:r>
          </a:p>
          <a:p>
            <a:r>
              <a:rPr lang="en-US" sz="2400" dirty="0"/>
              <a:t>Target modeling</a:t>
            </a:r>
          </a:p>
          <a:p>
            <a:r>
              <a:rPr lang="en-US" sz="2400" dirty="0"/>
              <a:t>Multi-target tracking</a:t>
            </a:r>
          </a:p>
          <a:p>
            <a:r>
              <a:rPr lang="en-US" sz="2400" dirty="0"/>
              <a:t>Multiple-hypothesis tracking</a:t>
            </a:r>
          </a:p>
          <a:p>
            <a:r>
              <a:rPr lang="en-US" sz="2400" dirty="0"/>
              <a:t>Recent advances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C00B4-0C34-AD2C-5083-E28CD961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2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7BB92F4-ED34-691A-873A-390CA5A53F48}"/>
              </a:ext>
            </a:extLst>
          </p:cNvPr>
          <p:cNvSpPr/>
          <p:nvPr/>
        </p:nvSpPr>
        <p:spPr>
          <a:xfrm>
            <a:off x="122979" y="1502524"/>
            <a:ext cx="191193" cy="35744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43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C1A52-8F47-4069-9D31-58C2ECDEE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Taxonomy of MTT paradigms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EF50A-BFF3-4BCD-835A-DBB5EF6C7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20</a:t>
            </a:fld>
            <a:r>
              <a:rPr lang="en-US"/>
              <a:t> </a:t>
            </a:r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79FD53-5C87-46EA-87EF-54C3A314908C}"/>
              </a:ext>
            </a:extLst>
          </p:cNvPr>
          <p:cNvGrpSpPr/>
          <p:nvPr/>
        </p:nvGrpSpPr>
        <p:grpSpPr>
          <a:xfrm>
            <a:off x="1845314" y="1076826"/>
            <a:ext cx="6063916" cy="1497932"/>
            <a:chOff x="1546056" y="1076826"/>
            <a:chExt cx="6063916" cy="149793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F1292A-3CBB-42B7-986A-E309B3EEFA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1587" y="1663365"/>
              <a:ext cx="529395" cy="282194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CB2692F-5743-4291-B228-F8B97AEACC3A}"/>
                </a:ext>
              </a:extLst>
            </p:cNvPr>
            <p:cNvSpPr/>
            <p:nvPr/>
          </p:nvSpPr>
          <p:spPr>
            <a:xfrm>
              <a:off x="1870909" y="1458279"/>
              <a:ext cx="4836695" cy="352471"/>
            </a:xfrm>
            <a:custGeom>
              <a:avLst/>
              <a:gdLst>
                <a:gd name="connsiteX0" fmla="*/ 0 w 4836695"/>
                <a:gd name="connsiteY0" fmla="*/ 352471 h 352471"/>
                <a:gd name="connsiteX1" fmla="*/ 2261937 w 4836695"/>
                <a:gd name="connsiteY1" fmla="*/ 3556 h 352471"/>
                <a:gd name="connsiteX2" fmla="*/ 4836695 w 4836695"/>
                <a:gd name="connsiteY2" fmla="*/ 202077 h 352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6695" h="352471">
                  <a:moveTo>
                    <a:pt x="0" y="352471"/>
                  </a:moveTo>
                  <a:cubicBezTo>
                    <a:pt x="727910" y="190546"/>
                    <a:pt x="1455821" y="28622"/>
                    <a:pt x="2261937" y="3556"/>
                  </a:cubicBezTo>
                  <a:cubicBezTo>
                    <a:pt x="3068053" y="-21510"/>
                    <a:pt x="3952374" y="90283"/>
                    <a:pt x="4836695" y="202077"/>
                  </a:cubicBezTo>
                </a:path>
              </a:pathLst>
            </a:custGeom>
            <a:noFill/>
            <a:ln w="28575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45B05D8-9244-457D-AD3C-49B3488FA8F6}"/>
                </a:ext>
              </a:extLst>
            </p:cNvPr>
            <p:cNvSpPr/>
            <p:nvPr/>
          </p:nvSpPr>
          <p:spPr>
            <a:xfrm rot="10800000">
              <a:off x="1870909" y="1944444"/>
              <a:ext cx="4836695" cy="352471"/>
            </a:xfrm>
            <a:custGeom>
              <a:avLst/>
              <a:gdLst>
                <a:gd name="connsiteX0" fmla="*/ 0 w 4836695"/>
                <a:gd name="connsiteY0" fmla="*/ 352471 h 352471"/>
                <a:gd name="connsiteX1" fmla="*/ 2261937 w 4836695"/>
                <a:gd name="connsiteY1" fmla="*/ 3556 h 352471"/>
                <a:gd name="connsiteX2" fmla="*/ 4836695 w 4836695"/>
                <a:gd name="connsiteY2" fmla="*/ 202077 h 352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6695" h="352471">
                  <a:moveTo>
                    <a:pt x="0" y="352471"/>
                  </a:moveTo>
                  <a:cubicBezTo>
                    <a:pt x="727910" y="190546"/>
                    <a:pt x="1455821" y="28622"/>
                    <a:pt x="2261937" y="3556"/>
                  </a:cubicBezTo>
                  <a:cubicBezTo>
                    <a:pt x="3068053" y="-21510"/>
                    <a:pt x="3952374" y="90283"/>
                    <a:pt x="4836695" y="202077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212ED1C-1C2E-4F5A-ABBB-0E95F51C3131}"/>
                </a:ext>
              </a:extLst>
            </p:cNvPr>
            <p:cNvSpPr/>
            <p:nvPr/>
          </p:nvSpPr>
          <p:spPr>
            <a:xfrm>
              <a:off x="6635414" y="1403681"/>
              <a:ext cx="120316" cy="475248"/>
            </a:xfrm>
            <a:prstGeom prst="ellipse">
              <a:avLst/>
            </a:prstGeom>
            <a:solidFill>
              <a:srgbClr val="4F81BD">
                <a:alpha val="40000"/>
              </a:srgbClr>
            </a:solidFill>
            <a:ln w="1270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6E83C9-8CC2-4066-9FB2-5D75B34F4A7B}"/>
                </a:ext>
              </a:extLst>
            </p:cNvPr>
            <p:cNvSpPr/>
            <p:nvPr/>
          </p:nvSpPr>
          <p:spPr>
            <a:xfrm>
              <a:off x="6583277" y="1787371"/>
              <a:ext cx="248653" cy="352471"/>
            </a:xfrm>
            <a:prstGeom prst="ellipse">
              <a:avLst/>
            </a:prstGeom>
            <a:solidFill>
              <a:srgbClr val="C00000">
                <a:alpha val="40000"/>
              </a:srgbClr>
            </a:solidFill>
            <a:ln w="12700" cmpd="sng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5D7674B-F1AB-416F-AFAF-491523F3A49E}"/>
                </a:ext>
              </a:extLst>
            </p:cNvPr>
            <p:cNvSpPr/>
            <p:nvPr/>
          </p:nvSpPr>
          <p:spPr>
            <a:xfrm>
              <a:off x="7116682" y="1619751"/>
              <a:ext cx="120316" cy="123324"/>
            </a:xfrm>
            <a:prstGeom prst="ellipse">
              <a:avLst/>
            </a:prstGeom>
            <a:solidFill>
              <a:schemeClr val="accent1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B7E43A0-71DB-48E8-B477-0A41B37506D0}"/>
                </a:ext>
              </a:extLst>
            </p:cNvPr>
            <p:cNvCxnSpPr>
              <a:cxnSpLocks/>
              <a:stCxn id="28" idx="2"/>
              <a:endCxn id="33" idx="2"/>
            </p:cNvCxnSpPr>
            <p:nvPr/>
          </p:nvCxnSpPr>
          <p:spPr>
            <a:xfrm flipV="1">
              <a:off x="6583277" y="1883443"/>
              <a:ext cx="539421" cy="80164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CCBC2D9-985B-47E1-A330-0D13EA0D4B0E}"/>
                </a:ext>
              </a:extLst>
            </p:cNvPr>
            <p:cNvCxnSpPr>
              <a:cxnSpLocks/>
              <a:stCxn id="25" idx="2"/>
              <a:endCxn id="29" idx="2"/>
            </p:cNvCxnSpPr>
            <p:nvPr/>
          </p:nvCxnSpPr>
          <p:spPr>
            <a:xfrm>
              <a:off x="6707604" y="1660356"/>
              <a:ext cx="409078" cy="21057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E6622A1-E44F-413B-92F8-8FEEC9EC99B3}"/>
                </a:ext>
              </a:extLst>
            </p:cNvPr>
            <p:cNvCxnSpPr>
              <a:cxnSpLocks/>
            </p:cNvCxnSpPr>
            <p:nvPr/>
          </p:nvCxnSpPr>
          <p:spPr>
            <a:xfrm>
              <a:off x="6665494" y="1647321"/>
              <a:ext cx="487284" cy="242138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04F551A-6C00-499E-AA3A-5195FE6017C8}"/>
                </a:ext>
              </a:extLst>
            </p:cNvPr>
            <p:cNvSpPr/>
            <p:nvPr/>
          </p:nvSpPr>
          <p:spPr>
            <a:xfrm>
              <a:off x="7122698" y="1821781"/>
              <a:ext cx="120316" cy="123324"/>
            </a:xfrm>
            <a:prstGeom prst="ellipse">
              <a:avLst/>
            </a:prstGeom>
            <a:solidFill>
              <a:srgbClr val="C00000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E893C9C-1845-408E-BBE0-DD710ABC8A98}"/>
                </a:ext>
              </a:extLst>
            </p:cNvPr>
            <p:cNvSpPr txBox="1"/>
            <p:nvPr/>
          </p:nvSpPr>
          <p:spPr>
            <a:xfrm>
              <a:off x="6847315" y="1854634"/>
              <a:ext cx="243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</a:rPr>
                <a:t>?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3C63373-CE97-48DC-93FD-B8361D816486}"/>
                </a:ext>
              </a:extLst>
            </p:cNvPr>
            <p:cNvSpPr txBox="1"/>
            <p:nvPr/>
          </p:nvSpPr>
          <p:spPr>
            <a:xfrm>
              <a:off x="6804187" y="1454472"/>
              <a:ext cx="243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4F81BD"/>
                  </a:solidFill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33D4B1-D7B8-46DF-840B-273F3BB79941}"/>
                </a:ext>
              </a:extLst>
            </p:cNvPr>
            <p:cNvSpPr txBox="1"/>
            <p:nvPr/>
          </p:nvSpPr>
          <p:spPr>
            <a:xfrm>
              <a:off x="6728662" y="1670218"/>
              <a:ext cx="243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</a:rPr>
                <a:t>?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3CDF156-214E-477B-97E5-1D60BFA3BD66}"/>
                </a:ext>
              </a:extLst>
            </p:cNvPr>
            <p:cNvSpPr txBox="1"/>
            <p:nvPr/>
          </p:nvSpPr>
          <p:spPr>
            <a:xfrm>
              <a:off x="6831930" y="1606908"/>
              <a:ext cx="243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4F81BD"/>
                  </a:solidFill>
                </a:rPr>
                <a:t>?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9103CD-B650-4C20-B5AE-E45FA7534C80}"/>
                </a:ext>
              </a:extLst>
            </p:cNvPr>
            <p:cNvSpPr/>
            <p:nvPr/>
          </p:nvSpPr>
          <p:spPr>
            <a:xfrm>
              <a:off x="1546056" y="1076826"/>
              <a:ext cx="6063916" cy="1497932"/>
            </a:xfrm>
            <a:prstGeom prst="rect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D5028D33-54BB-471A-8665-579E2695D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398029"/>
              </p:ext>
            </p:extLst>
          </p:nvPr>
        </p:nvGraphicFramePr>
        <p:xfrm>
          <a:off x="875174" y="2726612"/>
          <a:ext cx="8143376" cy="31905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3877">
                  <a:extLst>
                    <a:ext uri="{9D8B030D-6E8A-4147-A177-3AD203B41FA5}">
                      <a16:colId xmlns:a16="http://schemas.microsoft.com/office/drawing/2014/main" val="729463623"/>
                    </a:ext>
                  </a:extLst>
                </a:gridCol>
                <a:gridCol w="3526571">
                  <a:extLst>
                    <a:ext uri="{9D8B030D-6E8A-4147-A177-3AD203B41FA5}">
                      <a16:colId xmlns:a16="http://schemas.microsoft.com/office/drawing/2014/main" val="3181286793"/>
                    </a:ext>
                  </a:extLst>
                </a:gridCol>
                <a:gridCol w="3902928">
                  <a:extLst>
                    <a:ext uri="{9D8B030D-6E8A-4147-A177-3AD203B41FA5}">
                      <a16:colId xmlns:a16="http://schemas.microsoft.com/office/drawing/2014/main" val="2554058893"/>
                    </a:ext>
                  </a:extLst>
                </a:gridCol>
              </a:tblGrid>
              <a:tr h="551312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b="1" dirty="0"/>
                        <a:t>Labeled Tracks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dirty="0"/>
                        <a:t>Unlabeled Tracks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195276"/>
                  </a:ext>
                </a:extLst>
              </a:tr>
              <a:tr h="1176165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b="1" dirty="0"/>
                        <a:t>Implicit Data Association </a:t>
                      </a:r>
                    </a:p>
                  </a:txBody>
                  <a:tcPr vert="vert27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-1746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Symmetric  Measurement Equations (SME)</a:t>
                      </a:r>
                    </a:p>
                    <a:p>
                      <a:pPr marL="403225" indent="-174625" algn="l">
                        <a:buFont typeface="Calibri" panose="020F0502020204030204" pitchFamily="34" charset="0"/>
                        <a:buChar char="–"/>
                      </a:pPr>
                      <a:r>
                        <a:rPr lang="en-US" sz="1100" b="0" dirty="0"/>
                        <a:t>Define derived measurements independent of data association</a:t>
                      </a:r>
                    </a:p>
                    <a:p>
                      <a:pPr marL="174625" indent="-1746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Labelled and trajectory RFS methods</a:t>
                      </a:r>
                    </a:p>
                    <a:p>
                      <a:pPr marL="403225" indent="-174625" algn="l">
                        <a:buFont typeface="Calibri" panose="020F0502020204030204" pitchFamily="34" charset="0"/>
                        <a:buChar char="–"/>
                      </a:pPr>
                      <a:r>
                        <a:rPr lang="en-US" sz="1100" b="0" dirty="0"/>
                        <a:t>Active area of research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Random finite sets (RFS)</a:t>
                      </a:r>
                    </a:p>
                    <a:p>
                      <a:pPr marL="403225" indent="-174625" algn="l">
                        <a:buFont typeface="Calibri" panose="020F0502020204030204" pitchFamily="34" charset="0"/>
                        <a:buChar char="–"/>
                      </a:pPr>
                      <a:r>
                        <a:rPr lang="en-US" sz="1100" b="0" dirty="0"/>
                        <a:t>Identifies regions where targets exist</a:t>
                      </a:r>
                    </a:p>
                    <a:p>
                      <a:pPr marL="403225" indent="-174625" algn="l">
                        <a:buFont typeface="Calibri" panose="020F0502020204030204" pitchFamily="34" charset="0"/>
                        <a:buChar char="–"/>
                      </a:pPr>
                      <a:r>
                        <a:rPr lang="en-US" sz="1100" b="0" dirty="0"/>
                        <a:t>Potentially better for state estimation</a:t>
                      </a:r>
                    </a:p>
                    <a:p>
                      <a:pPr marL="403225" indent="-174625" algn="l">
                        <a:buFont typeface="Calibri" panose="020F0502020204030204" pitchFamily="34" charset="0"/>
                        <a:buChar char="–"/>
                      </a:pPr>
                      <a:r>
                        <a:rPr lang="en-US" sz="1100" b="0" dirty="0"/>
                        <a:t>Includes Probability Hypothesis Density (PHD) and related methods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544436"/>
                  </a:ext>
                </a:extLst>
              </a:tr>
              <a:tr h="131885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b="1" dirty="0"/>
                        <a:t>Explicit Data Association </a:t>
                      </a:r>
                    </a:p>
                  </a:txBody>
                  <a:tcPr vert="vert27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-1746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Hard Data Association </a:t>
                      </a:r>
                    </a:p>
                    <a:p>
                      <a:pPr marL="403225" indent="-174625" algn="l">
                        <a:buFont typeface="Calibri" panose="020F0502020204030204" pitchFamily="34" charset="0"/>
                        <a:buChar char="–"/>
                      </a:pPr>
                      <a:r>
                        <a:rPr lang="en-US" sz="1100" b="0" dirty="0"/>
                        <a:t>(Global) Nearest Neighbor ((G)NN)</a:t>
                      </a:r>
                    </a:p>
                    <a:p>
                      <a:pPr marL="403225" indent="-174625" algn="l">
                        <a:buFont typeface="Calibri" panose="020F0502020204030204" pitchFamily="34" charset="0"/>
                        <a:buChar char="–"/>
                      </a:pPr>
                      <a:r>
                        <a:rPr lang="en-US" sz="1100" b="0" dirty="0"/>
                        <a:t>Multiple-Hypothesis Tracking (MHT)</a:t>
                      </a:r>
                    </a:p>
                    <a:p>
                      <a:pPr marL="403225" indent="-174625" algn="l">
                        <a:buFont typeface="Calibri" panose="020F0502020204030204" pitchFamily="34" charset="0"/>
                        <a:buChar char="–"/>
                      </a:pPr>
                      <a:r>
                        <a:rPr lang="en-US" sz="1100" b="0" dirty="0"/>
                        <a:t>Markov chain Monte Carlo (MCMC)</a:t>
                      </a:r>
                      <a:endParaRPr lang="en-US" sz="1100" b="1" dirty="0"/>
                    </a:p>
                    <a:p>
                      <a:pPr marL="174625" indent="-1746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Soft Data Association </a:t>
                      </a:r>
                    </a:p>
                    <a:p>
                      <a:pPr marL="403225" indent="-174625" algn="l">
                        <a:buFont typeface="Calibri" panose="020F0502020204030204" pitchFamily="34" charset="0"/>
                        <a:buChar char="–"/>
                      </a:pPr>
                      <a:r>
                        <a:rPr lang="en-US" sz="1100" b="0" dirty="0"/>
                        <a:t>(Joint) Probabilistic Data Association ((J)PDA) </a:t>
                      </a:r>
                    </a:p>
                    <a:p>
                      <a:pPr marL="403225" indent="-174625" algn="l">
                        <a:buFont typeface="Calibri" panose="020F0502020204030204" pitchFamily="34" charset="0"/>
                        <a:buChar char="–"/>
                      </a:pPr>
                      <a:r>
                        <a:rPr lang="en-US" sz="1100" b="0" dirty="0"/>
                        <a:t>Probabilistic Multiple Hypothesis Tracking (PMHT)</a:t>
                      </a:r>
                    </a:p>
                    <a:p>
                      <a:pPr marL="403225" indent="-174625" algn="l">
                        <a:buFont typeface="Calibri" panose="020F0502020204030204" pitchFamily="34" charset="0"/>
                        <a:buChar char="–"/>
                      </a:pPr>
                      <a:r>
                        <a:rPr lang="en-US" sz="1100" b="0" dirty="0"/>
                        <a:t>Belief propagation (BP)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Set JPDA, set MHT</a:t>
                      </a:r>
                    </a:p>
                    <a:p>
                      <a:pPr marL="403225" indent="-174625" algn="l">
                        <a:buFont typeface="Calibri" panose="020F0502020204030204" pitchFamily="34" charset="0"/>
                        <a:buChar char="–"/>
                      </a:pPr>
                      <a:r>
                        <a:rPr lang="en-US" sz="1100" b="0" dirty="0"/>
                        <a:t>Mix tracking solutions for improved state estimation </a:t>
                      </a:r>
                    </a:p>
                    <a:p>
                      <a:pPr marL="342900" indent="-114300" algn="l">
                        <a:buFont typeface="Arial" panose="020B0604020202020204" pitchFamily="34" charset="0"/>
                        <a:buChar char="•"/>
                      </a:pPr>
                      <a:endParaRPr lang="en-US" sz="14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362747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9D9C2A93-027E-425B-9424-35B5C175E654}"/>
              </a:ext>
            </a:extLst>
          </p:cNvPr>
          <p:cNvSpPr/>
          <p:nvPr/>
        </p:nvSpPr>
        <p:spPr>
          <a:xfrm>
            <a:off x="2059312" y="4834224"/>
            <a:ext cx="2087481" cy="184032"/>
          </a:xfrm>
          <a:prstGeom prst="rect">
            <a:avLst/>
          </a:prstGeom>
          <a:noFill/>
          <a:ln w="28575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4D7125E-EE8D-4046-BDBF-1571CBAEC597}"/>
              </a:ext>
            </a:extLst>
          </p:cNvPr>
          <p:cNvSpPr/>
          <p:nvPr/>
        </p:nvSpPr>
        <p:spPr>
          <a:xfrm>
            <a:off x="6459408" y="6072063"/>
            <a:ext cx="334883" cy="184032"/>
          </a:xfrm>
          <a:prstGeom prst="rect">
            <a:avLst/>
          </a:prstGeom>
          <a:noFill/>
          <a:ln w="28575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57495B-04CC-4A89-ADE1-AD1F214BF87A}"/>
              </a:ext>
            </a:extLst>
          </p:cNvPr>
          <p:cNvSpPr txBox="1"/>
          <p:nvPr/>
        </p:nvSpPr>
        <p:spPr>
          <a:xfrm>
            <a:off x="6776243" y="6002817"/>
            <a:ext cx="2440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Leading operational approach </a:t>
            </a:r>
          </a:p>
        </p:txBody>
      </p:sp>
    </p:spTree>
    <p:extLst>
      <p:ext uri="{BB962C8B-B14F-4D97-AF65-F5344CB8AC3E}">
        <p14:creationId xmlns:p14="http://schemas.microsoft.com/office/powerpoint/2010/main" val="2416489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DDDEF-9940-49E3-87ED-8F8563F9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comments on MTT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AD7AB-EF05-49B7-8873-556B18864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MTT methods focus primarily on multi-target filtering, with no automated track management</a:t>
            </a:r>
          </a:p>
          <a:p>
            <a:pPr lvl="1"/>
            <a:r>
              <a:rPr lang="en-US" dirty="0"/>
              <a:t>GNN, JPDA, PMHT</a:t>
            </a:r>
          </a:p>
          <a:p>
            <a:pPr lvl="1"/>
            <a:r>
              <a:rPr lang="en-US" dirty="0"/>
              <a:t>Track management is handled externally, e.g. </a:t>
            </a:r>
            <a:r>
              <a:rPr lang="en-US" i="1" dirty="0"/>
              <a:t>Integrated JPDA </a:t>
            </a:r>
            <a:r>
              <a:rPr lang="en-US" dirty="0"/>
              <a:t>(JIPDA)</a:t>
            </a:r>
          </a:p>
          <a:p>
            <a:r>
              <a:rPr lang="en-US" dirty="0"/>
              <a:t>Some MTT methods directly address both track management and multi-target filtering</a:t>
            </a:r>
          </a:p>
          <a:p>
            <a:pPr lvl="1"/>
            <a:r>
              <a:rPr lang="en-US" dirty="0"/>
              <a:t>MHT, MCMC, PHD</a:t>
            </a:r>
          </a:p>
          <a:p>
            <a:r>
              <a:rPr lang="en-US" dirty="0"/>
              <a:t>There is a distinct literature on </a:t>
            </a:r>
            <a:r>
              <a:rPr lang="en-US" i="1" dirty="0"/>
              <a:t>identity management </a:t>
            </a:r>
            <a:r>
              <a:rPr lang="en-US" dirty="0"/>
              <a:t>(IM) algorithms that addresses the coupling in target identity estimates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DE7BF-47C6-4019-BB91-C18CD5BA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21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636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7943C-04B0-4310-B34A-744524D16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measurement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251C80-CB1A-41EF-BEF1-1DE9A36592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Transform data association problem to nonlinear filtering</a:t>
                </a:r>
              </a:p>
              <a:p>
                <a:r>
                  <a:rPr lang="en-US" sz="2400" dirty="0"/>
                  <a:t>Consider a two-target problem with unknown data association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𝑘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𝑘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𝑘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>
                        <a:latin typeface="Cambria Math"/>
                      </a:rPr>
                      <m:t>𝑖</m:t>
                    </m:r>
                    <m:r>
                      <a:rPr lang="en-US" sz="2000" i="1">
                        <a:latin typeface="Cambria Math"/>
                      </a:rPr>
                      <m:t>=1, 2</m:t>
                    </m:r>
                  </m:oMath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𝑘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  <m:sup>
                            <m:r>
                              <a:rPr lang="en-US" sz="2000" i="1" dirty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𝑘</m:t>
                            </m:r>
                          </m:e>
                        </m:d>
                      </m:e>
                    </m:d>
                    <m:r>
                      <a:rPr lang="en-US" sz="2000" i="1" dirty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p>
                        <m:r>
                          <a:rPr lang="en-US" sz="2000" i="1" dirty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400" dirty="0"/>
                  <a:t>Symmetric measurements: (i) association-independent zero-mean noise, (ii) invertible (non-linear) measurement function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h</m:t>
                    </m:r>
                  </m:oMath>
                </a14:m>
                <a:r>
                  <a:rPr lang="en-US" sz="2400" dirty="0"/>
                  <a:t>; (iii) full-rank Jacobean matrix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𝐻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𝑘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𝑘</m:t>
                            </m:r>
                          </m:e>
                        </m:d>
                        <m:r>
                          <a:rPr lang="en-US" sz="20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𝑘</m:t>
                            </m:r>
                          </m:e>
                        </m:d>
                      </m:e>
                    </m:d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𝑘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𝑘</m:t>
                            </m:r>
                          </m:e>
                        </m:d>
                        <m:r>
                          <a:rPr lang="en-US" sz="2000" i="1">
                            <a:latin typeface="Cambria Math"/>
                          </a:rPr>
                          <m:t>+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𝑘</m:t>
                            </m:r>
                          </m:e>
                        </m:d>
                        <m:r>
                          <a:rPr lang="en-US" sz="2000" i="1">
                            <a:latin typeface="Cambria Math"/>
                          </a:rPr>
                          <m:t>−2</m:t>
                        </m:r>
                        <m:sSup>
                          <m:sSup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dirty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000" i="1" dirty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dirty="0"/>
              </a:p>
              <a:p>
                <a:r>
                  <a:rPr lang="en-US" sz="2400" dirty="0"/>
                  <a:t>Interesting questions</a:t>
                </a:r>
              </a:p>
              <a:p>
                <a:pPr lvl="1"/>
                <a:r>
                  <a:rPr lang="en-US" sz="2000" dirty="0"/>
                  <a:t>Performance of the multi-target filter (no missed detections, no false alarms) compared to the single-target KF solution</a:t>
                </a:r>
              </a:p>
              <a:p>
                <a:pPr lvl="1"/>
                <a:r>
                  <a:rPr lang="en-US" sz="2000" dirty="0"/>
                  <a:t>Track coalescence or repulsion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251C80-CB1A-41EF-BEF1-1DE9A36592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16" t="-2770" r="-1556" b="-5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C0454-F5DB-4E41-9C29-63A2CDEE9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22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873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5021-77A7-4E03-8C99-EA83D4919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performance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2D016-DEC5-4632-B334-C11BB3CCC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Multi-target tracking </a:t>
            </a:r>
            <a:r>
              <a:rPr lang="en-US" dirty="0"/>
              <a:t>(MTT) yields a set of track trajectories</a:t>
            </a:r>
          </a:p>
          <a:p>
            <a:pPr lvl="1"/>
            <a:r>
              <a:rPr lang="en-US" dirty="0"/>
              <a:t>How do we compare this to the set of true trajectories?</a:t>
            </a:r>
          </a:p>
          <a:p>
            <a:r>
              <a:rPr lang="en-US" dirty="0"/>
              <a:t>Operational performance metrics</a:t>
            </a:r>
          </a:p>
          <a:p>
            <a:pPr lvl="1"/>
            <a:r>
              <a:rPr lang="en-US" dirty="0"/>
              <a:t>Multiple measures are of interest: coupled and non-exhaustive</a:t>
            </a:r>
          </a:p>
          <a:p>
            <a:pPr lvl="1"/>
            <a:r>
              <a:rPr lang="en-US" dirty="0"/>
              <a:t>Most measures are not metrics in a mathematical sense</a:t>
            </a:r>
          </a:p>
          <a:p>
            <a:r>
              <a:rPr lang="en-US" dirty="0"/>
              <a:t>Scalar performance evaluation</a:t>
            </a:r>
          </a:p>
          <a:p>
            <a:pPr lvl="1"/>
            <a:r>
              <a:rPr lang="en-US" dirty="0"/>
              <a:t>OSPA, GOSPA, and track-level GOSPA</a:t>
            </a:r>
          </a:p>
          <a:p>
            <a:pPr lvl="1"/>
            <a:r>
              <a:rPr lang="en-US" dirty="0"/>
              <a:t>Scalar assessment (albeit with some parameters)</a:t>
            </a:r>
          </a:p>
          <a:p>
            <a:pPr lvl="1"/>
            <a:r>
              <a:rPr lang="en-US" dirty="0"/>
              <a:t>Satisfies requirements to be a mathematical metric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CC7A8-29FB-4F03-87EB-13AC55C63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23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891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B3731-2541-4F2D-876A-1868E2F1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Completeness, purity, estimation error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27F92-EB4D-4723-AEFC-C643F4451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24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9A33F12-C3BC-4B99-BDD4-555814A6CBA5}"/>
              </a:ext>
            </a:extLst>
          </p:cNvPr>
          <p:cNvSpPr/>
          <p:nvPr/>
        </p:nvSpPr>
        <p:spPr>
          <a:xfrm>
            <a:off x="1410544" y="1220037"/>
            <a:ext cx="7716033" cy="1742678"/>
          </a:xfrm>
          <a:custGeom>
            <a:avLst/>
            <a:gdLst>
              <a:gd name="connsiteX0" fmla="*/ 0 w 7716033"/>
              <a:gd name="connsiteY0" fmla="*/ 576197 h 1742678"/>
              <a:gd name="connsiteX1" fmla="*/ 1127342 w 7716033"/>
              <a:gd name="connsiteY1" fmla="*/ 1334022 h 1742678"/>
              <a:gd name="connsiteX2" fmla="*/ 2342367 w 7716033"/>
              <a:gd name="connsiteY2" fmla="*/ 1647173 h 1742678"/>
              <a:gd name="connsiteX3" fmla="*/ 5292246 w 7716033"/>
              <a:gd name="connsiteY3" fmla="*/ 1665962 h 1742678"/>
              <a:gd name="connsiteX4" fmla="*/ 7095994 w 7716033"/>
              <a:gd name="connsiteY4" fmla="*/ 1634647 h 1742678"/>
              <a:gd name="connsiteX5" fmla="*/ 7590772 w 7716033"/>
              <a:gd name="connsiteY5" fmla="*/ 319414 h 1742678"/>
              <a:gd name="connsiteX6" fmla="*/ 7716033 w 7716033"/>
              <a:gd name="connsiteY6" fmla="*/ 0 h 1742678"/>
              <a:gd name="connsiteX7" fmla="*/ 7716033 w 7716033"/>
              <a:gd name="connsiteY7" fmla="*/ 0 h 1742678"/>
              <a:gd name="connsiteX8" fmla="*/ 7716033 w 7716033"/>
              <a:gd name="connsiteY8" fmla="*/ 0 h 17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033" h="1742678">
                <a:moveTo>
                  <a:pt x="0" y="576197"/>
                </a:moveTo>
                <a:cubicBezTo>
                  <a:pt x="368474" y="865861"/>
                  <a:pt x="736948" y="1155526"/>
                  <a:pt x="1127342" y="1334022"/>
                </a:cubicBezTo>
                <a:cubicBezTo>
                  <a:pt x="1517736" y="1512518"/>
                  <a:pt x="1648216" y="1591850"/>
                  <a:pt x="2342367" y="1647173"/>
                </a:cubicBezTo>
                <a:cubicBezTo>
                  <a:pt x="3036518" y="1702496"/>
                  <a:pt x="4499975" y="1668050"/>
                  <a:pt x="5292246" y="1665962"/>
                </a:cubicBezTo>
                <a:cubicBezTo>
                  <a:pt x="6084517" y="1663874"/>
                  <a:pt x="6712906" y="1859072"/>
                  <a:pt x="7095994" y="1634647"/>
                </a:cubicBezTo>
                <a:cubicBezTo>
                  <a:pt x="7479082" y="1410222"/>
                  <a:pt x="7487432" y="591855"/>
                  <a:pt x="7590772" y="319414"/>
                </a:cubicBezTo>
                <a:cubicBezTo>
                  <a:pt x="7694112" y="46973"/>
                  <a:pt x="7716033" y="0"/>
                  <a:pt x="7716033" y="0"/>
                </a:cubicBezTo>
                <a:lnTo>
                  <a:pt x="7716033" y="0"/>
                </a:lnTo>
                <a:lnTo>
                  <a:pt x="7716033" y="0"/>
                </a:ln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CD262C6-7F5E-4F80-B84A-84350EC5CF50}"/>
              </a:ext>
            </a:extLst>
          </p:cNvPr>
          <p:cNvSpPr/>
          <p:nvPr/>
        </p:nvSpPr>
        <p:spPr>
          <a:xfrm>
            <a:off x="1729957" y="4096194"/>
            <a:ext cx="2818357" cy="549712"/>
          </a:xfrm>
          <a:custGeom>
            <a:avLst/>
            <a:gdLst>
              <a:gd name="connsiteX0" fmla="*/ 0 w 2818357"/>
              <a:gd name="connsiteY0" fmla="*/ 23619 h 549712"/>
              <a:gd name="connsiteX1" fmla="*/ 1340285 w 2818357"/>
              <a:gd name="connsiteY1" fmla="*/ 61197 h 549712"/>
              <a:gd name="connsiteX2" fmla="*/ 2818357 w 2818357"/>
              <a:gd name="connsiteY2" fmla="*/ 549712 h 54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8357" h="549712">
                <a:moveTo>
                  <a:pt x="0" y="23619"/>
                </a:moveTo>
                <a:cubicBezTo>
                  <a:pt x="435279" y="-1433"/>
                  <a:pt x="870559" y="-26485"/>
                  <a:pt x="1340285" y="61197"/>
                </a:cubicBezTo>
                <a:cubicBezTo>
                  <a:pt x="1810011" y="148879"/>
                  <a:pt x="2314184" y="349295"/>
                  <a:pt x="2818357" y="549712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AF404FC-C361-4FB4-ACE8-D96913DA6E3A}"/>
              </a:ext>
            </a:extLst>
          </p:cNvPr>
          <p:cNvSpPr/>
          <p:nvPr/>
        </p:nvSpPr>
        <p:spPr>
          <a:xfrm>
            <a:off x="1372966" y="2071807"/>
            <a:ext cx="2981194" cy="985528"/>
          </a:xfrm>
          <a:custGeom>
            <a:avLst/>
            <a:gdLst>
              <a:gd name="connsiteX0" fmla="*/ 0 w 2981194"/>
              <a:gd name="connsiteY0" fmla="*/ 0 h 985528"/>
              <a:gd name="connsiteX1" fmla="*/ 983293 w 2981194"/>
              <a:gd name="connsiteY1" fmla="*/ 513567 h 985528"/>
              <a:gd name="connsiteX2" fmla="*/ 1966586 w 2981194"/>
              <a:gd name="connsiteY2" fmla="*/ 914400 h 985528"/>
              <a:gd name="connsiteX3" fmla="*/ 2981194 w 2981194"/>
              <a:gd name="connsiteY3" fmla="*/ 983293 h 98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194" h="985528">
                <a:moveTo>
                  <a:pt x="0" y="0"/>
                </a:moveTo>
                <a:cubicBezTo>
                  <a:pt x="327764" y="180583"/>
                  <a:pt x="655529" y="361167"/>
                  <a:pt x="983293" y="513567"/>
                </a:cubicBezTo>
                <a:cubicBezTo>
                  <a:pt x="1311057" y="665967"/>
                  <a:pt x="1633603" y="836112"/>
                  <a:pt x="1966586" y="914400"/>
                </a:cubicBezTo>
                <a:cubicBezTo>
                  <a:pt x="2299569" y="992688"/>
                  <a:pt x="2640381" y="987990"/>
                  <a:pt x="2981194" y="98329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B6870924-C87A-49A7-9825-F277BCE5A609}"/>
              </a:ext>
            </a:extLst>
          </p:cNvPr>
          <p:cNvSpPr/>
          <p:nvPr/>
        </p:nvSpPr>
        <p:spPr>
          <a:xfrm>
            <a:off x="4673574" y="3042574"/>
            <a:ext cx="1446756" cy="31315"/>
          </a:xfrm>
          <a:custGeom>
            <a:avLst/>
            <a:gdLst>
              <a:gd name="connsiteX0" fmla="*/ 0 w 1446756"/>
              <a:gd name="connsiteY0" fmla="*/ 31315 h 31315"/>
              <a:gd name="connsiteX1" fmla="*/ 1446756 w 1446756"/>
              <a:gd name="connsiteY1" fmla="*/ 0 h 3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6756" h="31315">
                <a:moveTo>
                  <a:pt x="0" y="31315"/>
                </a:moveTo>
                <a:lnTo>
                  <a:pt x="1446756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5F2F060B-4773-4A7C-92AF-5DF80AB63ABF}"/>
              </a:ext>
            </a:extLst>
          </p:cNvPr>
          <p:cNvSpPr/>
          <p:nvPr/>
        </p:nvSpPr>
        <p:spPr>
          <a:xfrm>
            <a:off x="6408429" y="3036311"/>
            <a:ext cx="2254685" cy="121904"/>
          </a:xfrm>
          <a:custGeom>
            <a:avLst/>
            <a:gdLst>
              <a:gd name="connsiteX0" fmla="*/ 0 w 2254685"/>
              <a:gd name="connsiteY0" fmla="*/ 37578 h 121904"/>
              <a:gd name="connsiteX1" fmla="*/ 1033397 w 2254685"/>
              <a:gd name="connsiteY1" fmla="*/ 81419 h 121904"/>
              <a:gd name="connsiteX2" fmla="*/ 1728591 w 2254685"/>
              <a:gd name="connsiteY2" fmla="*/ 118997 h 121904"/>
              <a:gd name="connsiteX3" fmla="*/ 2254685 w 2254685"/>
              <a:gd name="connsiteY3" fmla="*/ 0 h 12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4685" h="121904">
                <a:moveTo>
                  <a:pt x="0" y="37578"/>
                </a:moveTo>
                <a:lnTo>
                  <a:pt x="1033397" y="81419"/>
                </a:lnTo>
                <a:cubicBezTo>
                  <a:pt x="1321495" y="94989"/>
                  <a:pt x="1525043" y="132567"/>
                  <a:pt x="1728591" y="118997"/>
                </a:cubicBezTo>
                <a:cubicBezTo>
                  <a:pt x="1932139" y="105427"/>
                  <a:pt x="2093412" y="52713"/>
                  <a:pt x="2254685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3998084A-0776-40BA-923A-B5339DEA0610}"/>
              </a:ext>
            </a:extLst>
          </p:cNvPr>
          <p:cNvSpPr/>
          <p:nvPr/>
        </p:nvSpPr>
        <p:spPr>
          <a:xfrm>
            <a:off x="9010711" y="1140178"/>
            <a:ext cx="231732" cy="1039660"/>
          </a:xfrm>
          <a:custGeom>
            <a:avLst/>
            <a:gdLst>
              <a:gd name="connsiteX0" fmla="*/ 0 w 231732"/>
              <a:gd name="connsiteY0" fmla="*/ 1039660 h 1039660"/>
              <a:gd name="connsiteX1" fmla="*/ 231732 w 231732"/>
              <a:gd name="connsiteY1" fmla="*/ 0 h 103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732" h="1039660">
                <a:moveTo>
                  <a:pt x="0" y="1039660"/>
                </a:moveTo>
                <a:lnTo>
                  <a:pt x="231732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EEB0F428-0380-4522-8BFB-88E43F89BF8D}"/>
              </a:ext>
            </a:extLst>
          </p:cNvPr>
          <p:cNvSpPr/>
          <p:nvPr/>
        </p:nvSpPr>
        <p:spPr>
          <a:xfrm>
            <a:off x="3803015" y="4414174"/>
            <a:ext cx="4208745" cy="747635"/>
          </a:xfrm>
          <a:custGeom>
            <a:avLst/>
            <a:gdLst>
              <a:gd name="connsiteX0" fmla="*/ 0 w 4208745"/>
              <a:gd name="connsiteY0" fmla="*/ 519831 h 747635"/>
              <a:gd name="connsiteX1" fmla="*/ 2073058 w 4208745"/>
              <a:gd name="connsiteY1" fmla="*/ 739036 h 747635"/>
              <a:gd name="connsiteX2" fmla="*/ 3776597 w 4208745"/>
              <a:gd name="connsiteY2" fmla="*/ 256784 h 747635"/>
              <a:gd name="connsiteX3" fmla="*/ 4208745 w 4208745"/>
              <a:gd name="connsiteY3" fmla="*/ 0 h 74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745" h="747635">
                <a:moveTo>
                  <a:pt x="0" y="519831"/>
                </a:moveTo>
                <a:cubicBezTo>
                  <a:pt x="721812" y="651354"/>
                  <a:pt x="1443625" y="782877"/>
                  <a:pt x="2073058" y="739036"/>
                </a:cubicBezTo>
                <a:cubicBezTo>
                  <a:pt x="2702491" y="695195"/>
                  <a:pt x="3420649" y="379957"/>
                  <a:pt x="3776597" y="256784"/>
                </a:cubicBezTo>
                <a:cubicBezTo>
                  <a:pt x="4132545" y="133611"/>
                  <a:pt x="4170645" y="66805"/>
                  <a:pt x="4208745" y="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35CBA53-121E-432B-A44C-F42D97E921AC}"/>
              </a:ext>
            </a:extLst>
          </p:cNvPr>
          <p:cNvSpPr/>
          <p:nvPr/>
        </p:nvSpPr>
        <p:spPr>
          <a:xfrm>
            <a:off x="2205946" y="4226284"/>
            <a:ext cx="3118981" cy="782877"/>
          </a:xfrm>
          <a:custGeom>
            <a:avLst/>
            <a:gdLst>
              <a:gd name="connsiteX0" fmla="*/ 0 w 3118981"/>
              <a:gd name="connsiteY0" fmla="*/ 0 h 782877"/>
              <a:gd name="connsiteX1" fmla="*/ 914400 w 3118981"/>
              <a:gd name="connsiteY1" fmla="*/ 87682 h 782877"/>
              <a:gd name="connsiteX2" fmla="*/ 1722329 w 3118981"/>
              <a:gd name="connsiteY2" fmla="*/ 400833 h 782877"/>
              <a:gd name="connsiteX3" fmla="*/ 2004165 w 3118981"/>
              <a:gd name="connsiteY3" fmla="*/ 551145 h 782877"/>
              <a:gd name="connsiteX4" fmla="*/ 2599151 w 3118981"/>
              <a:gd name="connsiteY4" fmla="*/ 682668 h 782877"/>
              <a:gd name="connsiteX5" fmla="*/ 3118981 w 3118981"/>
              <a:gd name="connsiteY5" fmla="*/ 782877 h 78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981" h="782877">
                <a:moveTo>
                  <a:pt x="0" y="0"/>
                </a:moveTo>
                <a:cubicBezTo>
                  <a:pt x="313672" y="10438"/>
                  <a:pt x="627345" y="20877"/>
                  <a:pt x="914400" y="87682"/>
                </a:cubicBezTo>
                <a:cubicBezTo>
                  <a:pt x="1201455" y="154488"/>
                  <a:pt x="1540702" y="323589"/>
                  <a:pt x="1722329" y="400833"/>
                </a:cubicBezTo>
                <a:cubicBezTo>
                  <a:pt x="1903956" y="478077"/>
                  <a:pt x="1858028" y="504173"/>
                  <a:pt x="2004165" y="551145"/>
                </a:cubicBezTo>
                <a:cubicBezTo>
                  <a:pt x="2150302" y="598118"/>
                  <a:pt x="2413348" y="644046"/>
                  <a:pt x="2599151" y="682668"/>
                </a:cubicBezTo>
                <a:cubicBezTo>
                  <a:pt x="2784954" y="721290"/>
                  <a:pt x="2951967" y="752083"/>
                  <a:pt x="3118981" y="78287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8B354B0C-50BA-4FDF-9900-6E4679E7E31D}"/>
              </a:ext>
            </a:extLst>
          </p:cNvPr>
          <p:cNvSpPr/>
          <p:nvPr/>
        </p:nvSpPr>
        <p:spPr>
          <a:xfrm>
            <a:off x="5825968" y="4577013"/>
            <a:ext cx="1572017" cy="388307"/>
          </a:xfrm>
          <a:custGeom>
            <a:avLst/>
            <a:gdLst>
              <a:gd name="connsiteX0" fmla="*/ 0 w 1572017"/>
              <a:gd name="connsiteY0" fmla="*/ 388307 h 388307"/>
              <a:gd name="connsiteX1" fmla="*/ 1572017 w 1572017"/>
              <a:gd name="connsiteY1" fmla="*/ 0 h 38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72017" h="388307">
                <a:moveTo>
                  <a:pt x="0" y="388307"/>
                </a:moveTo>
                <a:lnTo>
                  <a:pt x="1572017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7AA8A90-A88C-4A35-ADEF-0CC9642DF1CD}"/>
              </a:ext>
            </a:extLst>
          </p:cNvPr>
          <p:cNvSpPr/>
          <p:nvPr/>
        </p:nvSpPr>
        <p:spPr>
          <a:xfrm>
            <a:off x="9024443" y="4182442"/>
            <a:ext cx="158501" cy="1221288"/>
          </a:xfrm>
          <a:custGeom>
            <a:avLst/>
            <a:gdLst>
              <a:gd name="connsiteX0" fmla="*/ 158501 w 158501"/>
              <a:gd name="connsiteY0" fmla="*/ 0 h 1221288"/>
              <a:gd name="connsiteX1" fmla="*/ 8188 w 158501"/>
              <a:gd name="connsiteY1" fmla="*/ 601250 h 1221288"/>
              <a:gd name="connsiteX2" fmla="*/ 33240 w 158501"/>
              <a:gd name="connsiteY2" fmla="*/ 1221288 h 1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501" h="1221288">
                <a:moveTo>
                  <a:pt x="158501" y="0"/>
                </a:moveTo>
                <a:cubicBezTo>
                  <a:pt x="93783" y="198851"/>
                  <a:pt x="29065" y="397702"/>
                  <a:pt x="8188" y="601250"/>
                </a:cubicBezTo>
                <a:cubicBezTo>
                  <a:pt x="-12689" y="804798"/>
                  <a:pt x="10275" y="1013043"/>
                  <a:pt x="33240" y="122128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150652-25B5-4ADB-AF67-DD3AEF7E70DD}"/>
              </a:ext>
            </a:extLst>
          </p:cNvPr>
          <p:cNvSpPr txBox="1"/>
          <p:nvPr/>
        </p:nvSpPr>
        <p:spPr>
          <a:xfrm>
            <a:off x="4629733" y="5973664"/>
            <a:ext cx="444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False tracks (these lower </a:t>
            </a:r>
            <a:r>
              <a:rPr lang="en-US" b="1" i="1" dirty="0">
                <a:solidFill>
                  <a:srgbClr val="FF0000"/>
                </a:solidFill>
              </a:rPr>
              <a:t>track completeness</a:t>
            </a:r>
            <a:r>
              <a:rPr lang="en-US" i="1" dirty="0"/>
              <a:t>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B32526-4671-4078-90A2-1CFB34D0F10C}"/>
              </a:ext>
            </a:extLst>
          </p:cNvPr>
          <p:cNvCxnSpPr>
            <a:stCxn id="15" idx="0"/>
            <a:endCxn id="14" idx="1"/>
          </p:cNvCxnSpPr>
          <p:nvPr/>
        </p:nvCxnSpPr>
        <p:spPr>
          <a:xfrm flipV="1">
            <a:off x="6853579" y="4783692"/>
            <a:ext cx="2179052" cy="11899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C8780F-4223-4746-B554-DEC6B0F9E8F9}"/>
              </a:ext>
            </a:extLst>
          </p:cNvPr>
          <p:cNvCxnSpPr>
            <a:stCxn id="15" idx="0"/>
          </p:cNvCxnSpPr>
          <p:nvPr/>
        </p:nvCxnSpPr>
        <p:spPr>
          <a:xfrm flipH="1" flipV="1">
            <a:off x="3846857" y="5554044"/>
            <a:ext cx="3006722" cy="4196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631FC1-7605-46D3-A2D7-858F73B7EB87}"/>
              </a:ext>
            </a:extLst>
          </p:cNvPr>
          <p:cNvCxnSpPr>
            <a:stCxn id="19" idx="0"/>
          </p:cNvCxnSpPr>
          <p:nvPr/>
        </p:nvCxnSpPr>
        <p:spPr>
          <a:xfrm flipV="1">
            <a:off x="2155844" y="4645907"/>
            <a:ext cx="1609592" cy="4058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8E1E4D0-D927-48C8-9383-5706BF071190}"/>
              </a:ext>
            </a:extLst>
          </p:cNvPr>
          <p:cNvSpPr txBox="1"/>
          <p:nvPr/>
        </p:nvSpPr>
        <p:spPr>
          <a:xfrm>
            <a:off x="821821" y="5051760"/>
            <a:ext cx="266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Track swap (this lowers </a:t>
            </a:r>
            <a:r>
              <a:rPr lang="en-US" b="1" i="1" dirty="0">
                <a:solidFill>
                  <a:srgbClr val="FF0000"/>
                </a:solidFill>
              </a:rPr>
              <a:t>track purity</a:t>
            </a:r>
            <a:r>
              <a:rPr lang="en-US" i="1" dirty="0"/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6FBAF0-0BDB-4530-A8CC-EC0B6C930D8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3083092" y="1808501"/>
            <a:ext cx="1408854" cy="12215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F55B4BF-14EE-4603-AA33-694DFC2CD53E}"/>
              </a:ext>
            </a:extLst>
          </p:cNvPr>
          <p:cNvSpPr txBox="1"/>
          <p:nvPr/>
        </p:nvSpPr>
        <p:spPr>
          <a:xfrm>
            <a:off x="1252204" y="1162170"/>
            <a:ext cx="366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Track fragmentation (this lowers </a:t>
            </a:r>
            <a:r>
              <a:rPr lang="en-US" b="1" i="1" dirty="0">
                <a:solidFill>
                  <a:srgbClr val="FF0000"/>
                </a:solidFill>
              </a:rPr>
              <a:t>target purity</a:t>
            </a:r>
            <a:r>
              <a:rPr lang="en-US" i="1" dirty="0"/>
              <a:t>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13E77D4-C225-4796-8CBD-2E4180C79EE4}"/>
              </a:ext>
            </a:extLst>
          </p:cNvPr>
          <p:cNvCxnSpPr>
            <a:stCxn id="23" idx="3"/>
          </p:cNvCxnSpPr>
          <p:nvPr/>
        </p:nvCxnSpPr>
        <p:spPr>
          <a:xfrm>
            <a:off x="7322829" y="2071807"/>
            <a:ext cx="1396652" cy="4321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6281DEA-B5D5-45D9-BA6F-609D93DCC029}"/>
              </a:ext>
            </a:extLst>
          </p:cNvPr>
          <p:cNvSpPr txBox="1"/>
          <p:nvPr/>
        </p:nvSpPr>
        <p:spPr>
          <a:xfrm>
            <a:off x="4811361" y="1610142"/>
            <a:ext cx="2511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Non-tracked target (this lowers </a:t>
            </a:r>
            <a:r>
              <a:rPr lang="en-US" b="1" i="1" dirty="0">
                <a:solidFill>
                  <a:srgbClr val="FF0000"/>
                </a:solidFill>
              </a:rPr>
              <a:t>target completeness</a:t>
            </a:r>
            <a:r>
              <a:rPr lang="en-US" i="1" dirty="0"/>
              <a:t>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63F9AD-E9E0-48FB-9C34-88F90C03C1D8}"/>
              </a:ext>
            </a:extLst>
          </p:cNvPr>
          <p:cNvCxnSpPr/>
          <p:nvPr/>
        </p:nvCxnSpPr>
        <p:spPr>
          <a:xfrm>
            <a:off x="6477322" y="4848833"/>
            <a:ext cx="87682" cy="160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90E6D0-3DCD-4175-9C06-A8292A533F1A}"/>
              </a:ext>
            </a:extLst>
          </p:cNvPr>
          <p:cNvCxnSpPr>
            <a:stCxn id="26" idx="2"/>
          </p:cNvCxnSpPr>
          <p:nvPr/>
        </p:nvCxnSpPr>
        <p:spPr>
          <a:xfrm flipH="1">
            <a:off x="6552479" y="4252763"/>
            <a:ext cx="578700" cy="6875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9E494B1-3169-4665-AA10-1E78CD788736}"/>
              </a:ext>
            </a:extLst>
          </p:cNvPr>
          <p:cNvSpPr txBox="1"/>
          <p:nvPr/>
        </p:nvSpPr>
        <p:spPr>
          <a:xfrm>
            <a:off x="4766891" y="3606432"/>
            <a:ext cx="472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State estimation error </a:t>
            </a:r>
            <a:r>
              <a:rPr lang="en-US" i="1" dirty="0"/>
              <a:t>(this is averaged over all target-track associations)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F49C64-C085-4891-9ED1-8665BB284033}"/>
              </a:ext>
            </a:extLst>
          </p:cNvPr>
          <p:cNvGrpSpPr/>
          <p:nvPr/>
        </p:nvGrpSpPr>
        <p:grpSpPr>
          <a:xfrm>
            <a:off x="240727" y="2763451"/>
            <a:ext cx="2004885" cy="1042245"/>
            <a:chOff x="240727" y="2763451"/>
            <a:chExt cx="2004885" cy="104224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F8A96E-F277-4562-9FD1-D95E07DD758B}"/>
                </a:ext>
              </a:extLst>
            </p:cNvPr>
            <p:cNvSpPr/>
            <p:nvPr/>
          </p:nvSpPr>
          <p:spPr>
            <a:xfrm>
              <a:off x="240727" y="2763451"/>
              <a:ext cx="2004885" cy="1042245"/>
            </a:xfrm>
            <a:prstGeom prst="rect">
              <a:avLst/>
            </a:prstGeom>
            <a:solidFill>
              <a:srgbClr val="F2F2F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08E334-C0F5-4A57-B179-6FBA494CA93E}"/>
                </a:ext>
              </a:extLst>
            </p:cNvPr>
            <p:cNvSpPr txBox="1"/>
            <p:nvPr/>
          </p:nvSpPr>
          <p:spPr>
            <a:xfrm>
              <a:off x="441144" y="2814011"/>
              <a:ext cx="16221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Legend</a:t>
              </a:r>
            </a:p>
            <a:p>
              <a:r>
                <a:rPr lang="en-US" b="1" dirty="0"/>
                <a:t>Target</a:t>
              </a:r>
            </a:p>
            <a:p>
              <a:r>
                <a:rPr lang="en-US" b="1" dirty="0"/>
                <a:t>Track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43AC778-DC16-41CF-A27C-A348CA9E8B83}"/>
                </a:ext>
              </a:extLst>
            </p:cNvPr>
            <p:cNvCxnSpPr/>
            <p:nvPr/>
          </p:nvCxnSpPr>
          <p:spPr>
            <a:xfrm>
              <a:off x="1349280" y="3313254"/>
              <a:ext cx="632566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BFADB1-882A-42D9-AC92-B01A719EF323}"/>
                </a:ext>
              </a:extLst>
            </p:cNvPr>
            <p:cNvCxnSpPr/>
            <p:nvPr/>
          </p:nvCxnSpPr>
          <p:spPr>
            <a:xfrm>
              <a:off x="1361806" y="3597177"/>
              <a:ext cx="6325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Freeform 13">
            <a:extLst>
              <a:ext uri="{FF2B5EF4-FFF2-40B4-BE49-F238E27FC236}">
                <a16:creationId xmlns:a16="http://schemas.microsoft.com/office/drawing/2014/main" id="{8825413B-16DE-4A79-B3F9-145E27947EA0}"/>
              </a:ext>
            </a:extLst>
          </p:cNvPr>
          <p:cNvSpPr/>
          <p:nvPr/>
        </p:nvSpPr>
        <p:spPr>
          <a:xfrm rot="13701514">
            <a:off x="3461972" y="5074971"/>
            <a:ext cx="158501" cy="1221288"/>
          </a:xfrm>
          <a:custGeom>
            <a:avLst/>
            <a:gdLst>
              <a:gd name="connsiteX0" fmla="*/ 158501 w 158501"/>
              <a:gd name="connsiteY0" fmla="*/ 0 h 1221288"/>
              <a:gd name="connsiteX1" fmla="*/ 8188 w 158501"/>
              <a:gd name="connsiteY1" fmla="*/ 601250 h 1221288"/>
              <a:gd name="connsiteX2" fmla="*/ 33240 w 158501"/>
              <a:gd name="connsiteY2" fmla="*/ 1221288 h 1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501" h="1221288">
                <a:moveTo>
                  <a:pt x="158501" y="0"/>
                </a:moveTo>
                <a:cubicBezTo>
                  <a:pt x="93783" y="198851"/>
                  <a:pt x="29065" y="397702"/>
                  <a:pt x="8188" y="601250"/>
                </a:cubicBezTo>
                <a:cubicBezTo>
                  <a:pt x="-12689" y="804798"/>
                  <a:pt x="10275" y="1013043"/>
                  <a:pt x="33240" y="122128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59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2338-7203-4F05-8E3B-1D73ECBEA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a scalar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C844-A55A-4CAA-825A-440AE27E7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in detection-level receiver operating characteristics (ROC) curves, there are track-level performance tradeoffs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5B2B5-5C02-4D68-B189-0190CE74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25</a:t>
            </a:fld>
            <a:r>
              <a:rPr lang="en-US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05AED-A1D3-4903-9B6D-5DFB2D85C7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420927"/>
            <a:ext cx="5591550" cy="3855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4454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63F4E-D9E9-3FF4-E90B-BE95414EA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issues in performance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C5C29-F4BC-1D88-432B-E0C8F6BB9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98" y="1524000"/>
            <a:ext cx="5823817" cy="4619989"/>
          </a:xfrm>
        </p:spPr>
        <p:txBody>
          <a:bodyPr/>
          <a:lstStyle/>
          <a:p>
            <a:r>
              <a:rPr lang="en-US" dirty="0"/>
              <a:t>Use of velocity or classification states in 2D assignment</a:t>
            </a:r>
          </a:p>
          <a:p>
            <a:r>
              <a:rPr lang="en-US" dirty="0"/>
              <a:t>Some quantities not reflected</a:t>
            </a:r>
          </a:p>
          <a:p>
            <a:pPr lvl="1"/>
            <a:r>
              <a:rPr lang="en-US" dirty="0"/>
              <a:t>False track rate</a:t>
            </a:r>
          </a:p>
          <a:p>
            <a:pPr lvl="1"/>
            <a:r>
              <a:rPr lang="en-US" dirty="0"/>
              <a:t>Repeated tracks (or coasted terminal tracks) vs. false tracks</a:t>
            </a:r>
          </a:p>
          <a:p>
            <a:pPr lvl="1"/>
            <a:r>
              <a:rPr lang="en-US" dirty="0"/>
              <a:t>Solution execution time and reporting latency</a:t>
            </a:r>
          </a:p>
          <a:p>
            <a:pPr lvl="1"/>
            <a:r>
              <a:rPr lang="en-US" dirty="0"/>
              <a:t>Precision, robustness, consistency of purity computations</a:t>
            </a:r>
          </a:p>
          <a:p>
            <a:pPr lvl="1"/>
            <a:r>
              <a:rPr lang="en-US" dirty="0"/>
              <a:t>Track uncertainty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4E40E-35C7-561B-1C93-2C5FAAE1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26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8CA11E-5E10-8A16-434B-0F1C0C33015B}"/>
              </a:ext>
            </a:extLst>
          </p:cNvPr>
          <p:cNvSpPr/>
          <p:nvPr/>
        </p:nvSpPr>
        <p:spPr>
          <a:xfrm>
            <a:off x="1579418" y="53998"/>
            <a:ext cx="6606863" cy="202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2C3689-7ABB-06E4-214F-C2F57DCEED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58" y="1111974"/>
            <a:ext cx="3333404" cy="52551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356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19A-511E-4D65-D199-C58261AE3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Relaxing the point-track assumption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7A605-E708-722B-99D3-33570A208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Gaussian mixture example illustrates localization-completeness tradeoff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6EEDA-BDD9-5D70-D0E0-54527949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27</a:t>
            </a:fld>
            <a:r>
              <a:rPr lang="en-US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F9F81-0C71-73A5-2923-86179167B40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150"/>
            <a:ext cx="4022752" cy="328048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2233AA-B14F-4152-B811-298DFE4400B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2218590"/>
            <a:ext cx="6143625" cy="4054475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047161-A17C-E723-E125-1C2A83789975}"/>
              </a:ext>
            </a:extLst>
          </p:cNvPr>
          <p:cNvSpPr/>
          <p:nvPr/>
        </p:nvSpPr>
        <p:spPr>
          <a:xfrm>
            <a:off x="1579418" y="53998"/>
            <a:ext cx="6606863" cy="202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09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B59E9-9088-9234-E5D5-ABEAF3992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4791B-CA4A-62D1-2734-82879140A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Estimation theory</a:t>
            </a:r>
          </a:p>
          <a:p>
            <a:r>
              <a:rPr lang="en-US" sz="2400" dirty="0"/>
              <a:t>Target modeling</a:t>
            </a:r>
          </a:p>
          <a:p>
            <a:r>
              <a:rPr lang="en-US" sz="2400" dirty="0"/>
              <a:t>Multi-target tracking</a:t>
            </a:r>
          </a:p>
          <a:p>
            <a:r>
              <a:rPr lang="en-US" sz="2400" dirty="0"/>
              <a:t>Multiple-hypothesis tracking</a:t>
            </a:r>
          </a:p>
          <a:p>
            <a:r>
              <a:rPr lang="en-US" sz="2400" dirty="0"/>
              <a:t>Recent advances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C00B4-0C34-AD2C-5083-E28CD961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28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7BB92F4-ED34-691A-873A-390CA5A53F48}"/>
              </a:ext>
            </a:extLst>
          </p:cNvPr>
          <p:cNvSpPr/>
          <p:nvPr/>
        </p:nvSpPr>
        <p:spPr>
          <a:xfrm>
            <a:off x="122979" y="2856531"/>
            <a:ext cx="191193" cy="35744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99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930F-AC9D-4752-ADCF-03A066EB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Multiple-hypothesis tracking (MHT)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D6B943-1BA2-44D7-B515-F348850CA3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kern="0" dirty="0"/>
                  <a:t>The MTT challenge: an intractable posterior probability distribution – both </a:t>
                </a:r>
                <a:r>
                  <a:rPr lang="en-GB" i="1" kern="0" dirty="0"/>
                  <a:t>computationally</a:t>
                </a:r>
                <a:r>
                  <a:rPr lang="en-GB" kern="0" dirty="0"/>
                  <a:t> and </a:t>
                </a:r>
                <a:r>
                  <a:rPr lang="en-GB" i="1" kern="0" dirty="0"/>
                  <a:t>conceptually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𝑍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800" kern="0" dirty="0"/>
                  <a:t> </a:t>
                </a:r>
              </a:p>
              <a:p>
                <a:r>
                  <a:rPr lang="en-GB" kern="0" dirty="0"/>
                  <a:t>Hybrid-state decomposition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𝑍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</m:e>
                    </m:d>
                    <m:r>
                      <a:rPr lang="en-US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</m:sub>
                      <m:sup/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GB" sz="2800" kern="0" dirty="0"/>
              </a:p>
              <a:p>
                <a:r>
                  <a:rPr lang="en-GB" kern="0" dirty="0"/>
                  <a:t>MHT approach uses </a:t>
                </a:r>
                <a:r>
                  <a:rPr lang="en-GB" i="1" kern="0" dirty="0"/>
                  <a:t>maximum a posteriori </a:t>
                </a:r>
                <a:r>
                  <a:rPr lang="en-GB" kern="0" dirty="0"/>
                  <a:t>(MAP) estimation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</a:rPr>
                          <m:t>arg</m:t>
                        </m:r>
                        <m:r>
                          <a:rPr lang="en-US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</a:rPr>
                          <m:t>max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</m:sub>
                    </m:sSub>
                    <m:r>
                      <a:rPr lang="en-US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𝑍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kern="0" dirty="0"/>
                  <a:t> (MAP estimation here is well-posed)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𝑋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p>
                    </m:sSup>
                    <m:r>
                      <a:rPr lang="en-US" i="1">
                        <a:latin typeface="Cambria Math"/>
                        <a:ea typeface="Cambria Math"/>
                      </a:rPr>
                      <m:t>≈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  <a:ea typeface="Cambria Math"/>
                              </a:rPr>
                              <m:t>arg</m:t>
                            </m:r>
                            <m:r>
                              <a:rPr lang="en-US"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  <a:ea typeface="Cambria Math"/>
                              </a:rPr>
                              <m:t>max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 </m:t>
                            </m:r>
                          </m:sub>
                        </m:sSub>
                      </m:fName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n-GB" sz="2800" kern="0" dirty="0"/>
              </a:p>
              <a:p>
                <a:r>
                  <a:rPr lang="en-GB" kern="0" dirty="0"/>
                  <a:t>Recursive formulation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𝑍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 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D6B943-1BA2-44D7-B515-F348850CA3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298" b="-4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0AAE0-5CC2-4478-938D-0FB802851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29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65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455B1-753F-41DC-AB91-BE82E4B1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theory</a:t>
            </a:r>
            <a:r>
              <a:rPr lang="en-US" baseline="30000" dirty="0"/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6C5A2C-96C3-4755-8CEC-1D0369C4D4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 are jointly distributed random variables</a:t>
                </a:r>
              </a:p>
              <a:p>
                <a:pPr lvl="1"/>
                <a:r>
                  <a:rPr lang="en-US" dirty="0"/>
                  <a:t>We seek to estimate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given the observation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Assume known first and  second moments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𝑋𝑋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𝑌𝑌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Objective: estimate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in a way that does well “on average”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Conditional objective function: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i="1" dirty="0"/>
                  <a:t>Least squares </a:t>
                </a:r>
                <a:r>
                  <a:rPr lang="en-US" dirty="0"/>
                  <a:t>(LS) estimation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Theorem 1: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Result holds more generally,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6C5A2C-96C3-4755-8CEC-1D0369C4D4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C3EEB-159D-4FD6-BE2C-59E891F7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3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27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A2268-B996-415D-A76D-D22734BCA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MAP estimation a good idea?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5EAB2-40A9-4E46-8CB5-B001AC912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Single-target tracking: MAP doesn’t minimize </a:t>
            </a:r>
            <a:r>
              <a:rPr lang="en-US" sz="2400" i="1" dirty="0"/>
              <a:t>mean squared error </a:t>
            </a:r>
            <a:r>
              <a:rPr lang="en-US" sz="2400" dirty="0"/>
              <a:t>(MSE)!</a:t>
            </a:r>
          </a:p>
          <a:p>
            <a:pPr lvl="1"/>
            <a:r>
              <a:rPr lang="en-US" sz="2000" dirty="0"/>
              <a:t>Recall MMSE, MMAE, and MAP criteria lead to the same estimator under very narrow assumptions (linearity and </a:t>
            </a:r>
            <a:r>
              <a:rPr lang="en-US" sz="2000" dirty="0" err="1"/>
              <a:t>Gaussianity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MAP criterion is often easier (no need for normalization), and tractable for MTT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1137B-BDD2-4EF5-9DE4-079F4AAA2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30</a:t>
            </a:fld>
            <a:r>
              <a:rPr lang="en-US"/>
              <a:t> 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ACFD00F-A0B7-4563-BB97-A057C7A4C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70359" t="19259" r="4078" b="9630"/>
          <a:stretch>
            <a:fillRect/>
          </a:stretch>
        </p:blipFill>
        <p:spPr bwMode="auto">
          <a:xfrm>
            <a:off x="141887" y="3157477"/>
            <a:ext cx="3384578" cy="30944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28A6B82-3B39-4461-B63F-6EE3506AF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4796" t="15556" r="28911" b="14815"/>
          <a:stretch>
            <a:fillRect/>
          </a:stretch>
        </p:blipFill>
        <p:spPr bwMode="auto">
          <a:xfrm>
            <a:off x="3641601" y="3159941"/>
            <a:ext cx="3542000" cy="30828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3103E-F5D6-4BF5-A885-58BD39A607B7}"/>
              </a:ext>
            </a:extLst>
          </p:cNvPr>
          <p:cNvSpPr txBox="1"/>
          <p:nvPr/>
        </p:nvSpPr>
        <p:spPr>
          <a:xfrm>
            <a:off x="7255255" y="5608616"/>
            <a:ext cx="1862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Braca et al. (2010)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8ED179-5E40-47EB-AF36-2746A3D838BA}"/>
              </a:ext>
            </a:extLst>
          </p:cNvPr>
          <p:cNvGrpSpPr/>
          <p:nvPr/>
        </p:nvGrpSpPr>
        <p:grpSpPr>
          <a:xfrm>
            <a:off x="7320064" y="2952912"/>
            <a:ext cx="2569777" cy="2184353"/>
            <a:chOff x="7320064" y="2952912"/>
            <a:chExt cx="2569777" cy="218435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29139B-0C02-4A72-88B0-2D6B769E7693}"/>
                </a:ext>
              </a:extLst>
            </p:cNvPr>
            <p:cNvSpPr txBox="1"/>
            <p:nvPr/>
          </p:nvSpPr>
          <p:spPr>
            <a:xfrm>
              <a:off x="7320064" y="2952912"/>
              <a:ext cx="2177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Which measurement to select?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68E6A6C-8F25-4D5F-BE10-0C80D0591A9C}"/>
                </a:ext>
              </a:extLst>
            </p:cNvPr>
            <p:cNvSpPr/>
            <p:nvPr/>
          </p:nvSpPr>
          <p:spPr>
            <a:xfrm>
              <a:off x="7606145" y="4056611"/>
              <a:ext cx="1537855" cy="1080654"/>
            </a:xfrm>
            <a:custGeom>
              <a:avLst/>
              <a:gdLst>
                <a:gd name="connsiteX0" fmla="*/ 0 w 1537855"/>
                <a:gd name="connsiteY0" fmla="*/ 1080654 h 1080654"/>
                <a:gd name="connsiteX1" fmla="*/ 41564 w 1537855"/>
                <a:gd name="connsiteY1" fmla="*/ 1047404 h 1080654"/>
                <a:gd name="connsiteX2" fmla="*/ 49877 w 1537855"/>
                <a:gd name="connsiteY2" fmla="*/ 1022465 h 1080654"/>
                <a:gd name="connsiteX3" fmla="*/ 66502 w 1537855"/>
                <a:gd name="connsiteY3" fmla="*/ 980902 h 1080654"/>
                <a:gd name="connsiteX4" fmla="*/ 108066 w 1537855"/>
                <a:gd name="connsiteY4" fmla="*/ 922713 h 1080654"/>
                <a:gd name="connsiteX5" fmla="*/ 116379 w 1537855"/>
                <a:gd name="connsiteY5" fmla="*/ 889462 h 1080654"/>
                <a:gd name="connsiteX6" fmla="*/ 141317 w 1537855"/>
                <a:gd name="connsiteY6" fmla="*/ 864524 h 1080654"/>
                <a:gd name="connsiteX7" fmla="*/ 157942 w 1537855"/>
                <a:gd name="connsiteY7" fmla="*/ 839585 h 1080654"/>
                <a:gd name="connsiteX8" fmla="*/ 166255 w 1537855"/>
                <a:gd name="connsiteY8" fmla="*/ 814647 h 1080654"/>
                <a:gd name="connsiteX9" fmla="*/ 191193 w 1537855"/>
                <a:gd name="connsiteY9" fmla="*/ 806334 h 1080654"/>
                <a:gd name="connsiteX10" fmla="*/ 257695 w 1537855"/>
                <a:gd name="connsiteY10" fmla="*/ 748145 h 1080654"/>
                <a:gd name="connsiteX11" fmla="*/ 282633 w 1537855"/>
                <a:gd name="connsiteY11" fmla="*/ 739833 h 1080654"/>
                <a:gd name="connsiteX12" fmla="*/ 299259 w 1537855"/>
                <a:gd name="connsiteY12" fmla="*/ 723207 h 1080654"/>
                <a:gd name="connsiteX13" fmla="*/ 340822 w 1537855"/>
                <a:gd name="connsiteY13" fmla="*/ 714894 h 1080654"/>
                <a:gd name="connsiteX14" fmla="*/ 473826 w 1537855"/>
                <a:gd name="connsiteY14" fmla="*/ 706582 h 1080654"/>
                <a:gd name="connsiteX15" fmla="*/ 540328 w 1537855"/>
                <a:gd name="connsiteY15" fmla="*/ 673331 h 1080654"/>
                <a:gd name="connsiteX16" fmla="*/ 590204 w 1537855"/>
                <a:gd name="connsiteY16" fmla="*/ 640080 h 1080654"/>
                <a:gd name="connsiteX17" fmla="*/ 606830 w 1537855"/>
                <a:gd name="connsiteY17" fmla="*/ 623454 h 1080654"/>
                <a:gd name="connsiteX18" fmla="*/ 623455 w 1537855"/>
                <a:gd name="connsiteY18" fmla="*/ 598516 h 1080654"/>
                <a:gd name="connsiteX19" fmla="*/ 648393 w 1537855"/>
                <a:gd name="connsiteY19" fmla="*/ 590204 h 1080654"/>
                <a:gd name="connsiteX20" fmla="*/ 665019 w 1537855"/>
                <a:gd name="connsiteY20" fmla="*/ 565265 h 1080654"/>
                <a:gd name="connsiteX21" fmla="*/ 756459 w 1537855"/>
                <a:gd name="connsiteY21" fmla="*/ 482138 h 1080654"/>
                <a:gd name="connsiteX22" fmla="*/ 789710 w 1537855"/>
                <a:gd name="connsiteY22" fmla="*/ 465513 h 1080654"/>
                <a:gd name="connsiteX23" fmla="*/ 847899 w 1537855"/>
                <a:gd name="connsiteY23" fmla="*/ 457200 h 1080654"/>
                <a:gd name="connsiteX24" fmla="*/ 889462 w 1537855"/>
                <a:gd name="connsiteY24" fmla="*/ 448887 h 1080654"/>
                <a:gd name="connsiteX25" fmla="*/ 947651 w 1537855"/>
                <a:gd name="connsiteY25" fmla="*/ 423949 h 1080654"/>
                <a:gd name="connsiteX26" fmla="*/ 1022466 w 1537855"/>
                <a:gd name="connsiteY26" fmla="*/ 390698 h 1080654"/>
                <a:gd name="connsiteX27" fmla="*/ 1055717 w 1537855"/>
                <a:gd name="connsiteY27" fmla="*/ 365760 h 1080654"/>
                <a:gd name="connsiteX28" fmla="*/ 1097280 w 1537855"/>
                <a:gd name="connsiteY28" fmla="*/ 324196 h 1080654"/>
                <a:gd name="connsiteX29" fmla="*/ 1113906 w 1537855"/>
                <a:gd name="connsiteY29" fmla="*/ 257694 h 1080654"/>
                <a:gd name="connsiteX30" fmla="*/ 1122219 w 1537855"/>
                <a:gd name="connsiteY30" fmla="*/ 199505 h 1080654"/>
                <a:gd name="connsiteX31" fmla="*/ 1155470 w 1537855"/>
                <a:gd name="connsiteY31" fmla="*/ 182880 h 1080654"/>
                <a:gd name="connsiteX32" fmla="*/ 1205346 w 1537855"/>
                <a:gd name="connsiteY32" fmla="*/ 157942 h 1080654"/>
                <a:gd name="connsiteX33" fmla="*/ 1230284 w 1537855"/>
                <a:gd name="connsiteY33" fmla="*/ 141316 h 1080654"/>
                <a:gd name="connsiteX34" fmla="*/ 1288473 w 1537855"/>
                <a:gd name="connsiteY34" fmla="*/ 124691 h 1080654"/>
                <a:gd name="connsiteX35" fmla="*/ 1313411 w 1537855"/>
                <a:gd name="connsiteY35" fmla="*/ 116378 h 1080654"/>
                <a:gd name="connsiteX36" fmla="*/ 1346662 w 1537855"/>
                <a:gd name="connsiteY36" fmla="*/ 108065 h 1080654"/>
                <a:gd name="connsiteX37" fmla="*/ 1396539 w 1537855"/>
                <a:gd name="connsiteY37" fmla="*/ 91440 h 1080654"/>
                <a:gd name="connsiteX38" fmla="*/ 1438102 w 1537855"/>
                <a:gd name="connsiteY38" fmla="*/ 83127 h 1080654"/>
                <a:gd name="connsiteX39" fmla="*/ 1487979 w 1537855"/>
                <a:gd name="connsiteY39" fmla="*/ 41564 h 1080654"/>
                <a:gd name="connsiteX40" fmla="*/ 1537855 w 1537855"/>
                <a:gd name="connsiteY40" fmla="*/ 0 h 108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537855" h="1080654">
                  <a:moveTo>
                    <a:pt x="0" y="1080654"/>
                  </a:moveTo>
                  <a:cubicBezTo>
                    <a:pt x="13855" y="1069571"/>
                    <a:pt x="30017" y="1060875"/>
                    <a:pt x="41564" y="1047404"/>
                  </a:cubicBezTo>
                  <a:cubicBezTo>
                    <a:pt x="47267" y="1040751"/>
                    <a:pt x="46800" y="1030670"/>
                    <a:pt x="49877" y="1022465"/>
                  </a:cubicBezTo>
                  <a:cubicBezTo>
                    <a:pt x="55116" y="1008494"/>
                    <a:pt x="59829" y="994248"/>
                    <a:pt x="66502" y="980902"/>
                  </a:cubicBezTo>
                  <a:cubicBezTo>
                    <a:pt x="72578" y="968751"/>
                    <a:pt x="102422" y="930238"/>
                    <a:pt x="108066" y="922713"/>
                  </a:cubicBezTo>
                  <a:cubicBezTo>
                    <a:pt x="110837" y="911629"/>
                    <a:pt x="110711" y="899381"/>
                    <a:pt x="116379" y="889462"/>
                  </a:cubicBezTo>
                  <a:cubicBezTo>
                    <a:pt x="122212" y="879255"/>
                    <a:pt x="133791" y="873555"/>
                    <a:pt x="141317" y="864524"/>
                  </a:cubicBezTo>
                  <a:cubicBezTo>
                    <a:pt x="147713" y="856849"/>
                    <a:pt x="153474" y="848521"/>
                    <a:pt x="157942" y="839585"/>
                  </a:cubicBezTo>
                  <a:cubicBezTo>
                    <a:pt x="161861" y="831748"/>
                    <a:pt x="160059" y="820843"/>
                    <a:pt x="166255" y="814647"/>
                  </a:cubicBezTo>
                  <a:cubicBezTo>
                    <a:pt x="172451" y="808451"/>
                    <a:pt x="182880" y="809105"/>
                    <a:pt x="191193" y="806334"/>
                  </a:cubicBezTo>
                  <a:cubicBezTo>
                    <a:pt x="212857" y="784671"/>
                    <a:pt x="230204" y="761890"/>
                    <a:pt x="257695" y="748145"/>
                  </a:cubicBezTo>
                  <a:cubicBezTo>
                    <a:pt x="265532" y="744226"/>
                    <a:pt x="274320" y="742604"/>
                    <a:pt x="282633" y="739833"/>
                  </a:cubicBezTo>
                  <a:cubicBezTo>
                    <a:pt x="288175" y="734291"/>
                    <a:pt x="292055" y="726294"/>
                    <a:pt x="299259" y="723207"/>
                  </a:cubicBezTo>
                  <a:cubicBezTo>
                    <a:pt x="312245" y="717641"/>
                    <a:pt x="326757" y="716233"/>
                    <a:pt x="340822" y="714894"/>
                  </a:cubicBezTo>
                  <a:cubicBezTo>
                    <a:pt x="385043" y="710683"/>
                    <a:pt x="429491" y="709353"/>
                    <a:pt x="473826" y="706582"/>
                  </a:cubicBezTo>
                  <a:cubicBezTo>
                    <a:pt x="524401" y="693938"/>
                    <a:pt x="493228" y="706301"/>
                    <a:pt x="540328" y="673331"/>
                  </a:cubicBezTo>
                  <a:cubicBezTo>
                    <a:pt x="556697" y="661873"/>
                    <a:pt x="576075" y="654209"/>
                    <a:pt x="590204" y="640080"/>
                  </a:cubicBezTo>
                  <a:cubicBezTo>
                    <a:pt x="595746" y="634538"/>
                    <a:pt x="601934" y="629574"/>
                    <a:pt x="606830" y="623454"/>
                  </a:cubicBezTo>
                  <a:cubicBezTo>
                    <a:pt x="613071" y="615653"/>
                    <a:pt x="615654" y="604757"/>
                    <a:pt x="623455" y="598516"/>
                  </a:cubicBezTo>
                  <a:cubicBezTo>
                    <a:pt x="630297" y="593042"/>
                    <a:pt x="640080" y="592975"/>
                    <a:pt x="648393" y="590204"/>
                  </a:cubicBezTo>
                  <a:cubicBezTo>
                    <a:pt x="653935" y="581891"/>
                    <a:pt x="658381" y="572732"/>
                    <a:pt x="665019" y="565265"/>
                  </a:cubicBezTo>
                  <a:cubicBezTo>
                    <a:pt x="687316" y="540181"/>
                    <a:pt x="726815" y="501901"/>
                    <a:pt x="756459" y="482138"/>
                  </a:cubicBezTo>
                  <a:cubicBezTo>
                    <a:pt x="766770" y="475264"/>
                    <a:pt x="777755" y="468773"/>
                    <a:pt x="789710" y="465513"/>
                  </a:cubicBezTo>
                  <a:cubicBezTo>
                    <a:pt x="808613" y="460358"/>
                    <a:pt x="828572" y="460421"/>
                    <a:pt x="847899" y="457200"/>
                  </a:cubicBezTo>
                  <a:cubicBezTo>
                    <a:pt x="861835" y="454877"/>
                    <a:pt x="875608" y="451658"/>
                    <a:pt x="889462" y="448887"/>
                  </a:cubicBezTo>
                  <a:cubicBezTo>
                    <a:pt x="908858" y="440574"/>
                    <a:pt x="928491" y="432792"/>
                    <a:pt x="947651" y="423949"/>
                  </a:cubicBezTo>
                  <a:cubicBezTo>
                    <a:pt x="1022680" y="389321"/>
                    <a:pt x="971732" y="407610"/>
                    <a:pt x="1022466" y="390698"/>
                  </a:cubicBezTo>
                  <a:cubicBezTo>
                    <a:pt x="1033550" y="382385"/>
                    <a:pt x="1045362" y="374965"/>
                    <a:pt x="1055717" y="365760"/>
                  </a:cubicBezTo>
                  <a:cubicBezTo>
                    <a:pt x="1070361" y="352743"/>
                    <a:pt x="1097280" y="324196"/>
                    <a:pt x="1097280" y="324196"/>
                  </a:cubicBezTo>
                  <a:cubicBezTo>
                    <a:pt x="1102822" y="302029"/>
                    <a:pt x="1110674" y="280314"/>
                    <a:pt x="1113906" y="257694"/>
                  </a:cubicBezTo>
                  <a:cubicBezTo>
                    <a:pt x="1116677" y="238298"/>
                    <a:pt x="1112704" y="216633"/>
                    <a:pt x="1122219" y="199505"/>
                  </a:cubicBezTo>
                  <a:cubicBezTo>
                    <a:pt x="1128237" y="188673"/>
                    <a:pt x="1144711" y="189028"/>
                    <a:pt x="1155470" y="182880"/>
                  </a:cubicBezTo>
                  <a:cubicBezTo>
                    <a:pt x="1200592" y="157096"/>
                    <a:pt x="1159622" y="173182"/>
                    <a:pt x="1205346" y="157942"/>
                  </a:cubicBezTo>
                  <a:cubicBezTo>
                    <a:pt x="1213659" y="152400"/>
                    <a:pt x="1221348" y="145784"/>
                    <a:pt x="1230284" y="141316"/>
                  </a:cubicBezTo>
                  <a:cubicBezTo>
                    <a:pt x="1243566" y="134675"/>
                    <a:pt x="1276051" y="128240"/>
                    <a:pt x="1288473" y="124691"/>
                  </a:cubicBezTo>
                  <a:cubicBezTo>
                    <a:pt x="1296898" y="122284"/>
                    <a:pt x="1304986" y="118785"/>
                    <a:pt x="1313411" y="116378"/>
                  </a:cubicBezTo>
                  <a:cubicBezTo>
                    <a:pt x="1324396" y="113239"/>
                    <a:pt x="1335719" y="111348"/>
                    <a:pt x="1346662" y="108065"/>
                  </a:cubicBezTo>
                  <a:cubicBezTo>
                    <a:pt x="1363448" y="103029"/>
                    <a:pt x="1379354" y="94877"/>
                    <a:pt x="1396539" y="91440"/>
                  </a:cubicBezTo>
                  <a:lnTo>
                    <a:pt x="1438102" y="83127"/>
                  </a:lnTo>
                  <a:cubicBezTo>
                    <a:pt x="1486892" y="34340"/>
                    <a:pt x="1408918" y="110742"/>
                    <a:pt x="1487979" y="41564"/>
                  </a:cubicBezTo>
                  <a:cubicBezTo>
                    <a:pt x="1538157" y="-2341"/>
                    <a:pt x="1502251" y="17803"/>
                    <a:pt x="1537855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B971426-5F58-4B86-8CBD-929F9F323D19}"/>
                </a:ext>
              </a:extLst>
            </p:cNvPr>
            <p:cNvSpPr/>
            <p:nvPr/>
          </p:nvSpPr>
          <p:spPr>
            <a:xfrm rot="20566807">
              <a:off x="8626905" y="3765194"/>
              <a:ext cx="957839" cy="54032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3D833CA-D9D9-4952-852A-DD58F2852075}"/>
                </a:ext>
              </a:extLst>
            </p:cNvPr>
            <p:cNvSpPr/>
            <p:nvPr/>
          </p:nvSpPr>
          <p:spPr>
            <a:xfrm>
              <a:off x="8456170" y="4056611"/>
              <a:ext cx="112223" cy="1246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DAE471-D166-4922-855C-DEBB4688AE60}"/>
                </a:ext>
              </a:extLst>
            </p:cNvPr>
            <p:cNvSpPr/>
            <p:nvPr/>
          </p:nvSpPr>
          <p:spPr>
            <a:xfrm>
              <a:off x="9671902" y="3980410"/>
              <a:ext cx="112223" cy="1246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7906C30-C151-4BB3-A148-5FD763B8FE78}"/>
                </a:ext>
              </a:extLst>
            </p:cNvPr>
            <p:cNvSpPr/>
            <p:nvPr/>
          </p:nvSpPr>
          <p:spPr>
            <a:xfrm>
              <a:off x="9497983" y="3460072"/>
              <a:ext cx="112223" cy="1246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A63D6A-9AB8-4EB7-A3A0-2EFC4600C4B1}"/>
                </a:ext>
              </a:extLst>
            </p:cNvPr>
            <p:cNvSpPr/>
            <p:nvPr/>
          </p:nvSpPr>
          <p:spPr>
            <a:xfrm>
              <a:off x="8832272" y="3657600"/>
              <a:ext cx="112223" cy="1246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740B221-258B-481B-9458-B7EA782479EF}"/>
                </a:ext>
              </a:extLst>
            </p:cNvPr>
            <p:cNvSpPr/>
            <p:nvPr/>
          </p:nvSpPr>
          <p:spPr>
            <a:xfrm>
              <a:off x="8817462" y="3913437"/>
              <a:ext cx="112223" cy="1246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D3B9531-A1DD-4974-89D3-447D1DE3A7F8}"/>
                </a:ext>
              </a:extLst>
            </p:cNvPr>
            <p:cNvSpPr/>
            <p:nvPr/>
          </p:nvSpPr>
          <p:spPr>
            <a:xfrm>
              <a:off x="9307427" y="3829643"/>
              <a:ext cx="112223" cy="1246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A1C23AD-A6B2-4909-AAF8-724A52C13459}"/>
                </a:ext>
              </a:extLst>
            </p:cNvPr>
            <p:cNvSpPr/>
            <p:nvPr/>
          </p:nvSpPr>
          <p:spPr>
            <a:xfrm>
              <a:off x="9116758" y="4480366"/>
              <a:ext cx="112223" cy="1246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402D4FE-015C-4C47-B012-3DF2DF7CB8B9}"/>
                </a:ext>
              </a:extLst>
            </p:cNvPr>
            <p:cNvSpPr/>
            <p:nvPr/>
          </p:nvSpPr>
          <p:spPr>
            <a:xfrm>
              <a:off x="9441872" y="4267200"/>
              <a:ext cx="112223" cy="1246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6BA8F0-57CE-4881-97E0-45273E61C4E2}"/>
                </a:ext>
              </a:extLst>
            </p:cNvPr>
            <p:cNvSpPr/>
            <p:nvPr/>
          </p:nvSpPr>
          <p:spPr>
            <a:xfrm rot="16200000">
              <a:off x="8196424" y="3952018"/>
              <a:ext cx="646331" cy="3200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E52329B-F88A-4A85-9819-03065312868D}"/>
                </a:ext>
              </a:extLst>
            </p:cNvPr>
            <p:cNvSpPr/>
            <p:nvPr/>
          </p:nvSpPr>
          <p:spPr>
            <a:xfrm rot="16200000">
              <a:off x="8563556" y="3547769"/>
              <a:ext cx="646331" cy="3200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C05E6E-7411-4B21-A8FE-9D0C69E8811B}"/>
                </a:ext>
              </a:extLst>
            </p:cNvPr>
            <p:cNvSpPr/>
            <p:nvPr/>
          </p:nvSpPr>
          <p:spPr>
            <a:xfrm rot="16200000">
              <a:off x="8560352" y="3815774"/>
              <a:ext cx="646331" cy="3200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BDA8956-3F77-4A1B-96B9-FE5F93562575}"/>
                </a:ext>
              </a:extLst>
            </p:cNvPr>
            <p:cNvSpPr/>
            <p:nvPr/>
          </p:nvSpPr>
          <p:spPr>
            <a:xfrm rot="16200000">
              <a:off x="8837264" y="4404864"/>
              <a:ext cx="646331" cy="3200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4E04171-DA40-4966-B85E-02C8146FC770}"/>
                </a:ext>
              </a:extLst>
            </p:cNvPr>
            <p:cNvSpPr/>
            <p:nvPr/>
          </p:nvSpPr>
          <p:spPr>
            <a:xfrm rot="16200000">
              <a:off x="9163686" y="4180275"/>
              <a:ext cx="646331" cy="3200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3D77D29-4E44-4AA7-A5FD-81E9501679E7}"/>
                </a:ext>
              </a:extLst>
            </p:cNvPr>
            <p:cNvSpPr/>
            <p:nvPr/>
          </p:nvSpPr>
          <p:spPr>
            <a:xfrm rot="16200000">
              <a:off x="9406668" y="3891060"/>
              <a:ext cx="646331" cy="3200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3CF9FE4-BB74-4EF6-9270-C39800F3CFE6}"/>
                </a:ext>
              </a:extLst>
            </p:cNvPr>
            <p:cNvSpPr/>
            <p:nvPr/>
          </p:nvSpPr>
          <p:spPr>
            <a:xfrm rot="16200000">
              <a:off x="9216495" y="3363558"/>
              <a:ext cx="646331" cy="3200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E5BEA10-B694-4850-9AD6-CE0DEC7E92A7}"/>
                </a:ext>
              </a:extLst>
            </p:cNvPr>
            <p:cNvSpPr/>
            <p:nvPr/>
          </p:nvSpPr>
          <p:spPr>
            <a:xfrm rot="16200000">
              <a:off x="9018904" y="3727141"/>
              <a:ext cx="646331" cy="3200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4183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0354F-C84B-4F2E-80CA-3DC2182AA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Hypothesis-oriented MHT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35C59C-7116-41BF-9A01-8039D40A97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Can we factor the global hypothesis recursion?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𝑍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 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The key is to factor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  <m:r>
                              <a:rPr lang="en-US" i="1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Assume Poisson target birth rate with mean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, target death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dirty="0"/>
                  <a:t>, sensor detection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, sensor Poisson clutter with mean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Assume there are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targets under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𝑞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, and</a:t>
                </a:r>
              </a:p>
              <a:p>
                <a:pPr lvl="1"/>
                <a:r>
                  <a:rPr lang="en-US" dirty="0"/>
                  <a:t>We are interested in the recursion 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 measurements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Introduce the auxiliary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target births,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dirty="0"/>
                  <a:t> deaths,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measurement updates,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false alarms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35C59C-7116-41BF-9A01-8039D40A97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298" r="-2399" b="-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6F496-6281-4E06-A456-A9226B63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31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73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DD72-100A-43FB-8794-2A830F4FF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Grinding through the math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CBCB74-94A8-47FD-A2F9-2B92CC1584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first factor: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</m:mr>
                        </m:m>
                      </m:e>
                    </m:d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en-US" dirty="0"/>
                  <a:t>		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p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p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d>
                          </m:e>
                        </m:func>
                      </m:num>
                      <m:den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The second factor: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!</m:t>
                                </m:r>
                              </m:num>
                              <m:den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!</m:t>
                                </m:r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mr>
                            </m:m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endParaRPr lang="en-US" i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CBCB74-94A8-47FD-A2F9-2B92CC1584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6D876-CD35-4531-8ABB-F8B493DCC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32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56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E190-D4CD-4C74-A982-5D983BC3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Factored form of predicted hypothesis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9C2495-B0A1-491C-9523-5DEA2D3197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d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p>
                                </m:sSup>
                              </m:e>
                            </m:func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!</m:t>
                            </m:r>
                          </m:den>
                        </m:f>
                      </m:e>
                    </m:d>
                  </m:oMath>
                </a14:m>
                <a:endParaRPr lang="en-US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𝜒</m:t>
                          </m:r>
                        </m:sup>
                      </m:sSub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𝜒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i="1" dirty="0"/>
              </a:p>
              <a:p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Recall the form of the overall recursion</a:t>
                </a:r>
              </a:p>
              <a:p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𝑍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 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9C2495-B0A1-491C-9523-5DEA2D3197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b="-3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1D41A-79B8-4907-9356-E771B9CB1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33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2971CD-6E9C-4D67-8407-A1AEE536ACEF}"/>
              </a:ext>
            </a:extLst>
          </p:cNvPr>
          <p:cNvCxnSpPr/>
          <p:nvPr/>
        </p:nvCxnSpPr>
        <p:spPr>
          <a:xfrm flipH="1">
            <a:off x="4804756" y="1463040"/>
            <a:ext cx="839586" cy="290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8829DA-3A3A-40E6-BA95-F47FE72C5CD8}"/>
              </a:ext>
            </a:extLst>
          </p:cNvPr>
          <p:cNvSpPr txBox="1"/>
          <p:nvPr/>
        </p:nvSpPr>
        <p:spPr>
          <a:xfrm>
            <a:off x="5644342" y="1107654"/>
            <a:ext cx="3815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Normalizing constant: this is the probability of the null hypothesis (no births, all </a:t>
            </a:r>
            <a:r>
              <a:rPr lang="en-US" i="1" dirty="0"/>
              <a:t>r</a:t>
            </a:r>
            <a:r>
              <a:rPr lang="en-US" dirty="0"/>
              <a:t> measurements are false)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BE72F5-8464-424F-96B3-D4E2D8CD30DE}"/>
              </a:ext>
            </a:extLst>
          </p:cNvPr>
          <p:cNvCxnSpPr>
            <a:cxnSpLocks/>
          </p:cNvCxnSpPr>
          <p:nvPr/>
        </p:nvCxnSpPr>
        <p:spPr>
          <a:xfrm flipV="1">
            <a:off x="1346662" y="3042457"/>
            <a:ext cx="0" cy="648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61BE3A3-2DDE-499F-8479-3D51E9297DB9}"/>
              </a:ext>
            </a:extLst>
          </p:cNvPr>
          <p:cNvSpPr txBox="1"/>
          <p:nvPr/>
        </p:nvSpPr>
        <p:spPr>
          <a:xfrm>
            <a:off x="366972" y="3735278"/>
            <a:ext cx="1959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Contribution for each track death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A619CF-96D2-4EBB-87E4-393AF314B5A3}"/>
              </a:ext>
            </a:extLst>
          </p:cNvPr>
          <p:cNvCxnSpPr>
            <a:cxnSpLocks/>
          </p:cNvCxnSpPr>
          <p:nvPr/>
        </p:nvCxnSpPr>
        <p:spPr>
          <a:xfrm flipV="1">
            <a:off x="3236419" y="3042457"/>
            <a:ext cx="0" cy="648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F6B647-54B0-4376-B9C1-72CF918E3EAE}"/>
              </a:ext>
            </a:extLst>
          </p:cNvPr>
          <p:cNvCxnSpPr>
            <a:cxnSpLocks/>
          </p:cNvCxnSpPr>
          <p:nvPr/>
        </p:nvCxnSpPr>
        <p:spPr>
          <a:xfrm flipV="1">
            <a:off x="6522712" y="3042457"/>
            <a:ext cx="0" cy="648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74B0FD-558A-425F-8416-2A52FD50AEE4}"/>
              </a:ext>
            </a:extLst>
          </p:cNvPr>
          <p:cNvCxnSpPr>
            <a:cxnSpLocks/>
          </p:cNvCxnSpPr>
          <p:nvPr/>
        </p:nvCxnSpPr>
        <p:spPr>
          <a:xfrm flipV="1">
            <a:off x="8321040" y="3042457"/>
            <a:ext cx="0" cy="648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44C07B9-0EB3-4FD0-B976-8C85B989CEB5}"/>
              </a:ext>
            </a:extLst>
          </p:cNvPr>
          <p:cNvSpPr txBox="1"/>
          <p:nvPr/>
        </p:nvSpPr>
        <p:spPr>
          <a:xfrm>
            <a:off x="2362525" y="3735278"/>
            <a:ext cx="236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Contribution for each target that remains alive and is undetected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797AF6-0F91-4075-8956-0FFD5E4148EE}"/>
              </a:ext>
            </a:extLst>
          </p:cNvPr>
          <p:cNvSpPr txBox="1"/>
          <p:nvPr/>
        </p:nvSpPr>
        <p:spPr>
          <a:xfrm>
            <a:off x="5489321" y="3735278"/>
            <a:ext cx="2366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Contribution for each target that remains alive and is detected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FB6350-E1E0-496D-8744-6BF2EB6FD874}"/>
              </a:ext>
            </a:extLst>
          </p:cNvPr>
          <p:cNvSpPr txBox="1"/>
          <p:nvPr/>
        </p:nvSpPr>
        <p:spPr>
          <a:xfrm>
            <a:off x="7855523" y="3735278"/>
            <a:ext cx="2366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Contribution for each target birth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DF6254-2666-4793-A13D-0B3F979B5E54}"/>
              </a:ext>
            </a:extLst>
          </p:cNvPr>
          <p:cNvSpPr/>
          <p:nvPr/>
        </p:nvSpPr>
        <p:spPr>
          <a:xfrm>
            <a:off x="4138521" y="5503025"/>
            <a:ext cx="1180407" cy="6409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F74763-419A-4C94-A866-CCE5161EDE7A}"/>
              </a:ext>
            </a:extLst>
          </p:cNvPr>
          <p:cNvSpPr txBox="1"/>
          <p:nvPr/>
        </p:nvSpPr>
        <p:spPr>
          <a:xfrm>
            <a:off x="3955438" y="5091936"/>
            <a:ext cx="139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above</a:t>
            </a:r>
          </a:p>
        </p:txBody>
      </p:sp>
    </p:spTree>
    <p:extLst>
      <p:ext uri="{BB962C8B-B14F-4D97-AF65-F5344CB8AC3E}">
        <p14:creationId xmlns:p14="http://schemas.microsoft.com/office/powerpoint/2010/main" val="4250155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53015-2F0F-4ACE-A0C3-35C07894B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track-oriented MHT recursion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F9C31A-FA36-4277-A284-1663FAF1C0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Global hypothesis recursion in factored form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d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p>
                                    </m:sSup>
                                  </m:e>
                                </m:func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!</m:t>
                                </m:r>
                              </m:den>
                            </m:f>
                          </m:e>
                        </m:d>
                        <m:nary>
                          <m:naryPr>
                            <m:chr m:val="∏"/>
                            <m:limLoc m:val="undOvr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𝑓𝑎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endParaRPr lang="en-US" i="1" dirty="0"/>
              </a:p>
              <a:p>
                <a:pPr marL="457200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sup>
                    </m:sSubSup>
                  </m:oMath>
                </a14:m>
                <a:r>
                  <a:rPr lang="en-US" i="1" dirty="0"/>
                  <a:t> </a:t>
                </a:r>
              </a:p>
              <a:p>
                <a:pPr marL="457200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sub>
                                </m:sSub>
                              </m:e>
                            </m:d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i="1" dirty="0"/>
                  <a:t> </a:t>
                </a:r>
              </a:p>
              <a:p>
                <a:pPr marL="457200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nary>
                      <m:naryPr>
                        <m:chr m:val="∏"/>
                        <m:limLoc m:val="undOvr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sub>
                      <m:sup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Λ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𝑓𝑎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e>
                    </m:nary>
                  </m:oMath>
                </a14:m>
                <a:r>
                  <a:rPr lang="en-US" i="1" dirty="0"/>
                  <a:t> </a:t>
                </a:r>
              </a:p>
              <a:p>
                <a:pPr marL="457200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nary>
                      <m:naryPr>
                        <m:chr m:val="∏"/>
                        <m:limLoc m:val="undOvr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sub>
                      <m:sup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Λ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𝑓𝑎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F9C31A-FA36-4277-A284-1663FAF1C0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3EC68-33F5-4E53-80F1-0BD73616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34</a:t>
            </a:fld>
            <a:r>
              <a:rPr lang="en-US"/>
              <a:t> 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72CAB7-F950-4419-8CA3-3F7C1078E31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8017463" y="2412584"/>
            <a:ext cx="4720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7C2EBA2-D948-4B4C-BB41-AD94E0EA0F40}"/>
              </a:ext>
            </a:extLst>
          </p:cNvPr>
          <p:cNvSpPr txBox="1"/>
          <p:nvPr/>
        </p:nvSpPr>
        <p:spPr>
          <a:xfrm>
            <a:off x="8489533" y="1950919"/>
            <a:ext cx="1509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Common to all global hypotheses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BEE46E-B625-425F-9FE1-F491F7611018}"/>
              </a:ext>
            </a:extLst>
          </p:cNvPr>
          <p:cNvCxnSpPr>
            <a:cxnSpLocks/>
          </p:cNvCxnSpPr>
          <p:nvPr/>
        </p:nvCxnSpPr>
        <p:spPr>
          <a:xfrm flipH="1">
            <a:off x="6232283" y="3020291"/>
            <a:ext cx="4720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95E114D-97D9-42CB-8866-1F911AB98800}"/>
              </a:ext>
            </a:extLst>
          </p:cNvPr>
          <p:cNvSpPr txBox="1"/>
          <p:nvPr/>
        </p:nvSpPr>
        <p:spPr>
          <a:xfrm>
            <a:off x="6730812" y="2796756"/>
            <a:ext cx="194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deaths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651C52-1703-4E40-9FD4-C71698E76551}"/>
              </a:ext>
            </a:extLst>
          </p:cNvPr>
          <p:cNvCxnSpPr>
            <a:cxnSpLocks/>
          </p:cNvCxnSpPr>
          <p:nvPr/>
        </p:nvCxnSpPr>
        <p:spPr>
          <a:xfrm flipH="1">
            <a:off x="6609127" y="3596640"/>
            <a:ext cx="4720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AB2CBC9-997C-4FEA-B034-B09930AF70CA}"/>
              </a:ext>
            </a:extLst>
          </p:cNvPr>
          <p:cNvSpPr txBox="1"/>
          <p:nvPr/>
        </p:nvSpPr>
        <p:spPr>
          <a:xfrm>
            <a:off x="7081196" y="3411974"/>
            <a:ext cx="264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missed detections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49A7D4-57F1-40C9-AD55-E8ED370BE88F}"/>
              </a:ext>
            </a:extLst>
          </p:cNvPr>
          <p:cNvCxnSpPr>
            <a:cxnSpLocks/>
          </p:cNvCxnSpPr>
          <p:nvPr/>
        </p:nvCxnSpPr>
        <p:spPr>
          <a:xfrm flipH="1">
            <a:off x="6609127" y="4164676"/>
            <a:ext cx="4720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F77C364-D9A7-4628-BA66-A6566F20685C}"/>
              </a:ext>
            </a:extLst>
          </p:cNvPr>
          <p:cNvSpPr txBox="1"/>
          <p:nvPr/>
        </p:nvSpPr>
        <p:spPr>
          <a:xfrm>
            <a:off x="7081196" y="3951132"/>
            <a:ext cx="2645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Detection of previously existing targets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65DAF2-A7BE-4587-ADDB-15B209D612AC}"/>
              </a:ext>
            </a:extLst>
          </p:cNvPr>
          <p:cNvCxnSpPr>
            <a:cxnSpLocks/>
          </p:cNvCxnSpPr>
          <p:nvPr/>
        </p:nvCxnSpPr>
        <p:spPr>
          <a:xfrm flipH="1">
            <a:off x="6044370" y="4874029"/>
            <a:ext cx="4720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81B629E-D663-4978-BF8D-C2688CAD6B3C}"/>
              </a:ext>
            </a:extLst>
          </p:cNvPr>
          <p:cNvSpPr txBox="1"/>
          <p:nvPr/>
        </p:nvSpPr>
        <p:spPr>
          <a:xfrm>
            <a:off x="6516440" y="4662379"/>
            <a:ext cx="264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target detections</a:t>
            </a:r>
          </a:p>
        </p:txBody>
      </p:sp>
    </p:spTree>
    <p:extLst>
      <p:ext uri="{BB962C8B-B14F-4D97-AF65-F5344CB8AC3E}">
        <p14:creationId xmlns:p14="http://schemas.microsoft.com/office/powerpoint/2010/main" val="3859115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4AA73-E9FC-4C95-AE1C-3BAA505B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B3A75-4AAB-4AFF-8D90-F009B07F2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Online MHT identifies (approximately) the MAP data association solution over a sliding time window</a:t>
            </a:r>
          </a:p>
          <a:p>
            <a:pPr lvl="1"/>
            <a:r>
              <a:rPr lang="en-US" dirty="0"/>
              <a:t>Hypothesis forest depth is </a:t>
            </a:r>
            <a:r>
              <a:rPr lang="en-US" i="1" dirty="0"/>
              <a:t>n-scan</a:t>
            </a:r>
            <a:r>
              <a:rPr lang="en-US" dirty="0"/>
              <a:t> (set to one in example below)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3EC41-7E4C-4811-934C-064A01F4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35</a:t>
            </a:fld>
            <a:r>
              <a:rPr lang="en-US"/>
              <a:t> 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B3A9D2-AF17-4F6B-9C44-E1596D77C7C3}"/>
              </a:ext>
            </a:extLst>
          </p:cNvPr>
          <p:cNvGrpSpPr/>
          <p:nvPr/>
        </p:nvGrpSpPr>
        <p:grpSpPr>
          <a:xfrm>
            <a:off x="2041652" y="2809701"/>
            <a:ext cx="5975096" cy="3516284"/>
            <a:chOff x="367747" y="1292089"/>
            <a:chExt cx="8418090" cy="4959626"/>
          </a:xfrm>
          <a:solidFill>
            <a:schemeClr val="bg1"/>
          </a:solidFill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37FBD0-C18F-4701-93A5-373E82C5A11C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47" y="1292089"/>
              <a:ext cx="8418090" cy="495962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091C91-0259-46BF-BC57-85965E6E4733}"/>
                </a:ext>
              </a:extLst>
            </p:cNvPr>
            <p:cNvSpPr/>
            <p:nvPr/>
          </p:nvSpPr>
          <p:spPr>
            <a:xfrm>
              <a:off x="5257800" y="5496560"/>
              <a:ext cx="2819400" cy="685800"/>
            </a:xfrm>
            <a:prstGeom prst="rect">
              <a:avLst/>
            </a:prstGeom>
            <a:grpFill/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832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3091-E473-4293-936F-98C509F51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to MHT than scoring recursion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92500-EB70-49F3-A079-97ECA2F6F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MHT equations prescribe a batch optimal solution; practical solutions involve judicious simplification</a:t>
            </a:r>
          </a:p>
          <a:p>
            <a:pPr lvl="1"/>
            <a:r>
              <a:rPr lang="en-US" dirty="0"/>
              <a:t>Sliding-window processing</a:t>
            </a:r>
          </a:p>
          <a:p>
            <a:pPr lvl="1"/>
            <a:r>
              <a:rPr lang="en-US" dirty="0"/>
              <a:t>Decouple data association and track management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DA64E-AF52-4C03-86FC-03177E80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36</a:t>
            </a:fld>
            <a:r>
              <a:rPr lang="en-US"/>
              <a:t> 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93A7F2-1F09-46E4-ABCC-08EA68808897}"/>
              </a:ext>
            </a:extLst>
          </p:cNvPr>
          <p:cNvGrpSpPr/>
          <p:nvPr/>
        </p:nvGrpSpPr>
        <p:grpSpPr>
          <a:xfrm>
            <a:off x="1425979" y="3316776"/>
            <a:ext cx="7038155" cy="2870538"/>
            <a:chOff x="1317915" y="3200400"/>
            <a:chExt cx="7038155" cy="287053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7F051F-C67F-4A9A-B54B-313A6055E0D9}"/>
                </a:ext>
              </a:extLst>
            </p:cNvPr>
            <p:cNvSpPr/>
            <p:nvPr/>
          </p:nvSpPr>
          <p:spPr>
            <a:xfrm>
              <a:off x="3066634" y="3200400"/>
              <a:ext cx="3958390" cy="28596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2C1F07C-1989-4816-B5CA-7E3B8C46A537}"/>
                </a:ext>
              </a:extLst>
            </p:cNvPr>
            <p:cNvSpPr/>
            <p:nvPr/>
          </p:nvSpPr>
          <p:spPr>
            <a:xfrm>
              <a:off x="3493754" y="3557847"/>
              <a:ext cx="1461837" cy="2423367"/>
            </a:xfrm>
            <a:prstGeom prst="rect">
              <a:avLst/>
            </a:prstGeom>
            <a:solidFill>
              <a:srgbClr val="1DAB2E">
                <a:alpha val="30196"/>
              </a:srgb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F74634-E763-4EE3-A668-AA54C47B537D}"/>
                </a:ext>
              </a:extLst>
            </p:cNvPr>
            <p:cNvSpPr/>
            <p:nvPr/>
          </p:nvSpPr>
          <p:spPr>
            <a:xfrm>
              <a:off x="3621087" y="3630459"/>
              <a:ext cx="1207169" cy="927434"/>
            </a:xfrm>
            <a:prstGeom prst="rect">
              <a:avLst/>
            </a:prstGeom>
            <a:solidFill>
              <a:srgbClr val="1DAB2E">
                <a:alpha val="30196"/>
              </a:srgb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Hypothesis Management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E124B3-FAB6-4373-A484-E2BE9BF2D338}"/>
                </a:ext>
              </a:extLst>
            </p:cNvPr>
            <p:cNvSpPr/>
            <p:nvPr/>
          </p:nvSpPr>
          <p:spPr>
            <a:xfrm>
              <a:off x="3621086" y="4782158"/>
              <a:ext cx="1207169" cy="927434"/>
            </a:xfrm>
            <a:prstGeom prst="rect">
              <a:avLst/>
            </a:prstGeom>
            <a:solidFill>
              <a:srgbClr val="1DAB2E">
                <a:alpha val="30196"/>
              </a:srgb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Nonlinear Filtering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1ECE10F-11AB-4D62-9E33-05CBAC78B937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4224670" y="4557893"/>
              <a:ext cx="2" cy="20716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9542EC-A072-4269-9EC7-4B4A9D6F0EDF}"/>
                </a:ext>
              </a:extLst>
            </p:cNvPr>
            <p:cNvSpPr txBox="1"/>
            <p:nvPr/>
          </p:nvSpPr>
          <p:spPr>
            <a:xfrm>
              <a:off x="3533707" y="5704219"/>
              <a:ext cx="1372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Data Association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0CC0F16-0DB8-484D-A24B-EFF9F480ABF5}"/>
                </a:ext>
              </a:extLst>
            </p:cNvPr>
            <p:cNvCxnSpPr/>
            <p:nvPr/>
          </p:nvCxnSpPr>
          <p:spPr>
            <a:xfrm>
              <a:off x="4955591" y="4669523"/>
              <a:ext cx="56548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D08551-E3B9-444C-8350-6A7747D5AB4F}"/>
                </a:ext>
              </a:extLst>
            </p:cNvPr>
            <p:cNvSpPr/>
            <p:nvPr/>
          </p:nvSpPr>
          <p:spPr>
            <a:xfrm>
              <a:off x="5535110" y="4163446"/>
              <a:ext cx="1207169" cy="927434"/>
            </a:xfrm>
            <a:prstGeom prst="rect">
              <a:avLst/>
            </a:prstGeom>
            <a:solidFill>
              <a:srgbClr val="4F81BD">
                <a:alpha val="30196"/>
              </a:srgb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Track Management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4B4597B-E5BB-416E-BAC6-54D863DF5D47}"/>
                </a:ext>
              </a:extLst>
            </p:cNvPr>
            <p:cNvCxnSpPr/>
            <p:nvPr/>
          </p:nvCxnSpPr>
          <p:spPr>
            <a:xfrm>
              <a:off x="7025024" y="4587307"/>
              <a:ext cx="56548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306656-B4E8-4F43-A821-F56C3099A6C0}"/>
                </a:ext>
              </a:extLst>
            </p:cNvPr>
            <p:cNvSpPr txBox="1"/>
            <p:nvPr/>
          </p:nvSpPr>
          <p:spPr>
            <a:xfrm>
              <a:off x="7652672" y="4418030"/>
              <a:ext cx="7033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</a:rPr>
                <a:t>Tracks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B547EE1-7A12-4CE9-8EFD-DBF80C81D466}"/>
                </a:ext>
              </a:extLst>
            </p:cNvPr>
            <p:cNvCxnSpPr/>
            <p:nvPr/>
          </p:nvCxnSpPr>
          <p:spPr>
            <a:xfrm>
              <a:off x="2501149" y="4575528"/>
              <a:ext cx="56548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77BCEA-FFCF-4D2E-B0E0-8AC31367188E}"/>
                </a:ext>
              </a:extLst>
            </p:cNvPr>
            <p:cNvSpPr txBox="1"/>
            <p:nvPr/>
          </p:nvSpPr>
          <p:spPr>
            <a:xfrm>
              <a:off x="1317915" y="4313918"/>
              <a:ext cx="11400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C00000"/>
                  </a:solidFill>
                </a:rPr>
                <a:t>Detections </a:t>
              </a:r>
            </a:p>
            <a:p>
              <a:pPr algn="ctr"/>
              <a:r>
                <a:rPr lang="en-US" sz="1200" b="1" dirty="0">
                  <a:solidFill>
                    <a:srgbClr val="C00000"/>
                  </a:solidFill>
                </a:rPr>
                <a:t>and/or Tracks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BEA000F-5E00-4636-AA73-897C4A4E5DB5}"/>
                </a:ext>
              </a:extLst>
            </p:cNvPr>
            <p:cNvSpPr txBox="1"/>
            <p:nvPr/>
          </p:nvSpPr>
          <p:spPr>
            <a:xfrm>
              <a:off x="6391169" y="5732384"/>
              <a:ext cx="6110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MHT</a:t>
              </a:r>
            </a:p>
          </p:txBody>
        </p: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FD48B473-DACD-432E-AD0B-0C43E12348F0}"/>
                </a:ext>
              </a:extLst>
            </p:cNvPr>
            <p:cNvCxnSpPr>
              <a:cxnSpLocks/>
              <a:stCxn id="12" idx="0"/>
              <a:endCxn id="6" idx="0"/>
            </p:cNvCxnSpPr>
            <p:nvPr/>
          </p:nvCxnSpPr>
          <p:spPr>
            <a:xfrm rot="16200000" flipV="1">
              <a:off x="4878885" y="2903636"/>
              <a:ext cx="605599" cy="1914022"/>
            </a:xfrm>
            <a:prstGeom prst="bentConnector3">
              <a:avLst>
                <a:gd name="adj1" fmla="val 137748"/>
              </a:avLst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E799895-9322-4165-A0E9-704C509BA829}"/>
              </a:ext>
            </a:extLst>
          </p:cNvPr>
          <p:cNvSpPr txBox="1"/>
          <p:nvPr/>
        </p:nvSpPr>
        <p:spPr>
          <a:xfrm>
            <a:off x="7253966" y="3352443"/>
            <a:ext cx="28213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Logic-based track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M-of-N confirmation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 missed detections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 timeout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04ED10D-0C1A-475B-856F-396CECAAF788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6529506" y="3891052"/>
            <a:ext cx="724460" cy="569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685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06EF6-00A4-4554-8634-2176AE07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ideal settings things work very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8A324-6460-4705-BF86-930D4AE70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98" y="1524000"/>
            <a:ext cx="6560453" cy="4619989"/>
          </a:xfrm>
        </p:spPr>
        <p:txBody>
          <a:bodyPr/>
          <a:lstStyle/>
          <a:p>
            <a:r>
              <a:rPr lang="en-US" dirty="0"/>
              <a:t>Benign conditions</a:t>
            </a:r>
          </a:p>
          <a:p>
            <a:pPr lvl="1"/>
            <a:r>
              <a:rPr lang="en-US" dirty="0"/>
              <a:t>Data is well-matched to modeling assumptions</a:t>
            </a:r>
          </a:p>
          <a:p>
            <a:pPr lvl="1"/>
            <a:r>
              <a:rPr lang="en-US" dirty="0"/>
              <a:t>No complex detection or measurement effects (e.g. fading, bias errors, nonlinearity, limited observability, merged/repeated measurements)</a:t>
            </a:r>
          </a:p>
          <a:p>
            <a:pPr lvl="1"/>
            <a:r>
              <a:rPr lang="en-US" dirty="0"/>
              <a:t>No acquisition, processing, or communication delays</a:t>
            </a:r>
          </a:p>
          <a:p>
            <a:pPr lvl="1"/>
            <a:r>
              <a:rPr lang="en-US" dirty="0"/>
              <a:t>Manageable data volume with like sensors</a:t>
            </a:r>
          </a:p>
          <a:p>
            <a:r>
              <a:rPr lang="en-US" dirty="0"/>
              <a:t>Performance trends match expectations</a:t>
            </a:r>
          </a:p>
          <a:p>
            <a:pPr lvl="1"/>
            <a:r>
              <a:rPr lang="en-US" dirty="0"/>
              <a:t>Benefit of increasing hypothesis depth</a:t>
            </a:r>
          </a:p>
          <a:p>
            <a:pPr lvl="1"/>
            <a:r>
              <a:rPr lang="en-US" dirty="0"/>
              <a:t>Benefit of increasing sensor data rate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D8014-2FBF-4DFC-BF4D-7EB05046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37</a:t>
            </a:fld>
            <a:r>
              <a:rPr lang="en-US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FA87C-71CE-4B0C-9B12-8911A8F8ACD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95198"/>
            <a:ext cx="3200400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0501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B59E9-9088-9234-E5D5-ABEAF3992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4791B-CA4A-62D1-2734-82879140A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Estimation theory</a:t>
            </a:r>
          </a:p>
          <a:p>
            <a:r>
              <a:rPr lang="en-US" sz="2400" dirty="0"/>
              <a:t>Target modeling</a:t>
            </a:r>
          </a:p>
          <a:p>
            <a:r>
              <a:rPr lang="en-US" sz="2400" dirty="0"/>
              <a:t>Multi-target tracking</a:t>
            </a:r>
          </a:p>
          <a:p>
            <a:r>
              <a:rPr lang="en-US" sz="2400" dirty="0"/>
              <a:t>Multiple-hypothesis tracking</a:t>
            </a:r>
          </a:p>
          <a:p>
            <a:r>
              <a:rPr lang="en-US" sz="2400" dirty="0"/>
              <a:t>Recent advances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C00B4-0C34-AD2C-5083-E28CD961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38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7BB92F4-ED34-691A-873A-390CA5A53F48}"/>
              </a:ext>
            </a:extLst>
          </p:cNvPr>
          <p:cNvSpPr/>
          <p:nvPr/>
        </p:nvSpPr>
        <p:spPr>
          <a:xfrm>
            <a:off x="122979" y="3322522"/>
            <a:ext cx="191193" cy="35744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42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E2E3F-8DB4-469C-8A47-ED9D8A3D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performance requires more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44F389-AF62-493E-ADA9-AE286DD6F2CF}"/>
              </a:ext>
            </a:extLst>
          </p:cNvPr>
          <p:cNvGrpSpPr/>
          <p:nvPr/>
        </p:nvGrpSpPr>
        <p:grpSpPr>
          <a:xfrm>
            <a:off x="384265" y="1000531"/>
            <a:ext cx="7978387" cy="5389503"/>
            <a:chOff x="1022617" y="1000531"/>
            <a:chExt cx="7978387" cy="5389503"/>
          </a:xfrm>
        </p:grpSpPr>
        <p:pic>
          <p:nvPicPr>
            <p:cNvPr id="53" name="Picture 52" descr="T:\carthel\software\processing\msmht\nsma\output\ais_and_fused_sonar_tracks_1\000859.png">
              <a:extLst>
                <a:ext uri="{FF2B5EF4-FFF2-40B4-BE49-F238E27FC236}">
                  <a16:creationId xmlns:a16="http://schemas.microsoft.com/office/drawing/2014/main" id="{9C8663AB-7DBE-4A43-994E-02F28DB9A9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01" t="5793" r="51478" b="5912"/>
            <a:stretch/>
          </p:blipFill>
          <p:spPr bwMode="auto">
            <a:xfrm>
              <a:off x="3951641" y="4155641"/>
              <a:ext cx="2131711" cy="1908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408B2E-FF70-4450-954C-72B5EA446B10}"/>
                </a:ext>
              </a:extLst>
            </p:cNvPr>
            <p:cNvGrpSpPr/>
            <p:nvPr/>
          </p:nvGrpSpPr>
          <p:grpSpPr>
            <a:xfrm>
              <a:off x="1319585" y="4146899"/>
              <a:ext cx="2251499" cy="1909077"/>
              <a:chOff x="5822447" y="2057400"/>
              <a:chExt cx="3337711" cy="1885531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48E85CD-24A5-4DEB-97C5-E055B9E2B0D0}"/>
                  </a:ext>
                </a:extLst>
              </p:cNvPr>
              <p:cNvGrpSpPr/>
              <p:nvPr/>
            </p:nvGrpSpPr>
            <p:grpSpPr>
              <a:xfrm>
                <a:off x="5822447" y="2061746"/>
                <a:ext cx="3160133" cy="1881185"/>
                <a:chOff x="2690786" y="1440934"/>
                <a:chExt cx="2507396" cy="1881185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24078D35-685E-4CEA-ACBD-F4D7E57AE50D}"/>
                    </a:ext>
                  </a:extLst>
                </p:cNvPr>
                <p:cNvGrpSpPr/>
                <p:nvPr/>
              </p:nvGrpSpPr>
              <p:grpSpPr>
                <a:xfrm>
                  <a:off x="2690786" y="1440934"/>
                  <a:ext cx="2507396" cy="1881185"/>
                  <a:chOff x="2690786" y="1440934"/>
                  <a:chExt cx="2507396" cy="1881185"/>
                </a:xfrm>
              </p:grpSpPr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986C0944-4DFE-4571-B593-09DBF55E249F}"/>
                      </a:ext>
                    </a:extLst>
                  </p:cNvPr>
                  <p:cNvGrpSpPr/>
                  <p:nvPr/>
                </p:nvGrpSpPr>
                <p:grpSpPr>
                  <a:xfrm>
                    <a:off x="2690786" y="1440934"/>
                    <a:ext cx="2507396" cy="1881185"/>
                    <a:chOff x="2690786" y="1440934"/>
                    <a:chExt cx="2507396" cy="1881185"/>
                  </a:xfrm>
                </p:grpSpPr>
                <p:pic>
                  <p:nvPicPr>
                    <p:cNvPr id="47" name="Picture 46">
                      <a:extLst>
                        <a:ext uri="{FF2B5EF4-FFF2-40B4-BE49-F238E27FC236}">
                          <a16:creationId xmlns:a16="http://schemas.microsoft.com/office/drawing/2014/main" id="{10DC2FF4-9DDC-41CE-A24E-5070076EE486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6598" t="18725" r="23726" b="10472"/>
                    <a:stretch/>
                  </p:blipFill>
                  <p:spPr bwMode="auto">
                    <a:xfrm>
                      <a:off x="2690786" y="1440934"/>
                      <a:ext cx="2507396" cy="1881185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9D1A6CB0-4637-49A0-BAFD-F189BA2950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28718" y="1925718"/>
                      <a:ext cx="1122214" cy="939683"/>
                    </a:xfrm>
                    <a:prstGeom prst="ellipse">
                      <a:avLst/>
                    </a:prstGeom>
                    <a:noFill/>
                    <a:ln w="3175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80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68B17461-85FC-4763-8ED1-BAE5EEAF52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496" y="2165943"/>
                      <a:ext cx="548885" cy="459607"/>
                    </a:xfrm>
                    <a:prstGeom prst="ellipse">
                      <a:avLst/>
                    </a:prstGeom>
                    <a:noFill/>
                    <a:ln w="3175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80"/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C13B7531-0136-48A3-B683-895825820E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23438" y="1503629"/>
                      <a:ext cx="915014" cy="38582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3175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80"/>
                    </a:p>
                  </p:txBody>
                </p:sp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91DB08BB-76B2-4ABA-8CD2-15EC701298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42847" y="1691601"/>
                      <a:ext cx="1673555" cy="1401346"/>
                    </a:xfrm>
                    <a:prstGeom prst="ellipse">
                      <a:avLst/>
                    </a:prstGeom>
                    <a:noFill/>
                    <a:ln w="3175" cmpd="sng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80"/>
                    </a:p>
                  </p:txBody>
                </p:sp>
              </p:grp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46A67826-61C5-4C9F-A794-0F3265E6FBB7}"/>
                      </a:ext>
                    </a:extLst>
                  </p:cNvPr>
                  <p:cNvSpPr/>
                  <p:nvPr/>
                </p:nvSpPr>
                <p:spPr>
                  <a:xfrm>
                    <a:off x="2694765" y="2980323"/>
                    <a:ext cx="768999" cy="324257"/>
                  </a:xfrm>
                  <a:prstGeom prst="rect">
                    <a:avLst/>
                  </a:prstGeom>
                  <a:solidFill>
                    <a:schemeClr val="tx1"/>
                  </a:solidFill>
                  <a:ln w="31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80"/>
                  </a:p>
                </p:txBody>
              </p:sp>
            </p:grp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4CCBADB2-FD10-4E51-8510-DEBA618F6A63}"/>
                    </a:ext>
                  </a:extLst>
                </p:cNvPr>
                <p:cNvCxnSpPr/>
                <p:nvPr/>
              </p:nvCxnSpPr>
              <p:spPr>
                <a:xfrm>
                  <a:off x="3566879" y="1786662"/>
                  <a:ext cx="828140" cy="1209536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E7C3AA52-4E23-49DF-B9EA-41F3D4856357}"/>
                    </a:ext>
                  </a:extLst>
                </p:cNvPr>
                <p:cNvCxnSpPr>
                  <a:stCxn id="51" idx="0"/>
                </p:cNvCxnSpPr>
                <p:nvPr/>
              </p:nvCxnSpPr>
              <p:spPr>
                <a:xfrm>
                  <a:off x="3979625" y="1691601"/>
                  <a:ext cx="2069" cy="1401346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7CE4531A-AF0F-4E4A-B503-2AA71F8D5D10}"/>
                    </a:ext>
                  </a:extLst>
                </p:cNvPr>
                <p:cNvCxnSpPr/>
                <p:nvPr/>
              </p:nvCxnSpPr>
              <p:spPr>
                <a:xfrm flipH="1">
                  <a:off x="3566300" y="1786662"/>
                  <a:ext cx="828140" cy="1209536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ABB8C896-4143-4C40-A9B2-5815B8537D47}"/>
                    </a:ext>
                  </a:extLst>
                </p:cNvPr>
                <p:cNvCxnSpPr/>
                <p:nvPr/>
              </p:nvCxnSpPr>
              <p:spPr>
                <a:xfrm flipH="1">
                  <a:off x="3253073" y="2049581"/>
                  <a:ext cx="1453769" cy="701566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BC398496-6DD0-40B9-A0AD-971A4BD64963}"/>
                    </a:ext>
                  </a:extLst>
                </p:cNvPr>
                <p:cNvCxnSpPr/>
                <p:nvPr/>
              </p:nvCxnSpPr>
              <p:spPr>
                <a:xfrm flipH="1">
                  <a:off x="3132841" y="2401880"/>
                  <a:ext cx="1683561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20F119E9-A638-47A6-853A-8DD614EA505E}"/>
                    </a:ext>
                  </a:extLst>
                </p:cNvPr>
                <p:cNvCxnSpPr/>
                <p:nvPr/>
              </p:nvCxnSpPr>
              <p:spPr>
                <a:xfrm flipH="1" flipV="1">
                  <a:off x="3253073" y="2049582"/>
                  <a:ext cx="1453769" cy="699831"/>
                </a:xfrm>
                <a:prstGeom prst="line">
                  <a:avLst/>
                </a:prstGeom>
                <a:ln w="3175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Freeform 64">
                <a:extLst>
                  <a:ext uri="{FF2B5EF4-FFF2-40B4-BE49-F238E27FC236}">
                    <a16:creationId xmlns:a16="http://schemas.microsoft.com/office/drawing/2014/main" id="{3F323563-19B2-414D-848F-0FC6BFDD40C0}"/>
                  </a:ext>
                </a:extLst>
              </p:cNvPr>
              <p:cNvSpPr/>
              <p:nvPr/>
            </p:nvSpPr>
            <p:spPr>
              <a:xfrm>
                <a:off x="6896414" y="2757949"/>
                <a:ext cx="179881" cy="944381"/>
              </a:xfrm>
              <a:custGeom>
                <a:avLst/>
                <a:gdLst>
                  <a:gd name="connsiteX0" fmla="*/ 149901 w 179881"/>
                  <a:gd name="connsiteY0" fmla="*/ 599607 h 944381"/>
                  <a:gd name="connsiteX1" fmla="*/ 29980 w 179881"/>
                  <a:gd name="connsiteY1" fmla="*/ 0 h 944381"/>
                  <a:gd name="connsiteX2" fmla="*/ 0 w 179881"/>
                  <a:gd name="connsiteY2" fmla="*/ 944381 h 944381"/>
                  <a:gd name="connsiteX3" fmla="*/ 179881 w 179881"/>
                  <a:gd name="connsiteY3" fmla="*/ 727023 h 944381"/>
                  <a:gd name="connsiteX4" fmla="*/ 149901 w 179881"/>
                  <a:gd name="connsiteY4" fmla="*/ 599607 h 94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881" h="944381">
                    <a:moveTo>
                      <a:pt x="149901" y="599607"/>
                    </a:moveTo>
                    <a:lnTo>
                      <a:pt x="29980" y="0"/>
                    </a:lnTo>
                    <a:lnTo>
                      <a:pt x="0" y="944381"/>
                    </a:lnTo>
                    <a:lnTo>
                      <a:pt x="179881" y="727023"/>
                    </a:lnTo>
                    <a:lnTo>
                      <a:pt x="149901" y="59960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2700000" scaled="1"/>
                <a:tileRect/>
              </a:gra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80"/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01BBB236-F1B0-490E-ABBB-88A951A8839A}"/>
                  </a:ext>
                </a:extLst>
              </p:cNvPr>
              <p:cNvSpPr/>
              <p:nvPr/>
            </p:nvSpPr>
            <p:spPr>
              <a:xfrm rot="21318433">
                <a:off x="5997895" y="2063971"/>
                <a:ext cx="1186680" cy="631730"/>
              </a:xfrm>
              <a:custGeom>
                <a:avLst/>
                <a:gdLst>
                  <a:gd name="connsiteX0" fmla="*/ 914400 w 1270747"/>
                  <a:gd name="connsiteY0" fmla="*/ 0 h 598394"/>
                  <a:gd name="connsiteX1" fmla="*/ 1270747 w 1270747"/>
                  <a:gd name="connsiteY1" fmla="*/ 544606 h 598394"/>
                  <a:gd name="connsiteX2" fmla="*/ 1250576 w 1270747"/>
                  <a:gd name="connsiteY2" fmla="*/ 598394 h 598394"/>
                  <a:gd name="connsiteX3" fmla="*/ 0 w 1270747"/>
                  <a:gd name="connsiteY3" fmla="*/ 578224 h 598394"/>
                  <a:gd name="connsiteX4" fmla="*/ 914400 w 1270747"/>
                  <a:gd name="connsiteY4" fmla="*/ 0 h 59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747" h="598394">
                    <a:moveTo>
                      <a:pt x="914400" y="0"/>
                    </a:moveTo>
                    <a:lnTo>
                      <a:pt x="1270747" y="544606"/>
                    </a:lnTo>
                    <a:lnTo>
                      <a:pt x="1250576" y="598394"/>
                    </a:lnTo>
                    <a:lnTo>
                      <a:pt x="0" y="578224"/>
                    </a:lnTo>
                    <a:lnTo>
                      <a:pt x="914400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00">
                      <a:alpha val="29000"/>
                    </a:srgbClr>
                  </a:gs>
                  <a:gs pos="100000">
                    <a:srgbClr val="FFFF00"/>
                  </a:gs>
                </a:gsLst>
                <a:lin ang="13500000" scaled="1"/>
              </a:gradFill>
              <a:ln w="31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80"/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CAE7AC0-9F4D-4AED-9939-4E555E5C6146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6" t="36657" r="61083" b="56943"/>
              <a:stretch/>
            </p:blipFill>
            <p:spPr bwMode="auto">
              <a:xfrm>
                <a:off x="5822447" y="2057400"/>
                <a:ext cx="1014073" cy="638301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0129260-4C1F-474E-8B73-818C1C13876F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15" t="61172" r="60273" b="25276"/>
              <a:stretch/>
            </p:blipFill>
            <p:spPr bwMode="auto">
              <a:xfrm>
                <a:off x="5822447" y="2741844"/>
                <a:ext cx="1121112" cy="951282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id="{8A2F9EFC-FBF0-4C2C-9ADB-41B2985F4F40}"/>
                  </a:ext>
                </a:extLst>
              </p:cNvPr>
              <p:cNvSpPr/>
              <p:nvPr/>
            </p:nvSpPr>
            <p:spPr>
              <a:xfrm>
                <a:off x="7787448" y="2552684"/>
                <a:ext cx="1372710" cy="756407"/>
              </a:xfrm>
              <a:custGeom>
                <a:avLst/>
                <a:gdLst>
                  <a:gd name="connsiteX0" fmla="*/ 13447 w 1284194"/>
                  <a:gd name="connsiteY0" fmla="*/ 766482 h 766482"/>
                  <a:gd name="connsiteX1" fmla="*/ 0 w 1284194"/>
                  <a:gd name="connsiteY1" fmla="*/ 0 h 766482"/>
                  <a:gd name="connsiteX2" fmla="*/ 1284194 w 1284194"/>
                  <a:gd name="connsiteY2" fmla="*/ 584947 h 766482"/>
                  <a:gd name="connsiteX3" fmla="*/ 329453 w 1284194"/>
                  <a:gd name="connsiteY3" fmla="*/ 759759 h 766482"/>
                  <a:gd name="connsiteX4" fmla="*/ 13447 w 1284194"/>
                  <a:gd name="connsiteY4" fmla="*/ 766482 h 766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194" h="766482">
                    <a:moveTo>
                      <a:pt x="13447" y="766482"/>
                    </a:moveTo>
                    <a:lnTo>
                      <a:pt x="0" y="0"/>
                    </a:lnTo>
                    <a:lnTo>
                      <a:pt x="1284194" y="584947"/>
                    </a:lnTo>
                    <a:lnTo>
                      <a:pt x="329453" y="759759"/>
                    </a:lnTo>
                    <a:lnTo>
                      <a:pt x="13447" y="766482"/>
                    </a:lnTo>
                    <a:close/>
                  </a:path>
                </a:pathLst>
              </a:custGeom>
              <a:gradFill>
                <a:gsLst>
                  <a:gs pos="0">
                    <a:srgbClr val="FFFF00"/>
                  </a:gs>
                  <a:gs pos="100000">
                    <a:srgbClr val="FFFF00">
                      <a:alpha val="22000"/>
                    </a:srgbClr>
                  </a:gs>
                </a:gsLst>
                <a:lin ang="13500000" scaled="1"/>
              </a:gradFill>
              <a:ln w="31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80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8BF294E-410F-41CB-BCEF-3E9385A8D311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25" t="64016" r="43635" b="29210"/>
              <a:stretch/>
            </p:blipFill>
            <p:spPr bwMode="auto">
              <a:xfrm>
                <a:off x="7747009" y="2546522"/>
                <a:ext cx="1375531" cy="623521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21F3B9A-B5B2-4A3A-A0DD-58FAFB020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866" t="5994" r="2407" b="15730"/>
            <a:stretch/>
          </p:blipFill>
          <p:spPr>
            <a:xfrm>
              <a:off x="6583398" y="1439105"/>
              <a:ext cx="2161666" cy="191668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51C5B3D-7725-4F62-B5E2-7693BDCEB55F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95" t="46339"/>
            <a:stretch/>
          </p:blipFill>
          <p:spPr bwMode="auto">
            <a:xfrm>
              <a:off x="1287913" y="1442845"/>
              <a:ext cx="2157307" cy="19046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B153513D-E310-4B32-B4F7-6C45F6605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4179" y="1436920"/>
              <a:ext cx="2161664" cy="191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86D890-3AA2-4E76-A1D5-BF8FA94F9EEF}"/>
                </a:ext>
              </a:extLst>
            </p:cNvPr>
            <p:cNvGrpSpPr/>
            <p:nvPr/>
          </p:nvGrpSpPr>
          <p:grpSpPr>
            <a:xfrm>
              <a:off x="1022617" y="1000531"/>
              <a:ext cx="7971367" cy="2661073"/>
              <a:chOff x="419100" y="1060450"/>
              <a:chExt cx="8540750" cy="285115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2C017D0-15A2-4BEE-A532-63D4F5527F2B}"/>
                  </a:ext>
                </a:extLst>
              </p:cNvPr>
              <p:cNvSpPr/>
              <p:nvPr/>
            </p:nvSpPr>
            <p:spPr>
              <a:xfrm>
                <a:off x="704850" y="1530350"/>
                <a:ext cx="2311400" cy="204470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8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8C579B8-A1F9-4FAB-B637-56BD884F0AEB}"/>
                  </a:ext>
                </a:extLst>
              </p:cNvPr>
              <p:cNvSpPr/>
              <p:nvPr/>
            </p:nvSpPr>
            <p:spPr>
              <a:xfrm>
                <a:off x="3543300" y="1530350"/>
                <a:ext cx="2311400" cy="204470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8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3DD39A5-733D-43F2-ACE9-F26C3EB30CB5}"/>
                  </a:ext>
                </a:extLst>
              </p:cNvPr>
              <p:cNvSpPr/>
              <p:nvPr/>
            </p:nvSpPr>
            <p:spPr>
              <a:xfrm>
                <a:off x="6381750" y="1530350"/>
                <a:ext cx="2311400" cy="204470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8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07A5B67-29C9-4C59-8C96-FBC97FA38F72}"/>
                  </a:ext>
                </a:extLst>
              </p:cNvPr>
              <p:cNvSpPr/>
              <p:nvPr/>
            </p:nvSpPr>
            <p:spPr>
              <a:xfrm>
                <a:off x="419100" y="1060450"/>
                <a:ext cx="8540750" cy="2851150"/>
              </a:xfrm>
              <a:prstGeom prst="rect">
                <a:avLst/>
              </a:prstGeom>
              <a:noFill/>
              <a:ln w="127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8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9F4141F-D18F-4105-8436-1A022143AE52}"/>
                </a:ext>
              </a:extLst>
            </p:cNvPr>
            <p:cNvGrpSpPr/>
            <p:nvPr/>
          </p:nvGrpSpPr>
          <p:grpSpPr>
            <a:xfrm>
              <a:off x="1022617" y="3709018"/>
              <a:ext cx="7971367" cy="2661073"/>
              <a:chOff x="419100" y="1060450"/>
              <a:chExt cx="8540750" cy="285115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E5AFB31-39DC-4CFB-B07F-5AE7283D2BE1}"/>
                  </a:ext>
                </a:extLst>
              </p:cNvPr>
              <p:cNvSpPr/>
              <p:nvPr/>
            </p:nvSpPr>
            <p:spPr>
              <a:xfrm>
                <a:off x="704850" y="1530350"/>
                <a:ext cx="2311400" cy="204470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8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9FDE7CD-D812-46D9-87BF-9A771A270546}"/>
                  </a:ext>
                </a:extLst>
              </p:cNvPr>
              <p:cNvSpPr/>
              <p:nvPr/>
            </p:nvSpPr>
            <p:spPr>
              <a:xfrm>
                <a:off x="3543300" y="1530350"/>
                <a:ext cx="2311400" cy="204470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8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135D192-2766-46E2-9BF7-79488AD42E39}"/>
                  </a:ext>
                </a:extLst>
              </p:cNvPr>
              <p:cNvSpPr/>
              <p:nvPr/>
            </p:nvSpPr>
            <p:spPr>
              <a:xfrm>
                <a:off x="6381750" y="1530350"/>
                <a:ext cx="2311400" cy="2044700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8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A877B60-98D8-4D7B-A5FB-692EE7515935}"/>
                  </a:ext>
                </a:extLst>
              </p:cNvPr>
              <p:cNvSpPr/>
              <p:nvPr/>
            </p:nvSpPr>
            <p:spPr>
              <a:xfrm>
                <a:off x="419100" y="1060450"/>
                <a:ext cx="8540750" cy="2851150"/>
              </a:xfrm>
              <a:prstGeom prst="rect">
                <a:avLst/>
              </a:prstGeom>
              <a:noFill/>
              <a:ln w="127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8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147991-EB8A-4F55-B614-E20B7A41C374}"/>
                </a:ext>
              </a:extLst>
            </p:cNvPr>
            <p:cNvSpPr txBox="1"/>
            <p:nvPr/>
          </p:nvSpPr>
          <p:spPr>
            <a:xfrm>
              <a:off x="7591323" y="3369511"/>
              <a:ext cx="1230273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7" b="1" dirty="0"/>
                <a:t>Single Sensor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2B55CB-1C6D-4C84-9C96-01AE9E18AB5E}"/>
                </a:ext>
              </a:extLst>
            </p:cNvPr>
            <p:cNvSpPr txBox="1"/>
            <p:nvPr/>
          </p:nvSpPr>
          <p:spPr>
            <a:xfrm>
              <a:off x="7591323" y="6096556"/>
              <a:ext cx="1409681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7" b="1" dirty="0"/>
                <a:t>Multiple Sensor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830D5D-7E57-447D-97FA-466589511FAC}"/>
                </a:ext>
              </a:extLst>
            </p:cNvPr>
            <p:cNvSpPr txBox="1"/>
            <p:nvPr/>
          </p:nvSpPr>
          <p:spPr>
            <a:xfrm>
              <a:off x="1776873" y="1151846"/>
              <a:ext cx="1258871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7" b="1" dirty="0"/>
                <a:t>GMTI Tracking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D65FBA-2745-4CA0-8FE0-891F3E4E9311}"/>
                </a:ext>
              </a:extLst>
            </p:cNvPr>
            <p:cNvSpPr txBox="1"/>
            <p:nvPr/>
          </p:nvSpPr>
          <p:spPr>
            <a:xfrm>
              <a:off x="1727914" y="3860332"/>
              <a:ext cx="1448282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7" b="1" dirty="0"/>
                <a:t>Air Surveillance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3D6517-7098-4A0A-B107-7F8820DEE23A}"/>
                </a:ext>
              </a:extLst>
            </p:cNvPr>
            <p:cNvSpPr txBox="1"/>
            <p:nvPr/>
          </p:nvSpPr>
          <p:spPr>
            <a:xfrm>
              <a:off x="7122949" y="1149661"/>
              <a:ext cx="1303755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7" b="1" dirty="0"/>
                <a:t>Video Tracking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23154E-6885-4C3E-9A92-53E352223F05}"/>
                </a:ext>
              </a:extLst>
            </p:cNvPr>
            <p:cNvSpPr txBox="1"/>
            <p:nvPr/>
          </p:nvSpPr>
          <p:spPr>
            <a:xfrm>
              <a:off x="4530508" y="1151846"/>
              <a:ext cx="1217193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7" b="1" dirty="0"/>
                <a:t>OPIR Tracking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2403C3-B659-4F2E-8552-40252018AD77}"/>
                </a:ext>
              </a:extLst>
            </p:cNvPr>
            <p:cNvSpPr txBox="1"/>
            <p:nvPr/>
          </p:nvSpPr>
          <p:spPr>
            <a:xfrm>
              <a:off x="7072226" y="3868382"/>
              <a:ext cx="1434880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7" b="1" dirty="0"/>
                <a:t>Multi-INT Fusion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68FA6F-362D-46DB-A149-FD9AA03C8E95}"/>
                </a:ext>
              </a:extLst>
            </p:cNvPr>
            <p:cNvSpPr txBox="1"/>
            <p:nvPr/>
          </p:nvSpPr>
          <p:spPr>
            <a:xfrm>
              <a:off x="4150453" y="3864357"/>
              <a:ext cx="1926233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7" b="1" dirty="0"/>
                <a:t>Passive Sonar Tracking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C52E75-7375-4A25-8B16-6D172FB4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87757" y="4155641"/>
              <a:ext cx="2157307" cy="1900337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D7C9903-DF5B-40A2-8F94-08D943C2A44D}"/>
              </a:ext>
            </a:extLst>
          </p:cNvPr>
          <p:cNvSpPr txBox="1"/>
          <p:nvPr/>
        </p:nvSpPr>
        <p:spPr>
          <a:xfrm>
            <a:off x="8348958" y="3272942"/>
            <a:ext cx="1709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Illustrations of STR </a:t>
            </a:r>
            <a:r>
              <a:rPr lang="en-US" sz="1600" i="1" dirty="0"/>
              <a:t>Multi-Stage MHT </a:t>
            </a:r>
            <a:r>
              <a:rPr lang="en-US" sz="1600" dirty="0"/>
              <a:t>(MS-MHT)</a:t>
            </a:r>
          </a:p>
        </p:txBody>
      </p:sp>
    </p:spTree>
    <p:extLst>
      <p:ext uri="{BB962C8B-B14F-4D97-AF65-F5344CB8AC3E}">
        <p14:creationId xmlns:p14="http://schemas.microsoft.com/office/powerpoint/2010/main" val="1956399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AA521-A190-493E-B72C-3252369BF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theory</a:t>
            </a:r>
            <a:r>
              <a:rPr lang="en-US" baseline="30000" dirty="0"/>
              <a:t>2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1CB27A-FDD0-4C8C-B314-630BE7D5A6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Theorem 2 (LS estimation in Gaussian case). For jointly Gaussian random vectors,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𝑌𝑌</m:t>
                        </m:r>
                      </m:sub>
                      <m:sup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∙|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𝑋𝑌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𝑌𝑌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𝑋𝑋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𝑋𝑌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𝑌𝑌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𝑌𝑋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Note conditional covariance is independent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Theorem 3 (linear LS estimation). Optimal linear estimator in general case: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𝑌𝑌</m:t>
                        </m:r>
                      </m:sub>
                      <m:sup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Gaussian case can be viewed as worst case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1CB27A-FDD0-4C8C-B314-630BE7D5A6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AAC59-9C8C-4FA2-8F7F-E3C6D4A1E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4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31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4C19-6BA0-506E-C6FF-5FAD785A3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MHT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172A1-BC82-DBFA-CCE3-DE0229759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98" y="1524000"/>
            <a:ext cx="5656764" cy="4619989"/>
          </a:xfrm>
        </p:spPr>
        <p:txBody>
          <a:bodyPr/>
          <a:lstStyle/>
          <a:p>
            <a:r>
              <a:rPr lang="en-US" dirty="0"/>
              <a:t>Nonlinear MHT</a:t>
            </a:r>
          </a:p>
          <a:p>
            <a:pPr lvl="1"/>
            <a:r>
              <a:rPr lang="en-US" dirty="0"/>
              <a:t>ML vs. Geometric track initialization</a:t>
            </a:r>
          </a:p>
          <a:p>
            <a:pPr lvl="1"/>
            <a:r>
              <a:rPr lang="en-US" dirty="0"/>
              <a:t>Sequential EFK, multiple-model filtering, particle filtering</a:t>
            </a:r>
          </a:p>
          <a:p>
            <a:r>
              <a:rPr lang="en-US" dirty="0"/>
              <a:t>Feature-aided MHT</a:t>
            </a:r>
          </a:p>
          <a:p>
            <a:pPr lvl="1"/>
            <a:r>
              <a:rPr lang="en-US" dirty="0"/>
              <a:t>Enhanced likelihood ratio, state augmentation</a:t>
            </a:r>
          </a:p>
          <a:p>
            <a:r>
              <a:rPr lang="en-US" dirty="0"/>
              <a:t>Enhanced MHT recursion</a:t>
            </a:r>
          </a:p>
          <a:p>
            <a:r>
              <a:rPr lang="en-US" dirty="0"/>
              <a:t>Distributed and hierarchical MHT</a:t>
            </a:r>
          </a:p>
          <a:p>
            <a:r>
              <a:rPr lang="en-US" dirty="0"/>
              <a:t>Graph-based tracking</a:t>
            </a:r>
          </a:p>
          <a:p>
            <a:r>
              <a:rPr lang="en-US" dirty="0"/>
              <a:t>Context-aware MHT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87BC2-A99E-5CD8-8352-90E43438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40</a:t>
            </a:fld>
            <a:r>
              <a:rPr lang="en-US"/>
              <a:t> 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0B09D4-1B88-FF16-562E-A0866CDB6EA1}"/>
              </a:ext>
            </a:extLst>
          </p:cNvPr>
          <p:cNvGrpSpPr/>
          <p:nvPr/>
        </p:nvGrpSpPr>
        <p:grpSpPr>
          <a:xfrm>
            <a:off x="5723792" y="923192"/>
            <a:ext cx="4243022" cy="5378740"/>
            <a:chOff x="5692970" y="726710"/>
            <a:chExt cx="4273844" cy="55752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A88B47-122A-94D1-813E-5024EE1D0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2970" y="726710"/>
              <a:ext cx="4273844" cy="557522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43441D-22B2-161F-69AB-49C127A8CD92}"/>
                </a:ext>
              </a:extLst>
            </p:cNvPr>
            <p:cNvSpPr txBox="1"/>
            <p:nvPr/>
          </p:nvSpPr>
          <p:spPr>
            <a:xfrm>
              <a:off x="5710842" y="896530"/>
              <a:ext cx="808042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baseline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169AF3-B8FC-06C7-EAD6-D4D0A8830884}"/>
                </a:ext>
              </a:extLst>
            </p:cNvPr>
            <p:cNvSpPr txBox="1"/>
            <p:nvPr/>
          </p:nvSpPr>
          <p:spPr>
            <a:xfrm>
              <a:off x="5710842" y="2676329"/>
              <a:ext cx="1282531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Enhanced ratio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15CD82-AB98-3665-DE3F-EA75F0AFA1C2}"/>
                </a:ext>
              </a:extLst>
            </p:cNvPr>
            <p:cNvSpPr txBox="1"/>
            <p:nvPr/>
          </p:nvSpPr>
          <p:spPr>
            <a:xfrm>
              <a:off x="5710842" y="4456129"/>
              <a:ext cx="3081485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Enhanced ratio and state augmentation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02723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3DB38-342B-4694-B42B-18650A7B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MHT recursion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AFDEC-EB63-4C6B-A230-0A0C68E11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98" y="1524000"/>
            <a:ext cx="5940881" cy="4619989"/>
          </a:xfrm>
        </p:spPr>
        <p:txBody>
          <a:bodyPr/>
          <a:lstStyle/>
          <a:p>
            <a:r>
              <a:rPr lang="en-US" dirty="0"/>
              <a:t>Aggregate over data-indistinguishable global hypotheses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Aggregate over similar global hypotheses</a:t>
            </a:r>
          </a:p>
          <a:p>
            <a:r>
              <a:rPr lang="en-US" dirty="0"/>
              <a:t>Allow for merged and repeated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87130-D5B2-47F0-A20C-F2A30365F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41</a:t>
            </a:fld>
            <a:r>
              <a:rPr lang="en-US"/>
              <a:t> 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DC5413-8278-4946-B956-957520CC87CD}"/>
              </a:ext>
            </a:extLst>
          </p:cNvPr>
          <p:cNvGrpSpPr/>
          <p:nvPr/>
        </p:nvGrpSpPr>
        <p:grpSpPr>
          <a:xfrm>
            <a:off x="6283273" y="705969"/>
            <a:ext cx="3457188" cy="2363389"/>
            <a:chOff x="5532631" y="990601"/>
            <a:chExt cx="3457188" cy="23633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C81760-AEC8-4FE7-9580-13DA8536D701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" t="2001" r="2157" b="3027"/>
            <a:stretch/>
          </p:blipFill>
          <p:spPr bwMode="auto">
            <a:xfrm>
              <a:off x="5532631" y="1076786"/>
              <a:ext cx="3457188" cy="227720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8ED3CA7-418F-46D8-AFF3-28DA6F7A5539}"/>
                </a:ext>
              </a:extLst>
            </p:cNvPr>
            <p:cNvCxnSpPr/>
            <p:nvPr/>
          </p:nvCxnSpPr>
          <p:spPr>
            <a:xfrm>
              <a:off x="6457950" y="1123950"/>
              <a:ext cx="254000" cy="0"/>
            </a:xfrm>
            <a:prstGeom prst="line">
              <a:avLst/>
            </a:prstGeom>
            <a:ln>
              <a:solidFill>
                <a:srgbClr val="444DC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FE94DF5-E637-49DB-96AA-3AD8C9858975}"/>
                </a:ext>
              </a:extLst>
            </p:cNvPr>
            <p:cNvCxnSpPr/>
            <p:nvPr/>
          </p:nvCxnSpPr>
          <p:spPr>
            <a:xfrm>
              <a:off x="6457950" y="1339850"/>
              <a:ext cx="254000" cy="0"/>
            </a:xfrm>
            <a:prstGeom prst="line">
              <a:avLst/>
            </a:prstGeom>
            <a:ln>
              <a:solidFill>
                <a:srgbClr val="CC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5DF520-1E9A-4AB5-A525-DEC105FD3641}"/>
                </a:ext>
              </a:extLst>
            </p:cNvPr>
            <p:cNvSpPr txBox="1"/>
            <p:nvPr/>
          </p:nvSpPr>
          <p:spPr>
            <a:xfrm>
              <a:off x="6720518" y="990601"/>
              <a:ext cx="6899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classical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28D1F-C8AE-430C-B777-2BCD39305AA0}"/>
                </a:ext>
              </a:extLst>
            </p:cNvPr>
            <p:cNvSpPr txBox="1"/>
            <p:nvPr/>
          </p:nvSpPr>
          <p:spPr>
            <a:xfrm>
              <a:off x="6720518" y="1196235"/>
              <a:ext cx="798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enhanced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24116F3-BD81-460E-8CC8-E5FBFA0610D7}"/>
              </a:ext>
            </a:extLst>
          </p:cNvPr>
          <p:cNvGrpSpPr/>
          <p:nvPr/>
        </p:nvGrpSpPr>
        <p:grpSpPr>
          <a:xfrm>
            <a:off x="1868083" y="3363481"/>
            <a:ext cx="3615482" cy="837748"/>
            <a:chOff x="1639136" y="3725001"/>
            <a:chExt cx="3615482" cy="83774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E55247-E440-43A4-BD3D-C908BA61F2A6}"/>
                </a:ext>
              </a:extLst>
            </p:cNvPr>
            <p:cNvGrpSpPr/>
            <p:nvPr/>
          </p:nvGrpSpPr>
          <p:grpSpPr>
            <a:xfrm>
              <a:off x="1639136" y="3737527"/>
              <a:ext cx="3018773" cy="281836"/>
              <a:chOff x="5630449" y="5674290"/>
              <a:chExt cx="3018773" cy="281836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F3047B7-5710-40D3-98B4-60F893737B4D}"/>
                  </a:ext>
                </a:extLst>
              </p:cNvPr>
              <p:cNvCxnSpPr/>
              <p:nvPr/>
            </p:nvCxnSpPr>
            <p:spPr>
              <a:xfrm flipV="1">
                <a:off x="5630449" y="5808945"/>
                <a:ext cx="3018773" cy="125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B0FB458-D403-4E5A-AA10-CAD497A0E308}"/>
                  </a:ext>
                </a:extLst>
              </p:cNvPr>
              <p:cNvGrpSpPr/>
              <p:nvPr/>
            </p:nvGrpSpPr>
            <p:grpSpPr>
              <a:xfrm>
                <a:off x="5887233" y="5674290"/>
                <a:ext cx="158663" cy="281836"/>
                <a:chOff x="5887233" y="5674290"/>
                <a:chExt cx="158663" cy="281836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741B1DE-546A-455C-9BCE-8B6F65023D45}"/>
                    </a:ext>
                  </a:extLst>
                </p:cNvPr>
                <p:cNvCxnSpPr/>
                <p:nvPr/>
              </p:nvCxnSpPr>
              <p:spPr>
                <a:xfrm flipH="1">
                  <a:off x="5887233" y="5674290"/>
                  <a:ext cx="6263" cy="2818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F86F835B-C1F2-49A4-83D4-C8595017870D}"/>
                    </a:ext>
                  </a:extLst>
                </p:cNvPr>
                <p:cNvCxnSpPr/>
                <p:nvPr/>
              </p:nvCxnSpPr>
              <p:spPr>
                <a:xfrm flipH="1">
                  <a:off x="6039633" y="5674290"/>
                  <a:ext cx="6263" cy="2818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60CB53D-9CC4-4A9A-8055-2AE8695C8EA0}"/>
                  </a:ext>
                </a:extLst>
              </p:cNvPr>
              <p:cNvGrpSpPr/>
              <p:nvPr/>
            </p:nvGrpSpPr>
            <p:grpSpPr>
              <a:xfrm>
                <a:off x="7021881" y="5674290"/>
                <a:ext cx="158663" cy="281836"/>
                <a:chOff x="6192033" y="5674290"/>
                <a:chExt cx="158663" cy="281836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7A4F2F81-BFAE-43C1-9D2B-80588A0258A0}"/>
                    </a:ext>
                  </a:extLst>
                </p:cNvPr>
                <p:cNvCxnSpPr/>
                <p:nvPr/>
              </p:nvCxnSpPr>
              <p:spPr>
                <a:xfrm flipH="1">
                  <a:off x="6192033" y="5674290"/>
                  <a:ext cx="6263" cy="2818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F5E8C0A7-74F2-4846-9CCD-7E2794136FB6}"/>
                    </a:ext>
                  </a:extLst>
                </p:cNvPr>
                <p:cNvCxnSpPr/>
                <p:nvPr/>
              </p:nvCxnSpPr>
              <p:spPr>
                <a:xfrm flipH="1">
                  <a:off x="6344433" y="5674290"/>
                  <a:ext cx="6263" cy="2818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36DFF1B-229D-4C74-83F4-3FD3ADB184B6}"/>
                  </a:ext>
                </a:extLst>
              </p:cNvPr>
              <p:cNvGrpSpPr/>
              <p:nvPr/>
            </p:nvGrpSpPr>
            <p:grpSpPr>
              <a:xfrm>
                <a:off x="8156528" y="5674290"/>
                <a:ext cx="158663" cy="281836"/>
                <a:chOff x="6496833" y="5674290"/>
                <a:chExt cx="158663" cy="281836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B62FC685-46D2-49AA-8ECC-F44D33E08F32}"/>
                    </a:ext>
                  </a:extLst>
                </p:cNvPr>
                <p:cNvCxnSpPr/>
                <p:nvPr/>
              </p:nvCxnSpPr>
              <p:spPr>
                <a:xfrm flipH="1">
                  <a:off x="6496833" y="5674290"/>
                  <a:ext cx="6263" cy="2818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75E7F6E-2BC5-4C7B-93F0-F49DE1FE07D9}"/>
                    </a:ext>
                  </a:extLst>
                </p:cNvPr>
                <p:cNvCxnSpPr/>
                <p:nvPr/>
              </p:nvCxnSpPr>
              <p:spPr>
                <a:xfrm flipH="1">
                  <a:off x="6649233" y="5674290"/>
                  <a:ext cx="6263" cy="2818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A371E7-A74E-4F9A-BF87-FECD171564DC}"/>
                </a:ext>
              </a:extLst>
            </p:cNvPr>
            <p:cNvSpPr txBox="1"/>
            <p:nvPr/>
          </p:nvSpPr>
          <p:spPr>
            <a:xfrm>
              <a:off x="4657909" y="3725001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time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FEBBEDB-890E-479A-8843-0663D6C72BBB}"/>
                </a:ext>
              </a:extLst>
            </p:cNvPr>
            <p:cNvSpPr/>
            <p:nvPr/>
          </p:nvSpPr>
          <p:spPr>
            <a:xfrm>
              <a:off x="4267511" y="3818946"/>
              <a:ext cx="133614" cy="1315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7A1C7D1-68D4-4EAB-B621-63EB6B8C0335}"/>
                </a:ext>
              </a:extLst>
            </p:cNvPr>
            <p:cNvCxnSpPr>
              <a:endCxn id="14" idx="4"/>
            </p:cNvCxnSpPr>
            <p:nvPr/>
          </p:nvCxnSpPr>
          <p:spPr>
            <a:xfrm flipH="1" flipV="1">
              <a:off x="4334318" y="3950470"/>
              <a:ext cx="293873" cy="3446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CE764D-6F90-4822-ACF4-B81E1F7173BD}"/>
                </a:ext>
              </a:extLst>
            </p:cNvPr>
            <p:cNvSpPr txBox="1"/>
            <p:nvPr/>
          </p:nvSpPr>
          <p:spPr>
            <a:xfrm>
              <a:off x="3814800" y="4224195"/>
              <a:ext cx="14398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measurement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B95282-5AB2-4939-A790-F6B80DE9EC3A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4454893" y="2932789"/>
            <a:ext cx="303758" cy="4557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DBEC1CA-D30B-430D-83FA-60055F228E89}"/>
              </a:ext>
            </a:extLst>
          </p:cNvPr>
          <p:cNvSpPr txBox="1"/>
          <p:nvPr/>
        </p:nvSpPr>
        <p:spPr>
          <a:xfrm>
            <a:off x="3471408" y="2409569"/>
            <a:ext cx="257448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Classical MHT assumes birth occurs in preceding interval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A9B400-55A2-42B8-BFE5-E6AC2BF02C1D}"/>
              </a:ext>
            </a:extLst>
          </p:cNvPr>
          <p:cNvSpPr txBox="1"/>
          <p:nvPr/>
        </p:nvSpPr>
        <p:spPr>
          <a:xfrm>
            <a:off x="920611" y="2409569"/>
            <a:ext cx="24944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Enhanced MHT identifies optimal birth time interval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43E733-678E-4BF0-A8FF-A2B51AE8E40B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2167846" y="2932789"/>
            <a:ext cx="1577384" cy="4528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E0794F9-6C9B-4C4B-9DB0-AFF528942447}"/>
              </a:ext>
            </a:extLst>
          </p:cNvPr>
          <p:cNvSpPr txBox="1"/>
          <p:nvPr/>
        </p:nvSpPr>
        <p:spPr>
          <a:xfrm>
            <a:off x="6321783" y="3047081"/>
            <a:ext cx="3474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Coraluppi and Carthel, IEEE T-AES 2014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1353498-A71A-1993-DB17-2C2016FC8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6010" y="3376007"/>
            <a:ext cx="3599476" cy="269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6CB594-C1A1-0C83-BD85-5DAF3F3F3600}"/>
              </a:ext>
            </a:extLst>
          </p:cNvPr>
          <p:cNvSpPr txBox="1"/>
          <p:nvPr/>
        </p:nvSpPr>
        <p:spPr>
          <a:xfrm>
            <a:off x="6200620" y="5989445"/>
            <a:ext cx="3920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Coraluppi and Carthel, IEEE Aerospace 2012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A1263F-07E8-F8FD-90F6-83B22741FC5B}"/>
              </a:ext>
            </a:extLst>
          </p:cNvPr>
          <p:cNvSpPr txBox="1"/>
          <p:nvPr/>
        </p:nvSpPr>
        <p:spPr>
          <a:xfrm>
            <a:off x="2821869" y="5693976"/>
            <a:ext cx="3474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Coraluppi and Carthel, IEEE T-AES 2018</a:t>
            </a:r>
          </a:p>
        </p:txBody>
      </p:sp>
    </p:spTree>
    <p:extLst>
      <p:ext uri="{BB962C8B-B14F-4D97-AF65-F5344CB8AC3E}">
        <p14:creationId xmlns:p14="http://schemas.microsoft.com/office/powerpoint/2010/main" val="322695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D2B1C-FBDA-48C2-B624-B7B5F61E2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A5076-1473-4FD7-86E3-6F10503B8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98" y="1524000"/>
            <a:ext cx="6542248" cy="4619989"/>
          </a:xfrm>
        </p:spPr>
        <p:txBody>
          <a:bodyPr/>
          <a:lstStyle/>
          <a:p>
            <a:r>
              <a:rPr lang="en-US" dirty="0"/>
              <a:t>Centralized tracking is optimal given no processing constraints</a:t>
            </a:r>
          </a:p>
          <a:p>
            <a:r>
              <a:rPr lang="en-US" dirty="0"/>
              <a:t>Empirical advantages of distributed tracking</a:t>
            </a:r>
          </a:p>
          <a:p>
            <a:pPr lvl="1"/>
            <a:r>
              <a:rPr lang="en-US" dirty="0"/>
              <a:t>Robust to detection fading and measurement biases</a:t>
            </a:r>
          </a:p>
          <a:p>
            <a:pPr lvl="1"/>
            <a:r>
              <a:rPr lang="en-US" dirty="0"/>
              <a:t>Robust to high frame rate (</a:t>
            </a:r>
            <a:r>
              <a:rPr lang="en-US" i="1" dirty="0"/>
              <a:t>track before track</a:t>
            </a:r>
            <a:r>
              <a:rPr lang="en-US" dirty="0"/>
              <a:t>) or large networks of degraded sensors (</a:t>
            </a:r>
            <a:r>
              <a:rPr lang="en-US" i="1" dirty="0"/>
              <a:t>fuse before track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Effective for limited-observability sensors or highly-disparate sensors (</a:t>
            </a:r>
            <a:r>
              <a:rPr lang="en-US" i="1" dirty="0"/>
              <a:t>track before fuse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Enables asynchronous data association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BC989-63FA-48EE-9AAD-9ECFB283B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42</a:t>
            </a:fld>
            <a:r>
              <a:rPr lang="en-US"/>
              <a:t> 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289F1B-B6CC-4876-BE90-D45C48ED3401}"/>
              </a:ext>
            </a:extLst>
          </p:cNvPr>
          <p:cNvGrpSpPr/>
          <p:nvPr/>
        </p:nvGrpSpPr>
        <p:grpSpPr>
          <a:xfrm>
            <a:off x="6873047" y="1212568"/>
            <a:ext cx="3076281" cy="2144271"/>
            <a:chOff x="579036" y="4272833"/>
            <a:chExt cx="3076281" cy="214427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AD70B0-487C-4B90-B075-8FE7371B73D5}"/>
                </a:ext>
              </a:extLst>
            </p:cNvPr>
            <p:cNvSpPr/>
            <p:nvPr/>
          </p:nvSpPr>
          <p:spPr>
            <a:xfrm>
              <a:off x="838271" y="4272833"/>
              <a:ext cx="2512246" cy="21442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BAF227-F41D-4E37-983C-F0205B107406}"/>
                </a:ext>
              </a:extLst>
            </p:cNvPr>
            <p:cNvSpPr/>
            <p:nvPr/>
          </p:nvSpPr>
          <p:spPr>
            <a:xfrm>
              <a:off x="1139931" y="4456336"/>
              <a:ext cx="871979" cy="584462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MHT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529AE3-272C-49A5-8BA6-FA99D5C2DBD0}"/>
                </a:ext>
              </a:extLst>
            </p:cNvPr>
            <p:cNvSpPr/>
            <p:nvPr/>
          </p:nvSpPr>
          <p:spPr>
            <a:xfrm>
              <a:off x="2316710" y="5104838"/>
              <a:ext cx="871979" cy="584462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MHT</a:t>
              </a:r>
            </a:p>
          </p:txBody>
        </p: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8FAF2D1D-4DDF-4167-9291-FD63B3FDB972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>
              <a:off x="2011910" y="4748567"/>
              <a:ext cx="304800" cy="648502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A1F2B6-D47A-4EC6-8C1D-1CA7760B44D2}"/>
                </a:ext>
              </a:extLst>
            </p:cNvPr>
            <p:cNvSpPr/>
            <p:nvPr/>
          </p:nvSpPr>
          <p:spPr>
            <a:xfrm>
              <a:off x="1139930" y="5104838"/>
              <a:ext cx="871979" cy="584462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MHT</a:t>
              </a:r>
            </a:p>
          </p:txBody>
        </p:sp>
        <p:cxnSp>
          <p:nvCxnSpPr>
            <p:cNvPr id="12" name="Connector: Elbow 11">
              <a:extLst>
                <a:ext uri="{FF2B5EF4-FFF2-40B4-BE49-F238E27FC236}">
                  <a16:creationId xmlns:a16="http://schemas.microsoft.com/office/drawing/2014/main" id="{5D11C2BD-631D-4F13-A5FE-14A32206E7FD}"/>
                </a:ext>
              </a:extLst>
            </p:cNvPr>
            <p:cNvCxnSpPr>
              <a:cxnSpLocks/>
              <a:stCxn id="11" idx="3"/>
              <a:endCxn id="9" idx="1"/>
            </p:cNvCxnSpPr>
            <p:nvPr/>
          </p:nvCxnSpPr>
          <p:spPr>
            <a:xfrm>
              <a:off x="2011909" y="5397069"/>
              <a:ext cx="304801" cy="12700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2CC33C17-14A6-4B06-82CE-6AD1E6CF2EB2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579036" y="5397069"/>
              <a:ext cx="1737674" cy="524350"/>
            </a:xfrm>
            <a:prstGeom prst="bentConnector3">
              <a:avLst>
                <a:gd name="adj1" fmla="val 9123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FC4FB8F-91A9-49B4-9B63-25F1BA459CE4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579036" y="5397069"/>
              <a:ext cx="5608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7029285-C72E-44C5-AE51-5A7A095E2A00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 flipV="1">
              <a:off x="579036" y="4748567"/>
              <a:ext cx="560895" cy="905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DC5B1E-0735-4804-8260-45038AB4B532}"/>
                </a:ext>
              </a:extLst>
            </p:cNvPr>
            <p:cNvSpPr txBox="1"/>
            <p:nvPr/>
          </p:nvSpPr>
          <p:spPr>
            <a:xfrm>
              <a:off x="1318550" y="6036521"/>
              <a:ext cx="20319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Distributed processing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2BAFB07-CDA1-463D-8EE7-18B8EB7C75DB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3188689" y="5397069"/>
              <a:ext cx="466628" cy="127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D9D59-83F1-4574-9B53-AED60358559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087" y="3766961"/>
            <a:ext cx="3134068" cy="25506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6849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F43F0-9A2A-4F8F-B018-31F57C12C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single-sensor GMTI tracking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735F-3EAD-43DC-9408-3D7735659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96" y="5040919"/>
            <a:ext cx="3482823" cy="1261433"/>
          </a:xfrm>
        </p:spPr>
        <p:txBody>
          <a:bodyPr/>
          <a:lstStyle/>
          <a:p>
            <a:r>
              <a:rPr lang="en-US" sz="2400" dirty="0"/>
              <a:t>Excellent benchmark results compared to other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89CD6-5046-4EE2-829B-4E1E7100B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43</a:t>
            </a:fld>
            <a:r>
              <a:rPr lang="en-US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17328-47BB-4ABD-854F-968CAD9652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80" y="4909120"/>
            <a:ext cx="5444750" cy="1346668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443FA9-B9E0-4243-B396-4AAC80EDF6D9}"/>
              </a:ext>
            </a:extLst>
          </p:cNvPr>
          <p:cNvGrpSpPr/>
          <p:nvPr/>
        </p:nvGrpSpPr>
        <p:grpSpPr>
          <a:xfrm>
            <a:off x="1035824" y="1139845"/>
            <a:ext cx="7986751" cy="3378992"/>
            <a:chOff x="73582" y="1372738"/>
            <a:chExt cx="8557233" cy="36203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418A96-11C7-419A-92D3-10FFF17E7473}"/>
                </a:ext>
              </a:extLst>
            </p:cNvPr>
            <p:cNvSpPr/>
            <p:nvPr/>
          </p:nvSpPr>
          <p:spPr>
            <a:xfrm>
              <a:off x="351526" y="1372738"/>
              <a:ext cx="8279289" cy="36203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B5E3E9-9056-405C-AB72-AA87F47DEF5F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185" y="1469056"/>
              <a:ext cx="5452748" cy="140365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6072C5-670E-48A7-9837-5F876D674BE3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185" y="1485350"/>
              <a:ext cx="5452748" cy="140365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60E824-199F-4EA8-B442-42EC12C59356}"/>
                </a:ext>
              </a:extLst>
            </p:cNvPr>
            <p:cNvSpPr/>
            <p:nvPr/>
          </p:nvSpPr>
          <p:spPr>
            <a:xfrm>
              <a:off x="445954" y="1773774"/>
              <a:ext cx="228308" cy="992576"/>
            </a:xfrm>
            <a:prstGeom prst="rect">
              <a:avLst/>
            </a:prstGeom>
            <a:noFill/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740C58-ACFA-4A2F-B873-968E36F2CF4B}"/>
                </a:ext>
              </a:extLst>
            </p:cNvPr>
            <p:cNvSpPr/>
            <p:nvPr/>
          </p:nvSpPr>
          <p:spPr>
            <a:xfrm>
              <a:off x="2432778" y="1760866"/>
              <a:ext cx="158374" cy="992576"/>
            </a:xfrm>
            <a:prstGeom prst="rect">
              <a:avLst/>
            </a:prstGeom>
            <a:solidFill>
              <a:schemeClr val="bg1"/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9B747B-8744-45F8-BB63-5463A826D88B}"/>
                </a:ext>
              </a:extLst>
            </p:cNvPr>
            <p:cNvSpPr/>
            <p:nvPr/>
          </p:nvSpPr>
          <p:spPr>
            <a:xfrm rot="5400000">
              <a:off x="1304680" y="2072487"/>
              <a:ext cx="199161" cy="1517964"/>
            </a:xfrm>
            <a:prstGeom prst="rect">
              <a:avLst/>
            </a:prstGeom>
            <a:solidFill>
              <a:schemeClr val="bg1"/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95C17F-CD64-46E9-96EC-43357E7D3639}"/>
                </a:ext>
              </a:extLst>
            </p:cNvPr>
            <p:cNvSpPr txBox="1"/>
            <p:nvPr/>
          </p:nvSpPr>
          <p:spPr>
            <a:xfrm>
              <a:off x="180672" y="2716709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 dirty="0"/>
                <a:t>200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5F72D8-2D56-438C-90F8-DA18EBF93F48}"/>
                </a:ext>
              </a:extLst>
            </p:cNvPr>
            <p:cNvSpPr txBox="1"/>
            <p:nvPr/>
          </p:nvSpPr>
          <p:spPr>
            <a:xfrm>
              <a:off x="1610791" y="2716709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 dirty="0"/>
                <a:t>550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06AC98-867D-4AD5-8A23-C919D2EB3BD5}"/>
                </a:ext>
              </a:extLst>
            </p:cNvPr>
            <p:cNvSpPr/>
            <p:nvPr/>
          </p:nvSpPr>
          <p:spPr>
            <a:xfrm rot="5400000">
              <a:off x="3143283" y="2063908"/>
              <a:ext cx="195084" cy="1517964"/>
            </a:xfrm>
            <a:prstGeom prst="rect">
              <a:avLst/>
            </a:prstGeom>
            <a:solidFill>
              <a:schemeClr val="bg1"/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72D7B1-F7C1-4E31-BF58-AF0781753F83}"/>
                </a:ext>
              </a:extLst>
            </p:cNvPr>
            <p:cNvSpPr/>
            <p:nvPr/>
          </p:nvSpPr>
          <p:spPr>
            <a:xfrm rot="5400000">
              <a:off x="5092515" y="2080356"/>
              <a:ext cx="202024" cy="1517964"/>
            </a:xfrm>
            <a:prstGeom prst="rect">
              <a:avLst/>
            </a:prstGeom>
            <a:solidFill>
              <a:schemeClr val="bg1"/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A2C1679-842A-4E53-9642-9E0141B337F4}"/>
                </a:ext>
              </a:extLst>
            </p:cNvPr>
            <p:cNvSpPr/>
            <p:nvPr/>
          </p:nvSpPr>
          <p:spPr>
            <a:xfrm>
              <a:off x="4323851" y="1715991"/>
              <a:ext cx="158374" cy="992576"/>
            </a:xfrm>
            <a:prstGeom prst="rect">
              <a:avLst/>
            </a:prstGeom>
            <a:solidFill>
              <a:schemeClr val="bg1"/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90F1BA-8C5B-4D42-A913-0F56199C736E}"/>
                </a:ext>
              </a:extLst>
            </p:cNvPr>
            <p:cNvSpPr txBox="1"/>
            <p:nvPr/>
          </p:nvSpPr>
          <p:spPr>
            <a:xfrm>
              <a:off x="1996586" y="1738283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 dirty="0"/>
                <a:t>250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AC4CF5-488C-4628-BDA4-EC58956656B7}"/>
                </a:ext>
              </a:extLst>
            </p:cNvPr>
            <p:cNvSpPr txBox="1"/>
            <p:nvPr/>
          </p:nvSpPr>
          <p:spPr>
            <a:xfrm>
              <a:off x="2007137" y="2538793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 dirty="0"/>
                <a:t>-50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DDB518-B81A-409C-AC3E-FB5031560A04}"/>
                </a:ext>
              </a:extLst>
            </p:cNvPr>
            <p:cNvSpPr txBox="1"/>
            <p:nvPr/>
          </p:nvSpPr>
          <p:spPr>
            <a:xfrm>
              <a:off x="3870563" y="1774596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 dirty="0"/>
                <a:t>250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C03321-DD1C-4614-8C18-C36393417147}"/>
                </a:ext>
              </a:extLst>
            </p:cNvPr>
            <p:cNvSpPr txBox="1"/>
            <p:nvPr/>
          </p:nvSpPr>
          <p:spPr>
            <a:xfrm>
              <a:off x="3881114" y="2539386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/>
                <a:t>-50</a:t>
              </a:r>
              <a:endParaRPr lang="en-US" sz="98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AD281F-AB4E-42DC-9EFE-B4D75096D8AA}"/>
                </a:ext>
              </a:extLst>
            </p:cNvPr>
            <p:cNvSpPr txBox="1"/>
            <p:nvPr/>
          </p:nvSpPr>
          <p:spPr>
            <a:xfrm>
              <a:off x="2128547" y="2701686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 dirty="0"/>
                <a:t>200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14CBF5-9D58-40AC-A568-177C3739425A}"/>
                </a:ext>
              </a:extLst>
            </p:cNvPr>
            <p:cNvSpPr txBox="1"/>
            <p:nvPr/>
          </p:nvSpPr>
          <p:spPr>
            <a:xfrm>
              <a:off x="3558665" y="2688313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 dirty="0"/>
                <a:t>550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4B6E86-6F1B-4541-9EB6-5919795B0CCC}"/>
                </a:ext>
              </a:extLst>
            </p:cNvPr>
            <p:cNvSpPr txBox="1"/>
            <p:nvPr/>
          </p:nvSpPr>
          <p:spPr>
            <a:xfrm>
              <a:off x="4057000" y="2694816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 dirty="0"/>
                <a:t>200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812E35-5EF1-4676-9479-5B12B9521011}"/>
                </a:ext>
              </a:extLst>
            </p:cNvPr>
            <p:cNvSpPr txBox="1"/>
            <p:nvPr/>
          </p:nvSpPr>
          <p:spPr>
            <a:xfrm>
              <a:off x="5487118" y="2681443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 dirty="0"/>
                <a:t>550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33F067-C572-484F-ACA7-A4AAB9217303}"/>
                </a:ext>
              </a:extLst>
            </p:cNvPr>
            <p:cNvSpPr txBox="1"/>
            <p:nvPr/>
          </p:nvSpPr>
          <p:spPr>
            <a:xfrm>
              <a:off x="2007137" y="2145528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/>
                <a:t>100</a:t>
              </a:r>
              <a:endParaRPr lang="en-US" sz="98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069E72A-F854-4990-83CC-E08BD5EE6E54}"/>
                </a:ext>
              </a:extLst>
            </p:cNvPr>
            <p:cNvSpPr txBox="1"/>
            <p:nvPr/>
          </p:nvSpPr>
          <p:spPr>
            <a:xfrm>
              <a:off x="3899105" y="2147754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/>
                <a:t>100</a:t>
              </a:r>
              <a:endParaRPr lang="en-US" sz="98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7F0E09-198C-47BF-98BE-D1C4DA8CD7DE}"/>
                </a:ext>
              </a:extLst>
            </p:cNvPr>
            <p:cNvSpPr txBox="1"/>
            <p:nvPr/>
          </p:nvSpPr>
          <p:spPr>
            <a:xfrm>
              <a:off x="945758" y="2716709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/>
                <a:t>400</a:t>
              </a:r>
              <a:endParaRPr lang="en-US" sz="98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1CE431-ED60-4655-96C9-A4B60CB4E57E}"/>
                </a:ext>
              </a:extLst>
            </p:cNvPr>
            <p:cNvSpPr txBox="1"/>
            <p:nvPr/>
          </p:nvSpPr>
          <p:spPr>
            <a:xfrm>
              <a:off x="2897257" y="2695462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/>
                <a:t>400</a:t>
              </a:r>
              <a:endParaRPr lang="en-US" sz="98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CC24E99-2550-4B7E-8AE1-DA6DE0D5454B}"/>
                </a:ext>
              </a:extLst>
            </p:cNvPr>
            <p:cNvSpPr txBox="1"/>
            <p:nvPr/>
          </p:nvSpPr>
          <p:spPr>
            <a:xfrm>
              <a:off x="4794936" y="2709932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/>
                <a:t>400</a:t>
              </a:r>
              <a:endParaRPr lang="en-US" sz="98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EF273EB-3BD7-4C93-A3FA-45A022383200}"/>
                </a:ext>
              </a:extLst>
            </p:cNvPr>
            <p:cNvSpPr/>
            <p:nvPr/>
          </p:nvSpPr>
          <p:spPr>
            <a:xfrm>
              <a:off x="560108" y="1527494"/>
              <a:ext cx="5255904" cy="2476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A5B688B-A0A5-4BFF-B577-6B7785D973DB}"/>
                </a:ext>
              </a:extLst>
            </p:cNvPr>
            <p:cNvSpPr txBox="1"/>
            <p:nvPr/>
          </p:nvSpPr>
          <p:spPr>
            <a:xfrm>
              <a:off x="799072" y="1503997"/>
              <a:ext cx="1265215" cy="283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20" dirty="0"/>
                <a:t>Static fusion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903975-B8A6-403B-A851-80264AA451D3}"/>
                </a:ext>
              </a:extLst>
            </p:cNvPr>
            <p:cNvSpPr txBox="1"/>
            <p:nvPr/>
          </p:nvSpPr>
          <p:spPr>
            <a:xfrm>
              <a:off x="2379099" y="1494667"/>
              <a:ext cx="1968635" cy="283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20" dirty="0"/>
                <a:t>High-confidence tracking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22ABCBC-BEBF-4DC1-9118-CD095F1E8109}"/>
                </a:ext>
              </a:extLst>
            </p:cNvPr>
            <p:cNvSpPr txBox="1"/>
            <p:nvPr/>
          </p:nvSpPr>
          <p:spPr>
            <a:xfrm>
              <a:off x="4538903" y="1508638"/>
              <a:ext cx="1277110" cy="283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20" dirty="0"/>
                <a:t>Track stitching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CDEF968-15C7-4BB4-8FFE-F537F61357D4}"/>
                </a:ext>
              </a:extLst>
            </p:cNvPr>
            <p:cNvSpPr/>
            <p:nvPr/>
          </p:nvSpPr>
          <p:spPr>
            <a:xfrm>
              <a:off x="402476" y="1469056"/>
              <a:ext cx="271786" cy="1451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565F640-ADB9-45A6-9FA9-F688A1692C75}"/>
                </a:ext>
              </a:extLst>
            </p:cNvPr>
            <p:cNvSpPr txBox="1"/>
            <p:nvPr/>
          </p:nvSpPr>
          <p:spPr>
            <a:xfrm>
              <a:off x="73582" y="1720506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 dirty="0"/>
                <a:t>250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9D695E6-A457-47F6-A9CA-89FCC1C8F4D0}"/>
                </a:ext>
              </a:extLst>
            </p:cNvPr>
            <p:cNvSpPr txBox="1"/>
            <p:nvPr/>
          </p:nvSpPr>
          <p:spPr>
            <a:xfrm>
              <a:off x="84133" y="2521016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 dirty="0"/>
                <a:t>-50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4F83C6F-673B-4977-8F1F-3F7D4FD7BEDC}"/>
                </a:ext>
              </a:extLst>
            </p:cNvPr>
            <p:cNvSpPr txBox="1"/>
            <p:nvPr/>
          </p:nvSpPr>
          <p:spPr>
            <a:xfrm>
              <a:off x="84132" y="2124193"/>
              <a:ext cx="657789" cy="26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80" dirty="0"/>
                <a:t>100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F25468D-A9B6-4A42-9BF5-1D08618AD07F}"/>
                </a:ext>
              </a:extLst>
            </p:cNvPr>
            <p:cNvSpPr txBox="1"/>
            <p:nvPr/>
          </p:nvSpPr>
          <p:spPr>
            <a:xfrm>
              <a:off x="1717422" y="2909226"/>
              <a:ext cx="1589085" cy="2835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20" dirty="0"/>
                <a:t>Track suppression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FF9B578-84F6-4BEE-BCCB-26090F362370}"/>
                </a:ext>
              </a:extLst>
            </p:cNvPr>
            <p:cNvSpPr/>
            <p:nvPr/>
          </p:nvSpPr>
          <p:spPr>
            <a:xfrm>
              <a:off x="402476" y="2889008"/>
              <a:ext cx="407016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EF8D135-E9A1-45B2-AABA-A7ACB8ABA28D}"/>
                </a:ext>
              </a:extLst>
            </p:cNvPr>
            <p:cNvSpPr/>
            <p:nvPr/>
          </p:nvSpPr>
          <p:spPr>
            <a:xfrm>
              <a:off x="2180532" y="2889008"/>
              <a:ext cx="43473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6EEA6708-3FD4-49BA-8AB7-77340C275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027" y="3179847"/>
              <a:ext cx="3261314" cy="1776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Down Arrow 24">
              <a:extLst>
                <a:ext uri="{FF2B5EF4-FFF2-40B4-BE49-F238E27FC236}">
                  <a16:creationId xmlns:a16="http://schemas.microsoft.com/office/drawing/2014/main" id="{6AF639F8-7AB8-4223-9EBC-9139DCAB3954}"/>
                </a:ext>
              </a:extLst>
            </p:cNvPr>
            <p:cNvSpPr/>
            <p:nvPr/>
          </p:nvSpPr>
          <p:spPr>
            <a:xfrm>
              <a:off x="1131778" y="2970948"/>
              <a:ext cx="272482" cy="208899"/>
            </a:xfrm>
            <a:prstGeom prst="downArrow">
              <a:avLst/>
            </a:prstGeom>
            <a:solidFill>
              <a:srgbClr val="3399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1D92410-4872-4774-B1A7-D2FD9ECB7A94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328"/>
            <a:stretch/>
          </p:blipFill>
          <p:spPr bwMode="auto">
            <a:xfrm>
              <a:off x="6462502" y="3088770"/>
              <a:ext cx="2026817" cy="19043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517C1-F494-40C3-9B64-0DDF2F94A238}"/>
                </a:ext>
              </a:extLst>
            </p:cNvPr>
            <p:cNvGrpSpPr/>
            <p:nvPr/>
          </p:nvGrpSpPr>
          <p:grpSpPr>
            <a:xfrm>
              <a:off x="6519965" y="1466367"/>
              <a:ext cx="1911891" cy="1442859"/>
              <a:chOff x="139152" y="3686366"/>
              <a:chExt cx="2882752" cy="1958181"/>
            </a:xfrm>
          </p:grpSpPr>
          <p:pic>
            <p:nvPicPr>
              <p:cNvPr id="50" name="Picture 5" descr="C:\Users\stefano.coraluppi\Documents\GMTI\dataset #2 mid view.jpg">
                <a:extLst>
                  <a:ext uri="{FF2B5EF4-FFF2-40B4-BE49-F238E27FC236}">
                    <a16:creationId xmlns:a16="http://schemas.microsoft.com/office/drawing/2014/main" id="{156D10D2-DF2B-4820-BB0C-8BCE5BD47A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152" y="3686366"/>
                <a:ext cx="2882752" cy="1958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3B74E25-1590-4029-AF3B-B73B473EA915}"/>
                  </a:ext>
                </a:extLst>
              </p:cNvPr>
              <p:cNvSpPr/>
              <p:nvPr/>
            </p:nvSpPr>
            <p:spPr>
              <a:xfrm>
                <a:off x="844830" y="3686366"/>
                <a:ext cx="1530626" cy="1302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80"/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33F84DA-8875-4925-8219-08F3CFFDBD3D}"/>
                </a:ext>
              </a:extLst>
            </p:cNvPr>
            <p:cNvCxnSpPr>
              <a:cxnSpLocks/>
              <a:stCxn id="50" idx="2"/>
              <a:endCxn id="44" idx="0"/>
            </p:cNvCxnSpPr>
            <p:nvPr/>
          </p:nvCxnSpPr>
          <p:spPr>
            <a:xfrm>
              <a:off x="7475911" y="2909226"/>
              <a:ext cx="0" cy="1795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381E79D-17E0-4CF5-A3E1-A6AE1BECE4E0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95"/>
            <a:stretch/>
          </p:blipFill>
          <p:spPr bwMode="auto">
            <a:xfrm>
              <a:off x="4192097" y="2956426"/>
              <a:ext cx="1933271" cy="1904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7E23F83-DF83-4F18-BA08-CFF1C0144061}"/>
                </a:ext>
              </a:extLst>
            </p:cNvPr>
            <p:cNvSpPr txBox="1"/>
            <p:nvPr/>
          </p:nvSpPr>
          <p:spPr>
            <a:xfrm>
              <a:off x="6519965" y="1487640"/>
              <a:ext cx="573990" cy="314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07" i="1" dirty="0"/>
                <a:t>Input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64F042-169C-4235-B9F2-1653BED11D66}"/>
                </a:ext>
              </a:extLst>
            </p:cNvPr>
            <p:cNvSpPr txBox="1"/>
            <p:nvPr/>
          </p:nvSpPr>
          <p:spPr>
            <a:xfrm>
              <a:off x="6481163" y="3106697"/>
              <a:ext cx="699367" cy="314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07" i="1" dirty="0"/>
                <a:t>Output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07BA103-FC9C-4C93-A878-F37D53AA0525}"/>
              </a:ext>
            </a:extLst>
          </p:cNvPr>
          <p:cNvSpPr txBox="1"/>
          <p:nvPr/>
        </p:nvSpPr>
        <p:spPr>
          <a:xfrm>
            <a:off x="6863145" y="4500401"/>
            <a:ext cx="293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Coraluppi et al., NSSDF 2016</a:t>
            </a:r>
          </a:p>
        </p:txBody>
      </p:sp>
    </p:spTree>
    <p:extLst>
      <p:ext uri="{BB962C8B-B14F-4D97-AF65-F5344CB8AC3E}">
        <p14:creationId xmlns:p14="http://schemas.microsoft.com/office/powerpoint/2010/main" val="39600213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3195-3130-4D4B-9B71-BBA8C839F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EE9E0-706C-4333-9B49-A92502855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98" y="1524000"/>
            <a:ext cx="6336009" cy="4619989"/>
          </a:xfrm>
        </p:spPr>
        <p:txBody>
          <a:bodyPr/>
          <a:lstStyle/>
          <a:p>
            <a:r>
              <a:rPr lang="en-US" dirty="0"/>
              <a:t>Relevant to passive sonar &amp; radar</a:t>
            </a:r>
          </a:p>
          <a:p>
            <a:pPr lvl="1"/>
            <a:r>
              <a:rPr lang="en-US" dirty="0"/>
              <a:t>Observability and repeated-measurement challenges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14BE7-BDCC-4070-87C1-F4A223E66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44</a:t>
            </a:fld>
            <a:r>
              <a:rPr lang="en-US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14EC45-F7A0-42FA-9E7D-0AEB12E1EF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27" y="2951138"/>
            <a:ext cx="4179896" cy="136048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418B4A-9A57-4F27-AB0F-163FD327EDE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28" y="4364298"/>
            <a:ext cx="4179896" cy="136048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BBA4EA-67BB-40AE-871C-077EDE61E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572" y="3633173"/>
            <a:ext cx="3550117" cy="2669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19478E-6D11-464B-807A-2AD16FCDC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572" y="973108"/>
            <a:ext cx="3550117" cy="26694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AAE8CD-82F7-43F9-B6C1-C7641EDF9105}"/>
              </a:ext>
            </a:extLst>
          </p:cNvPr>
          <p:cNvSpPr txBox="1"/>
          <p:nvPr/>
        </p:nvSpPr>
        <p:spPr>
          <a:xfrm>
            <a:off x="233281" y="3413463"/>
            <a:ext cx="152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Architecture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B9857F-5DC7-47E7-9E00-40287E4F9EA1}"/>
              </a:ext>
            </a:extLst>
          </p:cNvPr>
          <p:cNvSpPr txBox="1"/>
          <p:nvPr/>
        </p:nvSpPr>
        <p:spPr>
          <a:xfrm>
            <a:off x="233281" y="4793371"/>
            <a:ext cx="152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Architecture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88F813-D949-C712-44F1-19CF1F122866}"/>
              </a:ext>
            </a:extLst>
          </p:cNvPr>
          <p:cNvSpPr txBox="1"/>
          <p:nvPr/>
        </p:nvSpPr>
        <p:spPr>
          <a:xfrm>
            <a:off x="842044" y="5891899"/>
            <a:ext cx="293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Coraluppi et al., FUSION 2021</a:t>
            </a:r>
          </a:p>
        </p:txBody>
      </p:sp>
    </p:spTree>
    <p:extLst>
      <p:ext uri="{BB962C8B-B14F-4D97-AF65-F5344CB8AC3E}">
        <p14:creationId xmlns:p14="http://schemas.microsoft.com/office/powerpoint/2010/main" val="24511966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69BC3A-01EF-6A9A-DB92-4913A2B053D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614" y="3295210"/>
            <a:ext cx="3628540" cy="26337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F5EFDC-FB6E-4FF5-ADCB-44F0B176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Multi-INT 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C940A-5756-40F8-AD24-741F48D64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98" y="1524000"/>
            <a:ext cx="5862184" cy="4619989"/>
          </a:xfrm>
        </p:spPr>
        <p:txBody>
          <a:bodyPr/>
          <a:lstStyle/>
          <a:p>
            <a:r>
              <a:rPr lang="en-US" dirty="0"/>
              <a:t>Distributed MHT is insufficient</a:t>
            </a:r>
          </a:p>
          <a:p>
            <a:pPr lvl="1"/>
            <a:r>
              <a:rPr lang="en-US" dirty="0"/>
              <a:t>Asynchronous MHT provides some improvement (Coraluppi et al, IEEE Aerospace 2016)</a:t>
            </a:r>
          </a:p>
          <a:p>
            <a:r>
              <a:rPr lang="en-US" dirty="0"/>
              <a:t>Hypothesis-oriented MHT can be simplified in many ways</a:t>
            </a:r>
          </a:p>
          <a:p>
            <a:pPr lvl="1"/>
            <a:r>
              <a:rPr lang="en-US" dirty="0"/>
              <a:t>Hybrid scheme exploits elements of MHT and classical </a:t>
            </a:r>
            <a:r>
              <a:rPr lang="en-US" i="1" dirty="0"/>
              <a:t>graph-based tracking </a:t>
            </a:r>
            <a:r>
              <a:rPr lang="en-US" dirty="0"/>
              <a:t>(GBT)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013AD-C91E-4ADE-9209-044B49670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45</a:t>
            </a:fld>
            <a:r>
              <a:rPr lang="en-US"/>
              <a:t> </a:t>
            </a:r>
            <a:endParaRPr lang="en-US" dirty="0"/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7E20891E-A498-42CE-80F3-EA1DCE3DD6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1921675"/>
              </p:ext>
            </p:extLst>
          </p:nvPr>
        </p:nvGraphicFramePr>
        <p:xfrm>
          <a:off x="62740" y="4762927"/>
          <a:ext cx="6547553" cy="146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729">
                  <a:extLst>
                    <a:ext uri="{9D8B030D-6E8A-4147-A177-3AD203B41FA5}">
                      <a16:colId xmlns:a16="http://schemas.microsoft.com/office/drawing/2014/main" val="1414673651"/>
                    </a:ext>
                  </a:extLst>
                </a:gridCol>
                <a:gridCol w="1455012">
                  <a:extLst>
                    <a:ext uri="{9D8B030D-6E8A-4147-A177-3AD203B41FA5}">
                      <a16:colId xmlns:a16="http://schemas.microsoft.com/office/drawing/2014/main" val="477360793"/>
                    </a:ext>
                  </a:extLst>
                </a:gridCol>
                <a:gridCol w="1879390">
                  <a:extLst>
                    <a:ext uri="{9D8B030D-6E8A-4147-A177-3AD203B41FA5}">
                      <a16:colId xmlns:a16="http://schemas.microsoft.com/office/drawing/2014/main" val="776099427"/>
                    </a:ext>
                  </a:extLst>
                </a:gridCol>
                <a:gridCol w="1729422">
                  <a:extLst>
                    <a:ext uri="{9D8B030D-6E8A-4147-A177-3AD203B41FA5}">
                      <a16:colId xmlns:a16="http://schemas.microsoft.com/office/drawing/2014/main" val="3195315503"/>
                    </a:ext>
                  </a:extLst>
                </a:gridCol>
              </a:tblGrid>
              <a:tr h="303144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Assumptions</a:t>
                      </a:r>
                    </a:p>
                  </a:txBody>
                  <a:tcPr marL="85344" marR="85344" marT="42672" marB="42672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General</a:t>
                      </a:r>
                    </a:p>
                  </a:txBody>
                  <a:tcPr marL="85344" marR="85344" marT="42672" marB="42672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Partially Markov data</a:t>
                      </a:r>
                    </a:p>
                  </a:txBody>
                  <a:tcPr marL="85344" marR="85344" marT="42672" marB="42672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Markov data</a:t>
                      </a:r>
                    </a:p>
                  </a:txBody>
                  <a:tcPr marL="85344" marR="85344" marT="42672" marB="42672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65935"/>
                  </a:ext>
                </a:extLst>
              </a:tr>
              <a:tr h="483616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General</a:t>
                      </a:r>
                    </a:p>
                  </a:txBody>
                  <a:tcPr marL="85344" marR="85344" marT="42672" marB="42672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HO-MHT </a:t>
                      </a:r>
                    </a:p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(Reid 1979)</a:t>
                      </a:r>
                    </a:p>
                  </a:txBody>
                  <a:tcPr marL="85344" marR="85344" marT="42672" marB="4267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1" dirty="0">
                          <a:solidFill>
                            <a:schemeClr val="tx1"/>
                          </a:solidFill>
                        </a:rPr>
                        <a:t>not investigated</a:t>
                      </a:r>
                    </a:p>
                  </a:txBody>
                  <a:tcPr marL="85344" marR="85344" marT="42672" marB="4267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Viterbi </a:t>
                      </a:r>
                    </a:p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3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Wolf et al. 1989)</a:t>
                      </a:r>
                      <a:endParaRPr lang="en-US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5344" marR="85344" marT="42672" marB="4267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94486"/>
                  </a:ext>
                </a:extLst>
              </a:tr>
              <a:tr h="483616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Poisson targets and clutter</a:t>
                      </a:r>
                    </a:p>
                  </a:txBody>
                  <a:tcPr marL="85344" marR="85344" marT="42672" marB="42672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TO-MHT </a:t>
                      </a:r>
                    </a:p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300" b="0" dirty="0" err="1">
                          <a:solidFill>
                            <a:schemeClr val="tx1"/>
                          </a:solidFill>
                        </a:rPr>
                        <a:t>Kurien</a:t>
                      </a:r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 1990)</a:t>
                      </a:r>
                    </a:p>
                  </a:txBody>
                  <a:tcPr marL="85344" marR="85344" marT="42672" marB="4267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Graph-based fusion (GBF)</a:t>
                      </a:r>
                    </a:p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(Coraluppi et al. FUSION 2016)</a:t>
                      </a:r>
                    </a:p>
                  </a:txBody>
                  <a:tcPr marL="85344" marR="85344" marT="42672" marB="4267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GBT </a:t>
                      </a:r>
                    </a:p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3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Castañón</a:t>
                      </a:r>
                      <a:r>
                        <a:rPr lang="en-US" sz="13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1990)</a:t>
                      </a:r>
                      <a:endParaRPr lang="en-US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5344" marR="85344" marT="42672" marB="4267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47313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F5846136-98E7-4118-A99D-2CFAF8EED434}"/>
              </a:ext>
            </a:extLst>
          </p:cNvPr>
          <p:cNvSpPr/>
          <p:nvPr/>
        </p:nvSpPr>
        <p:spPr>
          <a:xfrm>
            <a:off x="2944956" y="5394958"/>
            <a:ext cx="2005772" cy="8321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4EFAAE-602E-483A-9C9D-C0513C0088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85" y="293564"/>
            <a:ext cx="3723408" cy="27532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04274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6B3C8-4AFB-4271-BDDD-C8341219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GBF Illustration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0A6D5-3A03-42EB-9B3A-56BFE82FD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98" y="1524000"/>
            <a:ext cx="5190409" cy="4619989"/>
          </a:xfrm>
        </p:spPr>
        <p:txBody>
          <a:bodyPr/>
          <a:lstStyle/>
          <a:p>
            <a:r>
              <a:rPr lang="en-US" dirty="0"/>
              <a:t>Scenario: color indicates identity data</a:t>
            </a:r>
          </a:p>
          <a:p>
            <a:pPr marL="257801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GBF representation is compact and nearly lossless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888BE-B9EE-4F5E-A9AC-2E1DC735B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46</a:t>
            </a:fld>
            <a:r>
              <a:rPr lang="en-US"/>
              <a:t> 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151473-3AD6-486D-9566-D3026DDBA800}"/>
              </a:ext>
            </a:extLst>
          </p:cNvPr>
          <p:cNvGrpSpPr/>
          <p:nvPr/>
        </p:nvGrpSpPr>
        <p:grpSpPr>
          <a:xfrm>
            <a:off x="791247" y="4596114"/>
            <a:ext cx="8507498" cy="1638177"/>
            <a:chOff x="30080" y="4798010"/>
            <a:chExt cx="9115176" cy="175519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751D5F9-9AFB-4D34-86C7-99373CCAA7C5}"/>
                </a:ext>
              </a:extLst>
            </p:cNvPr>
            <p:cNvSpPr/>
            <p:nvPr/>
          </p:nvSpPr>
          <p:spPr>
            <a:xfrm>
              <a:off x="2819400" y="4807171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A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02157D-AF85-44D1-894B-7509785D79AF}"/>
                </a:ext>
              </a:extLst>
            </p:cNvPr>
            <p:cNvSpPr/>
            <p:nvPr/>
          </p:nvSpPr>
          <p:spPr>
            <a:xfrm>
              <a:off x="762000" y="527927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4B08D21-9823-401E-A687-A7D589EAE271}"/>
                </a:ext>
              </a:extLst>
            </p:cNvPr>
            <p:cNvSpPr/>
            <p:nvPr/>
          </p:nvSpPr>
          <p:spPr>
            <a:xfrm>
              <a:off x="1870105" y="527927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2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F7520C9-1013-4139-8C5C-7C5C132AB938}"/>
                </a:ext>
              </a:extLst>
            </p:cNvPr>
            <p:cNvSpPr/>
            <p:nvPr/>
          </p:nvSpPr>
          <p:spPr>
            <a:xfrm>
              <a:off x="257101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3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CA2D9E-5ABD-4F6C-B031-2B0A75EFAB04}"/>
                </a:ext>
              </a:extLst>
            </p:cNvPr>
            <p:cNvSpPr/>
            <p:nvPr/>
          </p:nvSpPr>
          <p:spPr>
            <a:xfrm>
              <a:off x="609600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4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470E2CE-AA4A-42B1-B84F-647F49831F43}"/>
                </a:ext>
              </a:extLst>
            </p:cNvPr>
            <p:cNvSpPr/>
            <p:nvPr/>
          </p:nvSpPr>
          <p:spPr>
            <a:xfrm>
              <a:off x="1295400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3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9DC5A64-E6AE-434D-8527-DAB7CB857491}"/>
                </a:ext>
              </a:extLst>
            </p:cNvPr>
            <p:cNvSpPr/>
            <p:nvPr/>
          </p:nvSpPr>
          <p:spPr>
            <a:xfrm>
              <a:off x="1717705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4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8241350-E2C8-40E2-AEF7-5AA9DCCA7983}"/>
                </a:ext>
              </a:extLst>
            </p:cNvPr>
            <p:cNvSpPr/>
            <p:nvPr/>
          </p:nvSpPr>
          <p:spPr>
            <a:xfrm>
              <a:off x="30080" y="6263168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9570879-7025-46A0-94FC-40E5B96B0F47}"/>
                </a:ext>
              </a:extLst>
            </p:cNvPr>
            <p:cNvSpPr/>
            <p:nvPr/>
          </p:nvSpPr>
          <p:spPr>
            <a:xfrm>
              <a:off x="235933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FB1560D-F22B-4B0F-AEBD-0FC3F6E762C0}"/>
                </a:ext>
              </a:extLst>
            </p:cNvPr>
            <p:cNvSpPr/>
            <p:nvPr/>
          </p:nvSpPr>
          <p:spPr>
            <a:xfrm>
              <a:off x="441786" y="6263168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474319-830C-458C-A3E1-6F1125E25A0F}"/>
                </a:ext>
              </a:extLst>
            </p:cNvPr>
            <p:cNvSpPr/>
            <p:nvPr/>
          </p:nvSpPr>
          <p:spPr>
            <a:xfrm>
              <a:off x="647639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3B0AFB8-6E08-4224-847E-33F83BBB7DD0}"/>
                </a:ext>
              </a:extLst>
            </p:cNvPr>
            <p:cNvSpPr/>
            <p:nvPr/>
          </p:nvSpPr>
          <p:spPr>
            <a:xfrm>
              <a:off x="1265198" y="6263168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375F126-050E-4FC4-A0A3-BC1D24BBB6AA}"/>
                </a:ext>
              </a:extLst>
            </p:cNvPr>
            <p:cNvSpPr/>
            <p:nvPr/>
          </p:nvSpPr>
          <p:spPr>
            <a:xfrm>
              <a:off x="1471051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626B87E-D7B4-40D4-8748-F0562CB73259}"/>
                </a:ext>
              </a:extLst>
            </p:cNvPr>
            <p:cNvSpPr/>
            <p:nvPr/>
          </p:nvSpPr>
          <p:spPr>
            <a:xfrm>
              <a:off x="1676904" y="6263168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D82F7A4-9E4F-47F8-883F-1653CA8C826E}"/>
                </a:ext>
              </a:extLst>
            </p:cNvPr>
            <p:cNvSpPr/>
            <p:nvPr/>
          </p:nvSpPr>
          <p:spPr>
            <a:xfrm>
              <a:off x="1882757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2AA989E-0C59-463B-9943-6F1282AFC92C}"/>
                </a:ext>
              </a:extLst>
            </p:cNvPr>
            <p:cNvCxnSpPr>
              <a:stCxn id="6" idx="4"/>
              <a:endCxn id="7" idx="0"/>
            </p:cNvCxnSpPr>
            <p:nvPr/>
          </p:nvCxnSpPr>
          <p:spPr>
            <a:xfrm flipH="1">
              <a:off x="893748" y="5089182"/>
              <a:ext cx="2057400" cy="1900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FF6433B-9194-45FE-A3CB-828B2F63BB9C}"/>
                </a:ext>
              </a:extLst>
            </p:cNvPr>
            <p:cNvCxnSpPr>
              <a:stCxn id="6" idx="4"/>
              <a:endCxn id="8" idx="0"/>
            </p:cNvCxnSpPr>
            <p:nvPr/>
          </p:nvCxnSpPr>
          <p:spPr>
            <a:xfrm flipH="1">
              <a:off x="2001853" y="5089182"/>
              <a:ext cx="949295" cy="1900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59654D-1601-4C5A-BE69-B4C139C8EAC6}"/>
                </a:ext>
              </a:extLst>
            </p:cNvPr>
            <p:cNvCxnSpPr>
              <a:stCxn id="7" idx="4"/>
              <a:endCxn id="9" idx="0"/>
            </p:cNvCxnSpPr>
            <p:nvPr/>
          </p:nvCxnSpPr>
          <p:spPr>
            <a:xfrm flipH="1">
              <a:off x="388849" y="5561285"/>
              <a:ext cx="504899" cy="192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FE547CF-B1F1-43AC-9DB3-3632BA301ECE}"/>
                </a:ext>
              </a:extLst>
            </p:cNvPr>
            <p:cNvCxnSpPr>
              <a:stCxn id="7" idx="4"/>
              <a:endCxn id="10" idx="0"/>
            </p:cNvCxnSpPr>
            <p:nvPr/>
          </p:nvCxnSpPr>
          <p:spPr>
            <a:xfrm flipH="1">
              <a:off x="741348" y="5561285"/>
              <a:ext cx="152400" cy="192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6112192-BC45-48A4-B3C7-A5EA062FA282}"/>
                </a:ext>
              </a:extLst>
            </p:cNvPr>
            <p:cNvCxnSpPr>
              <a:stCxn id="8" idx="4"/>
              <a:endCxn id="11" idx="0"/>
            </p:cNvCxnSpPr>
            <p:nvPr/>
          </p:nvCxnSpPr>
          <p:spPr>
            <a:xfrm flipH="1">
              <a:off x="1427148" y="5561285"/>
              <a:ext cx="574705" cy="192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D0758D-3B6C-4305-A380-662C3106D564}"/>
                </a:ext>
              </a:extLst>
            </p:cNvPr>
            <p:cNvCxnSpPr>
              <a:stCxn id="8" idx="4"/>
              <a:endCxn id="12" idx="0"/>
            </p:cNvCxnSpPr>
            <p:nvPr/>
          </p:nvCxnSpPr>
          <p:spPr>
            <a:xfrm flipH="1">
              <a:off x="1849453" y="5561285"/>
              <a:ext cx="152400" cy="192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A7B08E1-D5B5-4BF4-BB34-3FD93278C68C}"/>
                </a:ext>
              </a:extLst>
            </p:cNvPr>
            <p:cNvCxnSpPr>
              <a:stCxn id="9" idx="4"/>
              <a:endCxn id="13" idx="0"/>
            </p:cNvCxnSpPr>
            <p:nvPr/>
          </p:nvCxnSpPr>
          <p:spPr>
            <a:xfrm flipH="1">
              <a:off x="161828" y="6035575"/>
              <a:ext cx="227021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2C9FD2E-64EC-4F06-B784-77AEEB1F779F}"/>
                </a:ext>
              </a:extLst>
            </p:cNvPr>
            <p:cNvCxnSpPr>
              <a:stCxn id="9" idx="4"/>
              <a:endCxn id="14" idx="0"/>
            </p:cNvCxnSpPr>
            <p:nvPr/>
          </p:nvCxnSpPr>
          <p:spPr>
            <a:xfrm flipH="1">
              <a:off x="367681" y="6035575"/>
              <a:ext cx="21168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DA1674E-E374-4485-8596-11A21CBE8C97}"/>
                </a:ext>
              </a:extLst>
            </p:cNvPr>
            <p:cNvCxnSpPr>
              <a:stCxn id="10" idx="4"/>
              <a:endCxn id="15" idx="0"/>
            </p:cNvCxnSpPr>
            <p:nvPr/>
          </p:nvCxnSpPr>
          <p:spPr>
            <a:xfrm flipH="1">
              <a:off x="573534" y="6035575"/>
              <a:ext cx="167814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94588F-A4B9-45B1-B8E6-CABFCC5AADFE}"/>
                </a:ext>
              </a:extLst>
            </p:cNvPr>
            <p:cNvCxnSpPr>
              <a:stCxn id="10" idx="4"/>
              <a:endCxn id="16" idx="0"/>
            </p:cNvCxnSpPr>
            <p:nvPr/>
          </p:nvCxnSpPr>
          <p:spPr>
            <a:xfrm>
              <a:off x="741348" y="6035575"/>
              <a:ext cx="38039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090203C-3C55-42C9-8CF9-CF2880B77DF5}"/>
                </a:ext>
              </a:extLst>
            </p:cNvPr>
            <p:cNvCxnSpPr>
              <a:stCxn id="11" idx="4"/>
              <a:endCxn id="17" idx="0"/>
            </p:cNvCxnSpPr>
            <p:nvPr/>
          </p:nvCxnSpPr>
          <p:spPr>
            <a:xfrm flipH="1">
              <a:off x="1396946" y="6035575"/>
              <a:ext cx="30202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6857ACC-663D-4B5B-B56C-AFBAE2CD716F}"/>
                </a:ext>
              </a:extLst>
            </p:cNvPr>
            <p:cNvCxnSpPr>
              <a:stCxn id="11" idx="4"/>
              <a:endCxn id="18" idx="0"/>
            </p:cNvCxnSpPr>
            <p:nvPr/>
          </p:nvCxnSpPr>
          <p:spPr>
            <a:xfrm>
              <a:off x="1427148" y="6035575"/>
              <a:ext cx="175651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6691373-308D-4F5E-A612-A9D2793DF266}"/>
                </a:ext>
              </a:extLst>
            </p:cNvPr>
            <p:cNvCxnSpPr>
              <a:stCxn id="12" idx="4"/>
              <a:endCxn id="19" idx="0"/>
            </p:cNvCxnSpPr>
            <p:nvPr/>
          </p:nvCxnSpPr>
          <p:spPr>
            <a:xfrm flipH="1">
              <a:off x="1808652" y="6035575"/>
              <a:ext cx="40801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BEEC3B1-8F1C-4C4B-9A37-CD84C4253D28}"/>
                </a:ext>
              </a:extLst>
            </p:cNvPr>
            <p:cNvCxnSpPr>
              <a:stCxn id="12" idx="4"/>
              <a:endCxn id="20" idx="0"/>
            </p:cNvCxnSpPr>
            <p:nvPr/>
          </p:nvCxnSpPr>
          <p:spPr>
            <a:xfrm>
              <a:off x="1849453" y="6035575"/>
              <a:ext cx="165052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FF98574-F86F-4A4F-8C44-B48350786A02}"/>
                </a:ext>
              </a:extLst>
            </p:cNvPr>
            <p:cNvSpPr/>
            <p:nvPr/>
          </p:nvSpPr>
          <p:spPr>
            <a:xfrm>
              <a:off x="2590800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3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C1895D2-F01D-4E78-A640-65B2E358B4B8}"/>
                </a:ext>
              </a:extLst>
            </p:cNvPr>
            <p:cNvSpPr/>
            <p:nvPr/>
          </p:nvSpPr>
          <p:spPr>
            <a:xfrm>
              <a:off x="2971800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4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79E07EB-03F0-4E1D-B3DB-4FA8C471314D}"/>
                </a:ext>
              </a:extLst>
            </p:cNvPr>
            <p:cNvSpPr/>
            <p:nvPr/>
          </p:nvSpPr>
          <p:spPr>
            <a:xfrm>
              <a:off x="2500316" y="6263168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87E575D-B4FA-4F80-AE72-29F0C8C86FC2}"/>
                </a:ext>
              </a:extLst>
            </p:cNvPr>
            <p:cNvSpPr/>
            <p:nvPr/>
          </p:nvSpPr>
          <p:spPr>
            <a:xfrm>
              <a:off x="2706169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B7C6786-2380-40FB-9017-9DC1CA2D297A}"/>
                </a:ext>
              </a:extLst>
            </p:cNvPr>
            <p:cNvSpPr/>
            <p:nvPr/>
          </p:nvSpPr>
          <p:spPr>
            <a:xfrm>
              <a:off x="2912022" y="6263168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3D6E045-0A3F-4C5F-AFB9-3E56EA10D0FA}"/>
                </a:ext>
              </a:extLst>
            </p:cNvPr>
            <p:cNvSpPr/>
            <p:nvPr/>
          </p:nvSpPr>
          <p:spPr>
            <a:xfrm>
              <a:off x="3117875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72158FA-0DFC-46E0-A2B2-A1C96D928975}"/>
                </a:ext>
              </a:extLst>
            </p:cNvPr>
            <p:cNvCxnSpPr>
              <a:cxnSpLocks/>
              <a:stCxn id="6" idx="4"/>
              <a:endCxn id="35" idx="0"/>
            </p:cNvCxnSpPr>
            <p:nvPr/>
          </p:nvCxnSpPr>
          <p:spPr>
            <a:xfrm flipH="1">
              <a:off x="2722548" y="5089182"/>
              <a:ext cx="228600" cy="6643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155031F-0EE5-4388-9F21-14778BC9EB4F}"/>
                </a:ext>
              </a:extLst>
            </p:cNvPr>
            <p:cNvCxnSpPr>
              <a:cxnSpLocks/>
              <a:stCxn id="6" idx="4"/>
              <a:endCxn id="36" idx="0"/>
            </p:cNvCxnSpPr>
            <p:nvPr/>
          </p:nvCxnSpPr>
          <p:spPr>
            <a:xfrm>
              <a:off x="2951148" y="5089182"/>
              <a:ext cx="152400" cy="6643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D4BC4EA-86D8-442C-B14C-026A30606B3E}"/>
                </a:ext>
              </a:extLst>
            </p:cNvPr>
            <p:cNvCxnSpPr>
              <a:stCxn id="35" idx="4"/>
              <a:endCxn id="37" idx="0"/>
            </p:cNvCxnSpPr>
            <p:nvPr/>
          </p:nvCxnSpPr>
          <p:spPr>
            <a:xfrm flipH="1">
              <a:off x="2632064" y="6035575"/>
              <a:ext cx="90484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0F05BEF-FEAD-4CF7-83AA-B25EAF064C76}"/>
                </a:ext>
              </a:extLst>
            </p:cNvPr>
            <p:cNvCxnSpPr>
              <a:stCxn id="35" idx="4"/>
              <a:endCxn id="38" idx="0"/>
            </p:cNvCxnSpPr>
            <p:nvPr/>
          </p:nvCxnSpPr>
          <p:spPr>
            <a:xfrm>
              <a:off x="2722548" y="6035575"/>
              <a:ext cx="115369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DFE08DC-8E96-4103-A5D9-05C6970A3F69}"/>
                </a:ext>
              </a:extLst>
            </p:cNvPr>
            <p:cNvCxnSpPr>
              <a:stCxn id="36" idx="4"/>
              <a:endCxn id="39" idx="0"/>
            </p:cNvCxnSpPr>
            <p:nvPr/>
          </p:nvCxnSpPr>
          <p:spPr>
            <a:xfrm flipH="1">
              <a:off x="3043770" y="6035575"/>
              <a:ext cx="59778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BA190C5-9F6F-4BFF-A568-EE253E8A3FEF}"/>
                </a:ext>
              </a:extLst>
            </p:cNvPr>
            <p:cNvCxnSpPr>
              <a:stCxn id="36" idx="4"/>
              <a:endCxn id="40" idx="0"/>
            </p:cNvCxnSpPr>
            <p:nvPr/>
          </p:nvCxnSpPr>
          <p:spPr>
            <a:xfrm>
              <a:off x="3103548" y="6035575"/>
              <a:ext cx="146075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4137290-0EF1-4A03-8A02-27087EC3C168}"/>
                </a:ext>
              </a:extLst>
            </p:cNvPr>
            <p:cNvSpPr/>
            <p:nvPr/>
          </p:nvSpPr>
          <p:spPr>
            <a:xfrm>
              <a:off x="853492" y="6263168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7F5E797-2D28-4905-8F7E-ED78D9288AAB}"/>
                </a:ext>
              </a:extLst>
            </p:cNvPr>
            <p:cNvCxnSpPr>
              <a:cxnSpLocks/>
              <a:stCxn id="7" idx="4"/>
              <a:endCxn id="47" idx="0"/>
            </p:cNvCxnSpPr>
            <p:nvPr/>
          </p:nvCxnSpPr>
          <p:spPr>
            <a:xfrm>
              <a:off x="893748" y="5561285"/>
              <a:ext cx="91492" cy="7018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7503D32-081F-4006-92F0-BD74E071D813}"/>
                </a:ext>
              </a:extLst>
            </p:cNvPr>
            <p:cNvSpPr/>
            <p:nvPr/>
          </p:nvSpPr>
          <p:spPr>
            <a:xfrm>
              <a:off x="5680105" y="4798010"/>
              <a:ext cx="263495" cy="282011"/>
            </a:xfrm>
            <a:prstGeom prst="ellipse">
              <a:avLst/>
            </a:prstGeom>
            <a:solidFill>
              <a:srgbClr val="1DAB2E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B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03F8EC-C554-47E6-B27C-63CFE5F29327}"/>
                </a:ext>
              </a:extLst>
            </p:cNvPr>
            <p:cNvSpPr/>
            <p:nvPr/>
          </p:nvSpPr>
          <p:spPr>
            <a:xfrm>
              <a:off x="4156105" y="527927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1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2026001-4D42-41F0-8C95-E8D397A2A657}"/>
                </a:ext>
              </a:extLst>
            </p:cNvPr>
            <p:cNvSpPr/>
            <p:nvPr/>
          </p:nvSpPr>
          <p:spPr>
            <a:xfrm>
              <a:off x="5181600" y="527927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2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B1E3356-BE94-4C41-A979-8136F0540289}"/>
                </a:ext>
              </a:extLst>
            </p:cNvPr>
            <p:cNvSpPr/>
            <p:nvPr/>
          </p:nvSpPr>
          <p:spPr>
            <a:xfrm>
              <a:off x="3546505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3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E9FC52C-B504-4D70-804B-7886D7B0D1A5}"/>
                </a:ext>
              </a:extLst>
            </p:cNvPr>
            <p:cNvSpPr/>
            <p:nvPr/>
          </p:nvSpPr>
          <p:spPr>
            <a:xfrm>
              <a:off x="3886200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4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EDA949F-00E4-409B-9DE0-4CD140A399AB}"/>
                </a:ext>
              </a:extLst>
            </p:cNvPr>
            <p:cNvSpPr/>
            <p:nvPr/>
          </p:nvSpPr>
          <p:spPr>
            <a:xfrm>
              <a:off x="4419600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3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326C3EC-4B78-4568-8F99-7C3A33CBC5D8}"/>
                </a:ext>
              </a:extLst>
            </p:cNvPr>
            <p:cNvSpPr/>
            <p:nvPr/>
          </p:nvSpPr>
          <p:spPr>
            <a:xfrm>
              <a:off x="4724400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4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0ADE81B-1DB9-425B-A87C-0898DD728875}"/>
                </a:ext>
              </a:extLst>
            </p:cNvPr>
            <p:cNvSpPr/>
            <p:nvPr/>
          </p:nvSpPr>
          <p:spPr>
            <a:xfrm>
              <a:off x="3735434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31F4F30-D532-4EE7-B0B3-1B622722C435}"/>
                </a:ext>
              </a:extLst>
            </p:cNvPr>
            <p:cNvSpPr/>
            <p:nvPr/>
          </p:nvSpPr>
          <p:spPr>
            <a:xfrm>
              <a:off x="3941287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440F8FF-1534-4CD2-9ED0-0F4CE90A928C}"/>
                </a:ext>
              </a:extLst>
            </p:cNvPr>
            <p:cNvSpPr/>
            <p:nvPr/>
          </p:nvSpPr>
          <p:spPr>
            <a:xfrm>
              <a:off x="4352993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F85A3DD-CA61-4657-9F67-B54FF0AF5DD5}"/>
                </a:ext>
              </a:extLst>
            </p:cNvPr>
            <p:cNvSpPr/>
            <p:nvPr/>
          </p:nvSpPr>
          <p:spPr>
            <a:xfrm>
              <a:off x="4558846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3038B0D-AFFB-4842-8C3A-27E443AAF687}"/>
                </a:ext>
              </a:extLst>
            </p:cNvPr>
            <p:cNvCxnSpPr>
              <a:cxnSpLocks/>
              <a:stCxn id="49" idx="4"/>
              <a:endCxn id="50" idx="0"/>
            </p:cNvCxnSpPr>
            <p:nvPr/>
          </p:nvCxnSpPr>
          <p:spPr>
            <a:xfrm flipH="1">
              <a:off x="4287853" y="5080021"/>
              <a:ext cx="1524000" cy="1992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0E9969C-2A99-422D-A22F-0CD06135F60F}"/>
                </a:ext>
              </a:extLst>
            </p:cNvPr>
            <p:cNvCxnSpPr>
              <a:cxnSpLocks/>
              <a:stCxn id="49" idx="4"/>
              <a:endCxn id="51" idx="0"/>
            </p:cNvCxnSpPr>
            <p:nvPr/>
          </p:nvCxnSpPr>
          <p:spPr>
            <a:xfrm flipH="1">
              <a:off x="5313348" y="5080021"/>
              <a:ext cx="498505" cy="1992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EEF9598-6C7C-41E8-8745-E8CBE1044D84}"/>
                </a:ext>
              </a:extLst>
            </p:cNvPr>
            <p:cNvCxnSpPr>
              <a:stCxn id="50" idx="4"/>
              <a:endCxn id="52" idx="0"/>
            </p:cNvCxnSpPr>
            <p:nvPr/>
          </p:nvCxnSpPr>
          <p:spPr>
            <a:xfrm flipH="1">
              <a:off x="3678253" y="5561285"/>
              <a:ext cx="609600" cy="192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6541946-B4CE-485D-AC4A-3903DA3657F1}"/>
                </a:ext>
              </a:extLst>
            </p:cNvPr>
            <p:cNvCxnSpPr>
              <a:stCxn id="50" idx="4"/>
              <a:endCxn id="53" idx="0"/>
            </p:cNvCxnSpPr>
            <p:nvPr/>
          </p:nvCxnSpPr>
          <p:spPr>
            <a:xfrm flipH="1">
              <a:off x="4017948" y="5561285"/>
              <a:ext cx="269905" cy="192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8BE2D3-750F-4E72-939F-A39F017511A6}"/>
                </a:ext>
              </a:extLst>
            </p:cNvPr>
            <p:cNvCxnSpPr>
              <a:stCxn id="51" idx="4"/>
              <a:endCxn id="54" idx="0"/>
            </p:cNvCxnSpPr>
            <p:nvPr/>
          </p:nvCxnSpPr>
          <p:spPr>
            <a:xfrm flipH="1">
              <a:off x="4551348" y="5561285"/>
              <a:ext cx="762000" cy="192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4A2248-774F-4F3F-9A21-06DA43856A99}"/>
                </a:ext>
              </a:extLst>
            </p:cNvPr>
            <p:cNvCxnSpPr>
              <a:stCxn id="51" idx="4"/>
              <a:endCxn id="55" idx="0"/>
            </p:cNvCxnSpPr>
            <p:nvPr/>
          </p:nvCxnSpPr>
          <p:spPr>
            <a:xfrm flipH="1">
              <a:off x="4856148" y="5561285"/>
              <a:ext cx="457200" cy="192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6331795-F0B0-473C-9492-C864DA658AA3}"/>
                </a:ext>
              </a:extLst>
            </p:cNvPr>
            <p:cNvCxnSpPr>
              <a:stCxn id="52" idx="4"/>
              <a:endCxn id="56" idx="0"/>
            </p:cNvCxnSpPr>
            <p:nvPr/>
          </p:nvCxnSpPr>
          <p:spPr>
            <a:xfrm>
              <a:off x="3678253" y="6035575"/>
              <a:ext cx="188929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1B480D8-A7FD-4544-990B-DAC1ED910C3A}"/>
                </a:ext>
              </a:extLst>
            </p:cNvPr>
            <p:cNvCxnSpPr>
              <a:stCxn id="53" idx="4"/>
              <a:endCxn id="57" idx="0"/>
            </p:cNvCxnSpPr>
            <p:nvPr/>
          </p:nvCxnSpPr>
          <p:spPr>
            <a:xfrm>
              <a:off x="4017948" y="6035575"/>
              <a:ext cx="55087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32FD6D1-BBC8-4EE9-9165-943B3D13784D}"/>
                </a:ext>
              </a:extLst>
            </p:cNvPr>
            <p:cNvCxnSpPr>
              <a:stCxn id="54" idx="4"/>
              <a:endCxn id="58" idx="0"/>
            </p:cNvCxnSpPr>
            <p:nvPr/>
          </p:nvCxnSpPr>
          <p:spPr>
            <a:xfrm flipH="1">
              <a:off x="4484741" y="6035575"/>
              <a:ext cx="66607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593BBD8-DAD0-49F3-A6AB-2A38C463317D}"/>
                </a:ext>
              </a:extLst>
            </p:cNvPr>
            <p:cNvCxnSpPr>
              <a:cxnSpLocks/>
              <a:stCxn id="55" idx="4"/>
              <a:endCxn id="59" idx="0"/>
            </p:cNvCxnSpPr>
            <p:nvPr/>
          </p:nvCxnSpPr>
          <p:spPr>
            <a:xfrm flipH="1">
              <a:off x="4690594" y="6035575"/>
              <a:ext cx="165554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8D32E3F-09D7-4B1B-B832-80DD0AFF3BDE}"/>
                </a:ext>
              </a:extLst>
            </p:cNvPr>
            <p:cNvSpPr/>
            <p:nvPr/>
          </p:nvSpPr>
          <p:spPr>
            <a:xfrm>
              <a:off x="5161722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3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9D7246E-C744-48C6-97F4-F9758817C343}"/>
                </a:ext>
              </a:extLst>
            </p:cNvPr>
            <p:cNvSpPr/>
            <p:nvPr/>
          </p:nvSpPr>
          <p:spPr>
            <a:xfrm>
              <a:off x="5347254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4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FAFBCBC-ABB5-4B14-A066-D4F9D6A160E5}"/>
                </a:ext>
              </a:extLst>
            </p:cNvPr>
            <p:cNvSpPr/>
            <p:nvPr/>
          </p:nvSpPr>
          <p:spPr>
            <a:xfrm>
              <a:off x="4970552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0AC4487-E7C4-4BEA-A98C-3F5C4BF40555}"/>
                </a:ext>
              </a:extLst>
            </p:cNvPr>
            <p:cNvSpPr/>
            <p:nvPr/>
          </p:nvSpPr>
          <p:spPr>
            <a:xfrm>
              <a:off x="5176405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61837BD-5F9D-4F6C-A9AA-6BE63A4A550B}"/>
                </a:ext>
              </a:extLst>
            </p:cNvPr>
            <p:cNvCxnSpPr>
              <a:cxnSpLocks/>
              <a:stCxn id="49" idx="4"/>
              <a:endCxn id="70" idx="0"/>
            </p:cNvCxnSpPr>
            <p:nvPr/>
          </p:nvCxnSpPr>
          <p:spPr>
            <a:xfrm flipH="1">
              <a:off x="5293470" y="5080021"/>
              <a:ext cx="518383" cy="673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3CDFF8D-3A3E-40E0-BA69-10FAFB1CBE69}"/>
                </a:ext>
              </a:extLst>
            </p:cNvPr>
            <p:cNvCxnSpPr>
              <a:cxnSpLocks/>
              <a:stCxn id="49" idx="4"/>
              <a:endCxn id="71" idx="0"/>
            </p:cNvCxnSpPr>
            <p:nvPr/>
          </p:nvCxnSpPr>
          <p:spPr>
            <a:xfrm flipH="1">
              <a:off x="5479002" y="5080021"/>
              <a:ext cx="332851" cy="673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7DC1A69-95A1-4A65-A769-C66AF7820C02}"/>
                </a:ext>
              </a:extLst>
            </p:cNvPr>
            <p:cNvCxnSpPr>
              <a:stCxn id="70" idx="4"/>
              <a:endCxn id="72" idx="0"/>
            </p:cNvCxnSpPr>
            <p:nvPr/>
          </p:nvCxnSpPr>
          <p:spPr>
            <a:xfrm flipH="1">
              <a:off x="5102300" y="6035575"/>
              <a:ext cx="191170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85CD842-091C-4857-80FB-43B71F3A0BB1}"/>
                </a:ext>
              </a:extLst>
            </p:cNvPr>
            <p:cNvCxnSpPr>
              <a:stCxn id="71" idx="4"/>
              <a:endCxn id="73" idx="0"/>
            </p:cNvCxnSpPr>
            <p:nvPr/>
          </p:nvCxnSpPr>
          <p:spPr>
            <a:xfrm flipH="1">
              <a:off x="5308153" y="6035575"/>
              <a:ext cx="170849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8BFF34F-97E7-48DA-88C0-849E7CA9F045}"/>
                </a:ext>
              </a:extLst>
            </p:cNvPr>
            <p:cNvSpPr/>
            <p:nvPr/>
          </p:nvSpPr>
          <p:spPr>
            <a:xfrm>
              <a:off x="4147140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66A398B-8BA3-45CA-9F0B-D460365A88DF}"/>
                </a:ext>
              </a:extLst>
            </p:cNvPr>
            <p:cNvCxnSpPr>
              <a:cxnSpLocks/>
              <a:stCxn id="50" idx="4"/>
              <a:endCxn id="78" idx="0"/>
            </p:cNvCxnSpPr>
            <p:nvPr/>
          </p:nvCxnSpPr>
          <p:spPr>
            <a:xfrm flipH="1">
              <a:off x="4278888" y="5561285"/>
              <a:ext cx="8965" cy="7018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3B43559-E2B0-4C9C-A63E-AFF7BEE190EE}"/>
                </a:ext>
              </a:extLst>
            </p:cNvPr>
            <p:cNvSpPr/>
            <p:nvPr/>
          </p:nvSpPr>
          <p:spPr>
            <a:xfrm>
              <a:off x="7051705" y="527927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1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F731B34-0F97-44FB-ABB2-B6028EE14783}"/>
                </a:ext>
              </a:extLst>
            </p:cNvPr>
            <p:cNvSpPr/>
            <p:nvPr/>
          </p:nvSpPr>
          <p:spPr>
            <a:xfrm>
              <a:off x="5715000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3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B687DFF-ACCC-4BEF-90D2-C2D2BC1C1848}"/>
                </a:ext>
              </a:extLst>
            </p:cNvPr>
            <p:cNvSpPr/>
            <p:nvPr/>
          </p:nvSpPr>
          <p:spPr>
            <a:xfrm>
              <a:off x="6213505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4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08EBAE0-A477-4885-8E29-07CF02361535}"/>
                </a:ext>
              </a:extLst>
            </p:cNvPr>
            <p:cNvSpPr/>
            <p:nvPr/>
          </p:nvSpPr>
          <p:spPr>
            <a:xfrm>
              <a:off x="5793964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C943478-DA12-40E0-A45F-77FB42D7E1D1}"/>
                </a:ext>
              </a:extLst>
            </p:cNvPr>
            <p:cNvSpPr/>
            <p:nvPr/>
          </p:nvSpPr>
          <p:spPr>
            <a:xfrm>
              <a:off x="6205670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DB26DE1-8062-44EB-B6D5-BF9467123A0E}"/>
                </a:ext>
              </a:extLst>
            </p:cNvPr>
            <p:cNvCxnSpPr>
              <a:stCxn id="80" idx="4"/>
              <a:endCxn id="81" idx="0"/>
            </p:cNvCxnSpPr>
            <p:nvPr/>
          </p:nvCxnSpPr>
          <p:spPr>
            <a:xfrm flipH="1">
              <a:off x="5846748" y="5561285"/>
              <a:ext cx="1336705" cy="192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A8FB16A-C84E-47E7-A34F-03981AB87D50}"/>
                </a:ext>
              </a:extLst>
            </p:cNvPr>
            <p:cNvCxnSpPr>
              <a:stCxn id="80" idx="4"/>
              <a:endCxn id="82" idx="0"/>
            </p:cNvCxnSpPr>
            <p:nvPr/>
          </p:nvCxnSpPr>
          <p:spPr>
            <a:xfrm flipH="1">
              <a:off x="6345253" y="5561285"/>
              <a:ext cx="838200" cy="192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788D54D-20CE-4ABF-9470-7377A39C3D7F}"/>
                </a:ext>
              </a:extLst>
            </p:cNvPr>
            <p:cNvCxnSpPr>
              <a:stCxn id="81" idx="4"/>
              <a:endCxn id="83" idx="0"/>
            </p:cNvCxnSpPr>
            <p:nvPr/>
          </p:nvCxnSpPr>
          <p:spPr>
            <a:xfrm>
              <a:off x="5846748" y="6035575"/>
              <a:ext cx="78964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976424B-A05F-4B67-B1F6-89543E024753}"/>
                </a:ext>
              </a:extLst>
            </p:cNvPr>
            <p:cNvCxnSpPr>
              <a:stCxn id="82" idx="4"/>
              <a:endCxn id="84" idx="0"/>
            </p:cNvCxnSpPr>
            <p:nvPr/>
          </p:nvCxnSpPr>
          <p:spPr>
            <a:xfrm flipH="1">
              <a:off x="6337418" y="6035575"/>
              <a:ext cx="7835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F339BD0-9BE0-4CFE-AAA4-D4C1BA316353}"/>
                </a:ext>
              </a:extLst>
            </p:cNvPr>
            <p:cNvSpPr/>
            <p:nvPr/>
          </p:nvSpPr>
          <p:spPr>
            <a:xfrm>
              <a:off x="6617376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DAD3CEF-07DA-444B-8464-F073D7B9DC62}"/>
                </a:ext>
              </a:extLst>
            </p:cNvPr>
            <p:cNvCxnSpPr>
              <a:cxnSpLocks/>
              <a:stCxn id="80" idx="4"/>
              <a:endCxn id="89" idx="0"/>
            </p:cNvCxnSpPr>
            <p:nvPr/>
          </p:nvCxnSpPr>
          <p:spPr>
            <a:xfrm flipH="1">
              <a:off x="6749124" y="5561285"/>
              <a:ext cx="434329" cy="7018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B92AFD7-36AC-4591-867F-72528BBAD1A7}"/>
                </a:ext>
              </a:extLst>
            </p:cNvPr>
            <p:cNvSpPr/>
            <p:nvPr/>
          </p:nvSpPr>
          <p:spPr>
            <a:xfrm>
              <a:off x="8229600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3</a:t>
              </a: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874ECB6-896C-47BB-8529-A0F253A4E205}"/>
                </a:ext>
              </a:extLst>
            </p:cNvPr>
            <p:cNvSpPr/>
            <p:nvPr/>
          </p:nvSpPr>
          <p:spPr>
            <a:xfrm>
              <a:off x="8610600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4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07741DA-38B6-491A-864D-645584C0A714}"/>
                </a:ext>
              </a:extLst>
            </p:cNvPr>
            <p:cNvSpPr/>
            <p:nvPr/>
          </p:nvSpPr>
          <p:spPr>
            <a:xfrm>
              <a:off x="8264200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5065B70-2875-4FE5-BDCD-D791053DFF69}"/>
                </a:ext>
              </a:extLst>
            </p:cNvPr>
            <p:cNvSpPr/>
            <p:nvPr/>
          </p:nvSpPr>
          <p:spPr>
            <a:xfrm>
              <a:off x="8675906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FEC8E4A-C5C1-4905-BACB-CDB5B31FC59C}"/>
                </a:ext>
              </a:extLst>
            </p:cNvPr>
            <p:cNvCxnSpPr>
              <a:stCxn id="91" idx="4"/>
              <a:endCxn id="93" idx="0"/>
            </p:cNvCxnSpPr>
            <p:nvPr/>
          </p:nvCxnSpPr>
          <p:spPr>
            <a:xfrm>
              <a:off x="8361348" y="6035575"/>
              <a:ext cx="34600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8207BCA-4433-478E-AB27-6A0F18877839}"/>
                </a:ext>
              </a:extLst>
            </p:cNvPr>
            <p:cNvCxnSpPr>
              <a:cxnSpLocks/>
              <a:stCxn id="92" idx="4"/>
              <a:endCxn id="94" idx="0"/>
            </p:cNvCxnSpPr>
            <p:nvPr/>
          </p:nvCxnSpPr>
          <p:spPr>
            <a:xfrm>
              <a:off x="8742348" y="6035575"/>
              <a:ext cx="65306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062E87A-16BD-4F07-B6A2-3E0E640031C0}"/>
                </a:ext>
              </a:extLst>
            </p:cNvPr>
            <p:cNvSpPr/>
            <p:nvPr/>
          </p:nvSpPr>
          <p:spPr>
            <a:xfrm>
              <a:off x="4764699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E2D1857-FFBC-44FE-B71E-A8D2440F39D7}"/>
                </a:ext>
              </a:extLst>
            </p:cNvPr>
            <p:cNvCxnSpPr>
              <a:cxnSpLocks/>
              <a:stCxn id="51" idx="4"/>
              <a:endCxn id="97" idx="0"/>
            </p:cNvCxnSpPr>
            <p:nvPr/>
          </p:nvCxnSpPr>
          <p:spPr>
            <a:xfrm flipH="1">
              <a:off x="4896447" y="5561285"/>
              <a:ext cx="416901" cy="7018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0FC111DA-39A8-4F17-8C7D-0A61E2C951D5}"/>
                </a:ext>
              </a:extLst>
            </p:cNvPr>
            <p:cNvSpPr/>
            <p:nvPr/>
          </p:nvSpPr>
          <p:spPr>
            <a:xfrm>
              <a:off x="8118505" y="527927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2</a:t>
              </a: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B53A4FF-E3E9-4034-A859-2CF5914596BE}"/>
                </a:ext>
              </a:extLst>
            </p:cNvPr>
            <p:cNvSpPr/>
            <p:nvPr/>
          </p:nvSpPr>
          <p:spPr>
            <a:xfrm>
              <a:off x="7086600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3</a:t>
              </a: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EED67CA-C52F-46D0-9F9B-55B95E456DBE}"/>
                </a:ext>
              </a:extLst>
            </p:cNvPr>
            <p:cNvSpPr/>
            <p:nvPr/>
          </p:nvSpPr>
          <p:spPr>
            <a:xfrm>
              <a:off x="7543800" y="5753564"/>
              <a:ext cx="263495" cy="2820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4</a:t>
              </a: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9BBCFD88-080B-4075-9B77-0A9936A24BB9}"/>
                </a:ext>
              </a:extLst>
            </p:cNvPr>
            <p:cNvSpPr/>
            <p:nvPr/>
          </p:nvSpPr>
          <p:spPr>
            <a:xfrm>
              <a:off x="7029082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62819CB-05B2-4CD6-AB5B-B92A6A0072F6}"/>
                </a:ext>
              </a:extLst>
            </p:cNvPr>
            <p:cNvSpPr/>
            <p:nvPr/>
          </p:nvSpPr>
          <p:spPr>
            <a:xfrm>
              <a:off x="7440788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864BC2F-3ED9-4196-85DE-73CEAF4AB3DC}"/>
                </a:ext>
              </a:extLst>
            </p:cNvPr>
            <p:cNvCxnSpPr>
              <a:cxnSpLocks/>
              <a:stCxn id="99" idx="4"/>
              <a:endCxn id="100" idx="0"/>
            </p:cNvCxnSpPr>
            <p:nvPr/>
          </p:nvCxnSpPr>
          <p:spPr>
            <a:xfrm flipH="1">
              <a:off x="7218348" y="5561285"/>
              <a:ext cx="1031905" cy="192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4ADD961-9BC2-4178-9D6B-78FBE7DBD323}"/>
                </a:ext>
              </a:extLst>
            </p:cNvPr>
            <p:cNvCxnSpPr>
              <a:cxnSpLocks/>
              <a:stCxn id="99" idx="4"/>
              <a:endCxn id="101" idx="0"/>
            </p:cNvCxnSpPr>
            <p:nvPr/>
          </p:nvCxnSpPr>
          <p:spPr>
            <a:xfrm flipH="1">
              <a:off x="7675548" y="5561285"/>
              <a:ext cx="574705" cy="192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C7CA1B7-6450-474F-BCA2-4CA7079660D0}"/>
                </a:ext>
              </a:extLst>
            </p:cNvPr>
            <p:cNvCxnSpPr>
              <a:stCxn id="100" idx="4"/>
              <a:endCxn id="102" idx="0"/>
            </p:cNvCxnSpPr>
            <p:nvPr/>
          </p:nvCxnSpPr>
          <p:spPr>
            <a:xfrm flipH="1">
              <a:off x="7160830" y="6035575"/>
              <a:ext cx="57518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18292DC4-38D6-468D-94B3-9C7DF4A93FF4}"/>
                </a:ext>
              </a:extLst>
            </p:cNvPr>
            <p:cNvCxnSpPr>
              <a:stCxn id="101" idx="4"/>
              <a:endCxn id="103" idx="0"/>
            </p:cNvCxnSpPr>
            <p:nvPr/>
          </p:nvCxnSpPr>
          <p:spPr>
            <a:xfrm flipH="1">
              <a:off x="7572536" y="6035575"/>
              <a:ext cx="103012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C200D2E-B96E-463D-872D-C8B37E2CAA6C}"/>
                </a:ext>
              </a:extLst>
            </p:cNvPr>
            <p:cNvSpPr/>
            <p:nvPr/>
          </p:nvSpPr>
          <p:spPr>
            <a:xfrm>
              <a:off x="7852494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82C117C-6DBB-4502-AF20-3EB2831911E3}"/>
                </a:ext>
              </a:extLst>
            </p:cNvPr>
            <p:cNvCxnSpPr>
              <a:cxnSpLocks/>
              <a:stCxn id="99" idx="4"/>
              <a:endCxn id="108" idx="0"/>
            </p:cNvCxnSpPr>
            <p:nvPr/>
          </p:nvCxnSpPr>
          <p:spPr>
            <a:xfrm flipH="1">
              <a:off x="7984242" y="5561285"/>
              <a:ext cx="266011" cy="7018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63B189F1-D08A-41C5-948E-DA0EB3BE4653}"/>
                </a:ext>
              </a:extLst>
            </p:cNvPr>
            <p:cNvSpPr/>
            <p:nvPr/>
          </p:nvSpPr>
          <p:spPr>
            <a:xfrm>
              <a:off x="3529581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D1D3211-8EA2-45EE-AEC1-48A3F7D2354C}"/>
                </a:ext>
              </a:extLst>
            </p:cNvPr>
            <p:cNvCxnSpPr>
              <a:cxnSpLocks/>
              <a:stCxn id="6" idx="4"/>
              <a:endCxn id="110" idx="0"/>
            </p:cNvCxnSpPr>
            <p:nvPr/>
          </p:nvCxnSpPr>
          <p:spPr>
            <a:xfrm>
              <a:off x="2951148" y="5089182"/>
              <a:ext cx="710181" cy="11739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B3AF0D2-40BD-4BEE-8121-97B749139C1D}"/>
                </a:ext>
              </a:extLst>
            </p:cNvPr>
            <p:cNvSpPr/>
            <p:nvPr/>
          </p:nvSpPr>
          <p:spPr>
            <a:xfrm>
              <a:off x="5382258" y="6263168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85C1942-DF86-4C9D-95E8-4B0CD49BBA28}"/>
                </a:ext>
              </a:extLst>
            </p:cNvPr>
            <p:cNvCxnSpPr>
              <a:cxnSpLocks/>
              <a:stCxn id="49" idx="4"/>
              <a:endCxn id="112" idx="0"/>
            </p:cNvCxnSpPr>
            <p:nvPr/>
          </p:nvCxnSpPr>
          <p:spPr>
            <a:xfrm flipH="1">
              <a:off x="5514006" y="5080021"/>
              <a:ext cx="297847" cy="11831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77689D1-1F55-4166-B7DA-83D16CC19535}"/>
                </a:ext>
              </a:extLst>
            </p:cNvPr>
            <p:cNvSpPr/>
            <p:nvPr/>
          </p:nvSpPr>
          <p:spPr>
            <a:xfrm>
              <a:off x="8881761" y="6263168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E2E0CE1-51BC-43D8-B418-984E3220D852}"/>
                </a:ext>
              </a:extLst>
            </p:cNvPr>
            <p:cNvSpPr/>
            <p:nvPr/>
          </p:nvSpPr>
          <p:spPr>
            <a:xfrm>
              <a:off x="3323728" y="6261163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B89BF8B2-9C8F-40B6-B2C0-C12F7576B239}"/>
                </a:ext>
              </a:extLst>
            </p:cNvPr>
            <p:cNvCxnSpPr>
              <a:cxnSpLocks/>
              <a:stCxn id="6" idx="4"/>
              <a:endCxn id="115" idx="0"/>
            </p:cNvCxnSpPr>
            <p:nvPr/>
          </p:nvCxnSpPr>
          <p:spPr>
            <a:xfrm>
              <a:off x="2951148" y="5089182"/>
              <a:ext cx="504328" cy="11719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C8D7BBA-6A9D-4C78-9667-5E21642BDB12}"/>
                </a:ext>
              </a:extLst>
            </p:cNvPr>
            <p:cNvSpPr/>
            <p:nvPr/>
          </p:nvSpPr>
          <p:spPr>
            <a:xfrm>
              <a:off x="1059345" y="6253142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A34D735-BFD9-4C5F-8829-53E0859F6C83}"/>
                </a:ext>
              </a:extLst>
            </p:cNvPr>
            <p:cNvCxnSpPr>
              <a:cxnSpLocks/>
              <a:stCxn id="7" idx="4"/>
              <a:endCxn id="117" idx="0"/>
            </p:cNvCxnSpPr>
            <p:nvPr/>
          </p:nvCxnSpPr>
          <p:spPr>
            <a:xfrm>
              <a:off x="893748" y="5561285"/>
              <a:ext cx="297345" cy="69185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AC3C879D-50A4-4145-A6BF-51D2DA60E26A}"/>
                </a:ext>
              </a:extLst>
            </p:cNvPr>
            <p:cNvSpPr/>
            <p:nvPr/>
          </p:nvSpPr>
          <p:spPr>
            <a:xfrm>
              <a:off x="2088610" y="6271189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3A08625-F24B-4BD4-A814-490D7348D2C1}"/>
                </a:ext>
              </a:extLst>
            </p:cNvPr>
            <p:cNvSpPr/>
            <p:nvPr/>
          </p:nvSpPr>
          <p:spPr>
            <a:xfrm>
              <a:off x="2294463" y="6261163"/>
              <a:ext cx="263495" cy="28201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 dirty="0"/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61E8E31-01CA-43EF-850E-38CEF4672999}"/>
                </a:ext>
              </a:extLst>
            </p:cNvPr>
            <p:cNvCxnSpPr>
              <a:cxnSpLocks/>
              <a:stCxn id="8" idx="4"/>
              <a:endCxn id="119" idx="0"/>
            </p:cNvCxnSpPr>
            <p:nvPr/>
          </p:nvCxnSpPr>
          <p:spPr>
            <a:xfrm>
              <a:off x="2001853" y="5561285"/>
              <a:ext cx="218505" cy="7099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BA586E7-838C-4F9A-A393-89A2D815BA4F}"/>
                </a:ext>
              </a:extLst>
            </p:cNvPr>
            <p:cNvCxnSpPr>
              <a:cxnSpLocks/>
              <a:stCxn id="8" idx="4"/>
              <a:endCxn id="120" idx="0"/>
            </p:cNvCxnSpPr>
            <p:nvPr/>
          </p:nvCxnSpPr>
          <p:spPr>
            <a:xfrm>
              <a:off x="2001853" y="5561285"/>
              <a:ext cx="424358" cy="6998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A47E466B-4340-485A-AEF9-0A27D475DED4}"/>
                </a:ext>
              </a:extLst>
            </p:cNvPr>
            <p:cNvSpPr/>
            <p:nvPr/>
          </p:nvSpPr>
          <p:spPr>
            <a:xfrm>
              <a:off x="7646641" y="6271187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056B8071-2CC0-4253-90B2-AC5E0A117D98}"/>
                </a:ext>
              </a:extLst>
            </p:cNvPr>
            <p:cNvSpPr/>
            <p:nvPr/>
          </p:nvSpPr>
          <p:spPr>
            <a:xfrm>
              <a:off x="6823229" y="6255124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4C0EE1E-F581-4BFE-A8F6-6781D2EBC798}"/>
                </a:ext>
              </a:extLst>
            </p:cNvPr>
            <p:cNvSpPr/>
            <p:nvPr/>
          </p:nvSpPr>
          <p:spPr>
            <a:xfrm>
              <a:off x="6411523" y="6271188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31B0E79-3CCB-45B0-AB78-7081C31BB5D3}"/>
                </a:ext>
              </a:extLst>
            </p:cNvPr>
            <p:cNvSpPr/>
            <p:nvPr/>
          </p:nvSpPr>
          <p:spPr>
            <a:xfrm>
              <a:off x="5588111" y="6253142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EA74E815-C74E-43BC-B497-9BA911C5EFCF}"/>
                </a:ext>
              </a:extLst>
            </p:cNvPr>
            <p:cNvSpPr/>
            <p:nvPr/>
          </p:nvSpPr>
          <p:spPr>
            <a:xfrm>
              <a:off x="8470053" y="6263168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64307393-7105-4553-A2D9-6058F0554B98}"/>
                </a:ext>
              </a:extLst>
            </p:cNvPr>
            <p:cNvSpPr/>
            <p:nvPr/>
          </p:nvSpPr>
          <p:spPr>
            <a:xfrm>
              <a:off x="8058347" y="6263168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5C44AD8-38A5-4B5E-8D9F-3C884DE43FDC}"/>
                </a:ext>
              </a:extLst>
            </p:cNvPr>
            <p:cNvCxnSpPr>
              <a:cxnSpLocks/>
              <a:stCxn id="92" idx="4"/>
              <a:endCxn id="127" idx="0"/>
            </p:cNvCxnSpPr>
            <p:nvPr/>
          </p:nvCxnSpPr>
          <p:spPr>
            <a:xfrm flipH="1">
              <a:off x="8601801" y="6035575"/>
              <a:ext cx="140547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A622C511-C366-4B0C-9703-CBA2A3C903A9}"/>
                </a:ext>
              </a:extLst>
            </p:cNvPr>
            <p:cNvCxnSpPr>
              <a:cxnSpLocks/>
              <a:stCxn id="91" idx="4"/>
              <a:endCxn id="128" idx="0"/>
            </p:cNvCxnSpPr>
            <p:nvPr/>
          </p:nvCxnSpPr>
          <p:spPr>
            <a:xfrm flipH="1">
              <a:off x="8190095" y="6035575"/>
              <a:ext cx="171253" cy="22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5CEA392-57FA-4FFD-BA38-619A6EE349AC}"/>
                </a:ext>
              </a:extLst>
            </p:cNvPr>
            <p:cNvCxnSpPr>
              <a:cxnSpLocks/>
              <a:stCxn id="99" idx="4"/>
              <a:endCxn id="123" idx="0"/>
            </p:cNvCxnSpPr>
            <p:nvPr/>
          </p:nvCxnSpPr>
          <p:spPr>
            <a:xfrm flipH="1">
              <a:off x="7778389" y="5561285"/>
              <a:ext cx="471864" cy="7099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7FE9EA1-CFA4-4DF5-AC45-FC4E0490B7E4}"/>
                </a:ext>
              </a:extLst>
            </p:cNvPr>
            <p:cNvCxnSpPr>
              <a:cxnSpLocks/>
              <a:stCxn id="100" idx="4"/>
              <a:endCxn id="124" idx="0"/>
            </p:cNvCxnSpPr>
            <p:nvPr/>
          </p:nvCxnSpPr>
          <p:spPr>
            <a:xfrm flipH="1">
              <a:off x="6954977" y="6035575"/>
              <a:ext cx="263371" cy="2195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A39D121-C7F8-4DAA-897A-BAA89FE76C8A}"/>
                </a:ext>
              </a:extLst>
            </p:cNvPr>
            <p:cNvCxnSpPr>
              <a:cxnSpLocks/>
              <a:stCxn id="80" idx="4"/>
              <a:endCxn id="125" idx="0"/>
            </p:cNvCxnSpPr>
            <p:nvPr/>
          </p:nvCxnSpPr>
          <p:spPr>
            <a:xfrm flipH="1">
              <a:off x="6543271" y="5561285"/>
              <a:ext cx="640182" cy="7099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FAE9A74-48F9-4B42-AF47-B91C901659D9}"/>
                </a:ext>
              </a:extLst>
            </p:cNvPr>
            <p:cNvCxnSpPr>
              <a:cxnSpLocks/>
              <a:stCxn id="81" idx="4"/>
              <a:endCxn id="126" idx="0"/>
            </p:cNvCxnSpPr>
            <p:nvPr/>
          </p:nvCxnSpPr>
          <p:spPr>
            <a:xfrm flipH="1">
              <a:off x="5719859" y="6035575"/>
              <a:ext cx="126889" cy="21756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674809AB-2019-4F55-A231-D118054F34E3}"/>
                </a:ext>
              </a:extLst>
            </p:cNvPr>
            <p:cNvSpPr/>
            <p:nvPr/>
          </p:nvSpPr>
          <p:spPr>
            <a:xfrm>
              <a:off x="5999817" y="6253142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A8342E77-BE74-44E7-A420-A522934654BF}"/>
                </a:ext>
              </a:extLst>
            </p:cNvPr>
            <p:cNvCxnSpPr>
              <a:cxnSpLocks/>
              <a:stCxn id="82" idx="4"/>
              <a:endCxn id="135" idx="0"/>
            </p:cNvCxnSpPr>
            <p:nvPr/>
          </p:nvCxnSpPr>
          <p:spPr>
            <a:xfrm flipH="1">
              <a:off x="6131565" y="6035575"/>
              <a:ext cx="213688" cy="21756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50E1AF6D-DAA4-4306-A857-A412F22E860E}"/>
                </a:ext>
              </a:extLst>
            </p:cNvPr>
            <p:cNvSpPr/>
            <p:nvPr/>
          </p:nvSpPr>
          <p:spPr>
            <a:xfrm>
              <a:off x="7234935" y="6261163"/>
              <a:ext cx="263495" cy="28201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A8DC60F-F8C8-4E93-BBF3-03A3367C4BBA}"/>
                </a:ext>
              </a:extLst>
            </p:cNvPr>
            <p:cNvCxnSpPr>
              <a:cxnSpLocks/>
              <a:stCxn id="101" idx="4"/>
              <a:endCxn id="137" idx="0"/>
            </p:cNvCxnSpPr>
            <p:nvPr/>
          </p:nvCxnSpPr>
          <p:spPr>
            <a:xfrm flipH="1">
              <a:off x="7366683" y="6035575"/>
              <a:ext cx="308865" cy="225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95D1CB5-16A0-420C-B25C-BD0177C4CCA9}"/>
              </a:ext>
            </a:extLst>
          </p:cNvPr>
          <p:cNvGrpSpPr/>
          <p:nvPr/>
        </p:nvGrpSpPr>
        <p:grpSpPr>
          <a:xfrm>
            <a:off x="5423665" y="1666258"/>
            <a:ext cx="4394659" cy="2625187"/>
            <a:chOff x="4881313" y="924561"/>
            <a:chExt cx="4394659" cy="2625187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81BC317-352F-43BE-8B64-E0DDA4A00BA1}"/>
                </a:ext>
              </a:extLst>
            </p:cNvPr>
            <p:cNvSpPr/>
            <p:nvPr/>
          </p:nvSpPr>
          <p:spPr>
            <a:xfrm>
              <a:off x="8536453" y="1367081"/>
              <a:ext cx="245929" cy="263210"/>
            </a:xfrm>
            <a:prstGeom prst="ellipse">
              <a:avLst/>
            </a:prstGeom>
            <a:solidFill>
              <a:srgbClr val="00B050"/>
            </a:solidFill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B</a:t>
              </a: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F38E4473-CA4D-44EE-8FA6-E7EF4F188973}"/>
                </a:ext>
              </a:extLst>
            </p:cNvPr>
            <p:cNvSpPr/>
            <p:nvPr/>
          </p:nvSpPr>
          <p:spPr>
            <a:xfrm>
              <a:off x="5319208" y="1367081"/>
              <a:ext cx="245929" cy="263210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A</a:t>
              </a: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409897AB-C2DA-46F1-8F08-6F6931C6FC30}"/>
                </a:ext>
              </a:extLst>
            </p:cNvPr>
            <p:cNvSpPr/>
            <p:nvPr/>
          </p:nvSpPr>
          <p:spPr>
            <a:xfrm>
              <a:off x="5336806" y="2602555"/>
              <a:ext cx="245929" cy="263210"/>
            </a:xfrm>
            <a:prstGeom prst="ellipse">
              <a:avLst/>
            </a:prstGeom>
            <a:solidFill>
              <a:srgbClr val="FF0000"/>
            </a:solidFill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C</a:t>
              </a: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95BB37CB-321C-41E7-85BC-61852F56DBEF}"/>
                </a:ext>
              </a:extLst>
            </p:cNvPr>
            <p:cNvSpPr/>
            <p:nvPr/>
          </p:nvSpPr>
          <p:spPr>
            <a:xfrm>
              <a:off x="6927647" y="924561"/>
              <a:ext cx="245929" cy="263210"/>
            </a:xfrm>
            <a:prstGeom prst="ellipse">
              <a:avLst/>
            </a:prstGeom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0</a:t>
              </a: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AC5FEF92-9137-4A04-9BBD-B1F4CED072F0}"/>
                </a:ext>
              </a:extLst>
            </p:cNvPr>
            <p:cNvSpPr/>
            <p:nvPr/>
          </p:nvSpPr>
          <p:spPr>
            <a:xfrm>
              <a:off x="4910086" y="1809600"/>
              <a:ext cx="245929" cy="263210"/>
            </a:xfrm>
            <a:prstGeom prst="ellipse">
              <a:avLst/>
            </a:prstGeom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1</a:t>
              </a: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0CE0685-C12F-42AB-9ABC-085316CCF0E9}"/>
                </a:ext>
              </a:extLst>
            </p:cNvPr>
            <p:cNvSpPr/>
            <p:nvPr/>
          </p:nvSpPr>
          <p:spPr>
            <a:xfrm>
              <a:off x="5720854" y="1809600"/>
              <a:ext cx="245929" cy="263210"/>
            </a:xfrm>
            <a:prstGeom prst="ellipse">
              <a:avLst/>
            </a:prstGeom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2</a:t>
              </a: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95F20DBF-6A5B-459F-B2C7-9843DC2D1D10}"/>
                </a:ext>
              </a:extLst>
            </p:cNvPr>
            <p:cNvSpPr/>
            <p:nvPr/>
          </p:nvSpPr>
          <p:spPr>
            <a:xfrm>
              <a:off x="4910086" y="2252271"/>
              <a:ext cx="245929" cy="263210"/>
            </a:xfrm>
            <a:prstGeom prst="ellipse">
              <a:avLst/>
            </a:prstGeom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3</a:t>
              </a: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077101CA-5C1D-4D8F-B003-5AB4BBBE2607}"/>
                </a:ext>
              </a:extLst>
            </p:cNvPr>
            <p:cNvSpPr/>
            <p:nvPr/>
          </p:nvSpPr>
          <p:spPr>
            <a:xfrm>
              <a:off x="5720854" y="2252271"/>
              <a:ext cx="245929" cy="263210"/>
            </a:xfrm>
            <a:prstGeom prst="ellipse">
              <a:avLst/>
            </a:prstGeom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4</a:t>
              </a: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ECF25E2F-F345-4C1B-A124-C9C7B7F662EC}"/>
                </a:ext>
              </a:extLst>
            </p:cNvPr>
            <p:cNvCxnSpPr>
              <a:stCxn id="141" idx="4"/>
              <a:endCxn id="144" idx="0"/>
            </p:cNvCxnSpPr>
            <p:nvPr/>
          </p:nvCxnSpPr>
          <p:spPr>
            <a:xfrm flipH="1">
              <a:off x="5033051" y="1630291"/>
              <a:ext cx="409122" cy="179309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4EFABE3C-9B7D-4192-BC32-D672A92D3756}"/>
                </a:ext>
              </a:extLst>
            </p:cNvPr>
            <p:cNvCxnSpPr>
              <a:stCxn id="141" idx="4"/>
              <a:endCxn id="145" idx="0"/>
            </p:cNvCxnSpPr>
            <p:nvPr/>
          </p:nvCxnSpPr>
          <p:spPr>
            <a:xfrm>
              <a:off x="5442173" y="1630291"/>
              <a:ext cx="401646" cy="179309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786A8803-61FA-48BD-BFAF-240EFBE77B6D}"/>
                </a:ext>
              </a:extLst>
            </p:cNvPr>
            <p:cNvCxnSpPr>
              <a:stCxn id="144" idx="4"/>
              <a:endCxn id="146" idx="0"/>
            </p:cNvCxnSpPr>
            <p:nvPr/>
          </p:nvCxnSpPr>
          <p:spPr>
            <a:xfrm>
              <a:off x="5033051" y="2072811"/>
              <a:ext cx="0" cy="1794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6188786A-4A6C-4CBC-8BFD-7497358CCCDA}"/>
                </a:ext>
              </a:extLst>
            </p:cNvPr>
            <p:cNvCxnSpPr>
              <a:stCxn id="144" idx="4"/>
              <a:endCxn id="147" idx="0"/>
            </p:cNvCxnSpPr>
            <p:nvPr/>
          </p:nvCxnSpPr>
          <p:spPr>
            <a:xfrm>
              <a:off x="5033051" y="2072811"/>
              <a:ext cx="810768" cy="1794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B74F1A0-AE5F-4835-A28E-16680DBA9EBD}"/>
                </a:ext>
              </a:extLst>
            </p:cNvPr>
            <p:cNvCxnSpPr>
              <a:stCxn id="145" idx="4"/>
              <a:endCxn id="146" idx="0"/>
            </p:cNvCxnSpPr>
            <p:nvPr/>
          </p:nvCxnSpPr>
          <p:spPr>
            <a:xfrm flipH="1">
              <a:off x="5033051" y="2072811"/>
              <a:ext cx="810768" cy="1794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85826C6B-A877-4095-8325-79E243E45AF1}"/>
                </a:ext>
              </a:extLst>
            </p:cNvPr>
            <p:cNvCxnSpPr>
              <a:stCxn id="145" idx="4"/>
              <a:endCxn id="147" idx="0"/>
            </p:cNvCxnSpPr>
            <p:nvPr/>
          </p:nvCxnSpPr>
          <p:spPr>
            <a:xfrm>
              <a:off x="5843819" y="2072811"/>
              <a:ext cx="0" cy="1794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42CDEA35-13CE-404B-95E3-84538DED78AD}"/>
                </a:ext>
              </a:extLst>
            </p:cNvPr>
            <p:cNvSpPr/>
            <p:nvPr/>
          </p:nvSpPr>
          <p:spPr>
            <a:xfrm>
              <a:off x="6531622" y="1816244"/>
              <a:ext cx="245929" cy="263210"/>
            </a:xfrm>
            <a:prstGeom prst="ellipse">
              <a:avLst/>
            </a:prstGeom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1</a:t>
              </a: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19372B4D-ED94-41F0-A6FD-A5A586D152DB}"/>
                </a:ext>
              </a:extLst>
            </p:cNvPr>
            <p:cNvSpPr/>
            <p:nvPr/>
          </p:nvSpPr>
          <p:spPr>
            <a:xfrm>
              <a:off x="7342390" y="1816244"/>
              <a:ext cx="245929" cy="263210"/>
            </a:xfrm>
            <a:prstGeom prst="ellipse">
              <a:avLst/>
            </a:prstGeom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2</a:t>
              </a: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D22E8D5-00D5-48B2-B7F5-BBEE8A90753D}"/>
                </a:ext>
              </a:extLst>
            </p:cNvPr>
            <p:cNvSpPr/>
            <p:nvPr/>
          </p:nvSpPr>
          <p:spPr>
            <a:xfrm>
              <a:off x="6531622" y="2258915"/>
              <a:ext cx="245929" cy="263210"/>
            </a:xfrm>
            <a:prstGeom prst="ellipse">
              <a:avLst/>
            </a:prstGeom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3</a:t>
              </a: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1986416E-03A9-4577-9216-6DEEAA85588B}"/>
                </a:ext>
              </a:extLst>
            </p:cNvPr>
            <p:cNvSpPr/>
            <p:nvPr/>
          </p:nvSpPr>
          <p:spPr>
            <a:xfrm>
              <a:off x="7342390" y="2258915"/>
              <a:ext cx="245929" cy="263210"/>
            </a:xfrm>
            <a:prstGeom prst="ellipse">
              <a:avLst/>
            </a:prstGeom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4</a:t>
              </a:r>
            </a:p>
          </p:txBody>
        </p: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01EEEFB9-1FC4-4987-A183-6A7DC9A28992}"/>
                </a:ext>
              </a:extLst>
            </p:cNvPr>
            <p:cNvCxnSpPr>
              <a:stCxn id="154" idx="4"/>
              <a:endCxn id="156" idx="0"/>
            </p:cNvCxnSpPr>
            <p:nvPr/>
          </p:nvCxnSpPr>
          <p:spPr>
            <a:xfrm>
              <a:off x="6654587" y="2079454"/>
              <a:ext cx="0" cy="1794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19D12049-6CAA-4229-99F3-20EE707B18A7}"/>
                </a:ext>
              </a:extLst>
            </p:cNvPr>
            <p:cNvCxnSpPr>
              <a:stCxn id="154" idx="4"/>
              <a:endCxn id="157" idx="0"/>
            </p:cNvCxnSpPr>
            <p:nvPr/>
          </p:nvCxnSpPr>
          <p:spPr>
            <a:xfrm>
              <a:off x="6654587" y="2079454"/>
              <a:ext cx="810768" cy="1794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8FAEAB50-8617-4F14-B202-FAD4AB607CB2}"/>
                </a:ext>
              </a:extLst>
            </p:cNvPr>
            <p:cNvCxnSpPr>
              <a:stCxn id="155" idx="4"/>
              <a:endCxn id="156" idx="0"/>
            </p:cNvCxnSpPr>
            <p:nvPr/>
          </p:nvCxnSpPr>
          <p:spPr>
            <a:xfrm flipH="1">
              <a:off x="6654587" y="2079454"/>
              <a:ext cx="810768" cy="1794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47A60CDB-FAE5-47E4-8F4B-B1F3EE260371}"/>
                </a:ext>
              </a:extLst>
            </p:cNvPr>
            <p:cNvCxnSpPr>
              <a:stCxn id="155" idx="4"/>
              <a:endCxn id="157" idx="0"/>
            </p:cNvCxnSpPr>
            <p:nvPr/>
          </p:nvCxnSpPr>
          <p:spPr>
            <a:xfrm>
              <a:off x="7465355" y="2079454"/>
              <a:ext cx="0" cy="1794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C72C1B48-69C6-42F1-AD40-EB78EEB6EDDE}"/>
                </a:ext>
              </a:extLst>
            </p:cNvPr>
            <p:cNvCxnSpPr>
              <a:cxnSpLocks/>
              <a:stCxn id="140" idx="4"/>
              <a:endCxn id="168" idx="0"/>
            </p:cNvCxnSpPr>
            <p:nvPr/>
          </p:nvCxnSpPr>
          <p:spPr>
            <a:xfrm flipH="1">
              <a:off x="8276123" y="1630291"/>
              <a:ext cx="383295" cy="168837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1A585574-7172-44CF-8572-C006D3E29815}"/>
                </a:ext>
              </a:extLst>
            </p:cNvPr>
            <p:cNvCxnSpPr>
              <a:cxnSpLocks/>
              <a:stCxn id="140" idx="4"/>
              <a:endCxn id="169" idx="0"/>
            </p:cNvCxnSpPr>
            <p:nvPr/>
          </p:nvCxnSpPr>
          <p:spPr>
            <a:xfrm>
              <a:off x="8659418" y="1630291"/>
              <a:ext cx="427473" cy="168837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0788A64C-619E-4883-805A-EEA6EDCB2449}"/>
                </a:ext>
              </a:extLst>
            </p:cNvPr>
            <p:cNvCxnSpPr>
              <a:stCxn id="143" idx="4"/>
              <a:endCxn id="141" idx="0"/>
            </p:cNvCxnSpPr>
            <p:nvPr/>
          </p:nvCxnSpPr>
          <p:spPr>
            <a:xfrm flipH="1">
              <a:off x="5442173" y="1187770"/>
              <a:ext cx="1608439" cy="17931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4D5C03F3-2CEF-49FE-8EEC-C286B1739275}"/>
                </a:ext>
              </a:extLst>
            </p:cNvPr>
            <p:cNvCxnSpPr>
              <a:stCxn id="143" idx="4"/>
              <a:endCxn id="140" idx="0"/>
            </p:cNvCxnSpPr>
            <p:nvPr/>
          </p:nvCxnSpPr>
          <p:spPr>
            <a:xfrm>
              <a:off x="7050612" y="1187770"/>
              <a:ext cx="1608806" cy="179310"/>
            </a:xfrm>
            <a:prstGeom prst="line">
              <a:avLst/>
            </a:prstGeom>
            <a:ln w="19050">
              <a:solidFill>
                <a:srgbClr val="1DAB2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7D6AD47-FCB6-4F05-A1E1-F502735EFDCA}"/>
                </a:ext>
              </a:extLst>
            </p:cNvPr>
            <p:cNvCxnSpPr>
              <a:cxnSpLocks/>
              <a:stCxn id="147" idx="4"/>
              <a:endCxn id="142" idx="0"/>
            </p:cNvCxnSpPr>
            <p:nvPr/>
          </p:nvCxnSpPr>
          <p:spPr>
            <a:xfrm flipH="1">
              <a:off x="5459771" y="2515482"/>
              <a:ext cx="384048" cy="87073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or: Curved 166">
              <a:extLst>
                <a:ext uri="{FF2B5EF4-FFF2-40B4-BE49-F238E27FC236}">
                  <a16:creationId xmlns:a16="http://schemas.microsoft.com/office/drawing/2014/main" id="{AB86A0D3-AC36-4173-8101-6427CFD22540}"/>
                </a:ext>
              </a:extLst>
            </p:cNvPr>
            <p:cNvCxnSpPr>
              <a:cxnSpLocks/>
              <a:stCxn id="142" idx="2"/>
              <a:endCxn id="146" idx="3"/>
            </p:cNvCxnSpPr>
            <p:nvPr/>
          </p:nvCxnSpPr>
          <p:spPr>
            <a:xfrm rot="10800000">
              <a:off x="4946101" y="2476935"/>
              <a:ext cx="390705" cy="257226"/>
            </a:xfrm>
            <a:prstGeom prst="curvedConnector2">
              <a:avLst/>
            </a:prstGeom>
            <a:ln w="190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670D8F0-3B17-493A-8F5C-C47DD93D4A76}"/>
                </a:ext>
              </a:extLst>
            </p:cNvPr>
            <p:cNvSpPr/>
            <p:nvPr/>
          </p:nvSpPr>
          <p:spPr>
            <a:xfrm>
              <a:off x="8153158" y="1799128"/>
              <a:ext cx="245929" cy="263210"/>
            </a:xfrm>
            <a:prstGeom prst="ellipse">
              <a:avLst/>
            </a:prstGeom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1</a:t>
              </a: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B05AD12A-FDDA-465B-830A-12CFA2C8A5A0}"/>
                </a:ext>
              </a:extLst>
            </p:cNvPr>
            <p:cNvSpPr/>
            <p:nvPr/>
          </p:nvSpPr>
          <p:spPr>
            <a:xfrm>
              <a:off x="8963926" y="1799128"/>
              <a:ext cx="245929" cy="263210"/>
            </a:xfrm>
            <a:prstGeom prst="ellipse">
              <a:avLst/>
            </a:prstGeom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2</a:t>
              </a: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DA6F6480-DEDE-4846-85E5-F8BDB16C9218}"/>
                </a:ext>
              </a:extLst>
            </p:cNvPr>
            <p:cNvSpPr/>
            <p:nvPr/>
          </p:nvSpPr>
          <p:spPr>
            <a:xfrm>
              <a:off x="8153158" y="2241799"/>
              <a:ext cx="245929" cy="263210"/>
            </a:xfrm>
            <a:prstGeom prst="ellipse">
              <a:avLst/>
            </a:prstGeom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3</a:t>
              </a: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680F6ABA-7B4A-4784-BFF3-6BBF12EE0655}"/>
                </a:ext>
              </a:extLst>
            </p:cNvPr>
            <p:cNvSpPr/>
            <p:nvPr/>
          </p:nvSpPr>
          <p:spPr>
            <a:xfrm>
              <a:off x="8963926" y="2241799"/>
              <a:ext cx="245929" cy="263210"/>
            </a:xfrm>
            <a:prstGeom prst="ellipse">
              <a:avLst/>
            </a:prstGeom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80" dirty="0"/>
                <a:t>4</a:t>
              </a:r>
            </a:p>
          </p:txBody>
        </p: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BF3AECDC-CFCE-4440-928A-14339490D278}"/>
                </a:ext>
              </a:extLst>
            </p:cNvPr>
            <p:cNvCxnSpPr>
              <a:stCxn id="168" idx="4"/>
              <a:endCxn id="170" idx="0"/>
            </p:cNvCxnSpPr>
            <p:nvPr/>
          </p:nvCxnSpPr>
          <p:spPr>
            <a:xfrm>
              <a:off x="8276123" y="2062339"/>
              <a:ext cx="0" cy="1794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3467630D-6EB7-4B94-B957-F405696AA132}"/>
                </a:ext>
              </a:extLst>
            </p:cNvPr>
            <p:cNvCxnSpPr>
              <a:stCxn id="168" idx="4"/>
              <a:endCxn id="171" idx="0"/>
            </p:cNvCxnSpPr>
            <p:nvPr/>
          </p:nvCxnSpPr>
          <p:spPr>
            <a:xfrm>
              <a:off x="8276123" y="2062339"/>
              <a:ext cx="810768" cy="1794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5CE45E52-0F51-4DBA-A681-35605AD62449}"/>
                </a:ext>
              </a:extLst>
            </p:cNvPr>
            <p:cNvCxnSpPr>
              <a:stCxn id="169" idx="4"/>
              <a:endCxn id="170" idx="0"/>
            </p:cNvCxnSpPr>
            <p:nvPr/>
          </p:nvCxnSpPr>
          <p:spPr>
            <a:xfrm flipH="1">
              <a:off x="8276123" y="2062339"/>
              <a:ext cx="810768" cy="17946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4E8A1DEE-C55A-4AA9-959B-0EF486C6C979}"/>
                </a:ext>
              </a:extLst>
            </p:cNvPr>
            <p:cNvCxnSpPr>
              <a:stCxn id="169" idx="4"/>
              <a:endCxn id="171" idx="0"/>
            </p:cNvCxnSpPr>
            <p:nvPr/>
          </p:nvCxnSpPr>
          <p:spPr>
            <a:xfrm>
              <a:off x="9086891" y="2062339"/>
              <a:ext cx="0" cy="17946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87CF61D9-19EA-4E42-965A-A4BB3E73DB3D}"/>
                </a:ext>
              </a:extLst>
            </p:cNvPr>
            <p:cNvCxnSpPr>
              <a:cxnSpLocks/>
              <a:stCxn id="143" idx="4"/>
              <a:endCxn id="154" idx="0"/>
            </p:cNvCxnSpPr>
            <p:nvPr/>
          </p:nvCxnSpPr>
          <p:spPr>
            <a:xfrm flipH="1">
              <a:off x="6654587" y="1187770"/>
              <a:ext cx="396025" cy="628473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FD40F96-E56F-4CE5-840F-01D8EB3FF23D}"/>
                </a:ext>
              </a:extLst>
            </p:cNvPr>
            <p:cNvCxnSpPr>
              <a:cxnSpLocks/>
              <a:stCxn id="143" idx="4"/>
              <a:endCxn id="155" idx="0"/>
            </p:cNvCxnSpPr>
            <p:nvPr/>
          </p:nvCxnSpPr>
          <p:spPr>
            <a:xfrm>
              <a:off x="7050612" y="1187770"/>
              <a:ext cx="414743" cy="628473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15C5C3C-81D2-4627-AEF1-D587847BAD30}"/>
                </a:ext>
              </a:extLst>
            </p:cNvPr>
            <p:cNvCxnSpPr>
              <a:cxnSpLocks/>
              <a:stCxn id="143" idx="4"/>
              <a:endCxn id="157" idx="0"/>
            </p:cNvCxnSpPr>
            <p:nvPr/>
          </p:nvCxnSpPr>
          <p:spPr>
            <a:xfrm>
              <a:off x="7050612" y="1187770"/>
              <a:ext cx="414743" cy="1071144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153BA42F-8E00-489A-A22E-13C807826F99}"/>
                </a:ext>
              </a:extLst>
            </p:cNvPr>
            <p:cNvCxnSpPr>
              <a:cxnSpLocks/>
              <a:stCxn id="143" idx="4"/>
              <a:endCxn id="156" idx="0"/>
            </p:cNvCxnSpPr>
            <p:nvPr/>
          </p:nvCxnSpPr>
          <p:spPr>
            <a:xfrm flipH="1">
              <a:off x="6654587" y="1187770"/>
              <a:ext cx="396025" cy="1071144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28003148-4600-465F-8A4D-EA92C8DEA72C}"/>
                </a:ext>
              </a:extLst>
            </p:cNvPr>
            <p:cNvSpPr txBox="1"/>
            <p:nvPr/>
          </p:nvSpPr>
          <p:spPr>
            <a:xfrm>
              <a:off x="4881313" y="2997930"/>
              <a:ext cx="1088568" cy="55181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Subgraph R</a:t>
              </a:r>
            </a:p>
            <a:p>
              <a:pPr algn="ctr"/>
              <a:r>
                <a:rPr lang="en-US" sz="1493" dirty="0"/>
                <a:t>(red)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654C5BDA-A5B0-46D5-8296-59F69F0C281D}"/>
                </a:ext>
              </a:extLst>
            </p:cNvPr>
            <p:cNvSpPr txBox="1"/>
            <p:nvPr/>
          </p:nvSpPr>
          <p:spPr>
            <a:xfrm>
              <a:off x="8137712" y="2997674"/>
              <a:ext cx="1138260" cy="55181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Subgraph G </a:t>
              </a:r>
            </a:p>
            <a:p>
              <a:pPr algn="ctr"/>
              <a:r>
                <a:rPr lang="en-US" sz="1493" dirty="0"/>
                <a:t>(green)</a:t>
              </a:r>
            </a:p>
          </p:txBody>
        </p:sp>
        <p:sp>
          <p:nvSpPr>
            <p:cNvPr id="182" name="Left Brace 181">
              <a:extLst>
                <a:ext uri="{FF2B5EF4-FFF2-40B4-BE49-F238E27FC236}">
                  <a16:creationId xmlns:a16="http://schemas.microsoft.com/office/drawing/2014/main" id="{1080B56B-DD7A-4723-946D-4790B8F5A344}"/>
                </a:ext>
              </a:extLst>
            </p:cNvPr>
            <p:cNvSpPr/>
            <p:nvPr/>
          </p:nvSpPr>
          <p:spPr>
            <a:xfrm rot="16200000">
              <a:off x="5294734" y="2440998"/>
              <a:ext cx="232515" cy="1001808"/>
            </a:xfrm>
            <a:prstGeom prst="leftBrace">
              <a:avLst>
                <a:gd name="adj1" fmla="val 0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9F44718B-95B7-4DEF-BD37-95F39FED7E68}"/>
                </a:ext>
              </a:extLst>
            </p:cNvPr>
            <p:cNvSpPr txBox="1"/>
            <p:nvPr/>
          </p:nvSpPr>
          <p:spPr>
            <a:xfrm>
              <a:off x="6427069" y="2998582"/>
              <a:ext cx="1292405" cy="32207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Null subgraph</a:t>
              </a:r>
            </a:p>
          </p:txBody>
        </p: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4731090-1DAB-4291-9C36-B80051DCECD9}"/>
                </a:ext>
              </a:extLst>
            </p:cNvPr>
            <p:cNvCxnSpPr>
              <a:cxnSpLocks/>
              <a:stCxn id="156" idx="4"/>
              <a:endCxn id="142" idx="6"/>
            </p:cNvCxnSpPr>
            <p:nvPr/>
          </p:nvCxnSpPr>
          <p:spPr>
            <a:xfrm flipH="1">
              <a:off x="5582735" y="2522125"/>
              <a:ext cx="1071852" cy="2120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D01AF0E8-F634-4477-9703-2BE42A222998}"/>
                </a:ext>
              </a:extLst>
            </p:cNvPr>
            <p:cNvCxnSpPr>
              <a:cxnSpLocks/>
              <a:stCxn id="157" idx="4"/>
              <a:endCxn id="142" idx="6"/>
            </p:cNvCxnSpPr>
            <p:nvPr/>
          </p:nvCxnSpPr>
          <p:spPr>
            <a:xfrm flipH="1">
              <a:off x="5582735" y="2522125"/>
              <a:ext cx="1882620" cy="2120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51EBFF58-3F01-46E9-9799-5E283427CEE9}"/>
                </a:ext>
              </a:extLst>
            </p:cNvPr>
            <p:cNvCxnSpPr>
              <a:cxnSpLocks/>
              <a:stCxn id="146" idx="4"/>
              <a:endCxn id="142" idx="0"/>
            </p:cNvCxnSpPr>
            <p:nvPr/>
          </p:nvCxnSpPr>
          <p:spPr>
            <a:xfrm>
              <a:off x="5033051" y="2515482"/>
              <a:ext cx="426720" cy="87073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0C9667A9-0E77-4E9F-9002-486893622D73}"/>
                </a:ext>
              </a:extLst>
            </p:cNvPr>
            <p:cNvCxnSpPr>
              <a:cxnSpLocks/>
              <a:stCxn id="143" idx="4"/>
              <a:endCxn id="142" idx="6"/>
            </p:cNvCxnSpPr>
            <p:nvPr/>
          </p:nvCxnSpPr>
          <p:spPr>
            <a:xfrm flipH="1">
              <a:off x="5582735" y="1187770"/>
              <a:ext cx="1467877" cy="15463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27AD3ACD-25FF-4498-82CD-C05ABDB443D5}"/>
                </a:ext>
              </a:extLst>
            </p:cNvPr>
            <p:cNvCxnSpPr>
              <a:cxnSpLocks/>
              <a:stCxn id="140" idx="4"/>
              <a:endCxn id="171" idx="0"/>
            </p:cNvCxnSpPr>
            <p:nvPr/>
          </p:nvCxnSpPr>
          <p:spPr>
            <a:xfrm>
              <a:off x="8659418" y="1630291"/>
              <a:ext cx="427473" cy="611508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1DB961EF-61BD-4435-94B0-53288D8FAC01}"/>
                </a:ext>
              </a:extLst>
            </p:cNvPr>
            <p:cNvCxnSpPr>
              <a:cxnSpLocks/>
              <a:stCxn id="140" idx="4"/>
              <a:endCxn id="170" idx="0"/>
            </p:cNvCxnSpPr>
            <p:nvPr/>
          </p:nvCxnSpPr>
          <p:spPr>
            <a:xfrm flipH="1">
              <a:off x="8276123" y="1630291"/>
              <a:ext cx="383295" cy="611508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935DEF5A-452D-47AB-8626-4BC5FCF2B989}"/>
                </a:ext>
              </a:extLst>
            </p:cNvPr>
            <p:cNvCxnSpPr>
              <a:cxnSpLocks/>
              <a:stCxn id="141" idx="4"/>
              <a:endCxn id="147" idx="0"/>
            </p:cNvCxnSpPr>
            <p:nvPr/>
          </p:nvCxnSpPr>
          <p:spPr>
            <a:xfrm>
              <a:off x="5442173" y="1630291"/>
              <a:ext cx="401646" cy="62198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04710E71-8E47-4282-8033-5A514E01CE73}"/>
                </a:ext>
              </a:extLst>
            </p:cNvPr>
            <p:cNvCxnSpPr>
              <a:cxnSpLocks/>
              <a:stCxn id="141" idx="4"/>
              <a:endCxn id="146" idx="0"/>
            </p:cNvCxnSpPr>
            <p:nvPr/>
          </p:nvCxnSpPr>
          <p:spPr>
            <a:xfrm flipH="1">
              <a:off x="5033051" y="1630291"/>
              <a:ext cx="409122" cy="62198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88EE258C-9EEB-46AF-A44E-9791B0C76908}"/>
                </a:ext>
              </a:extLst>
            </p:cNvPr>
            <p:cNvCxnSpPr>
              <a:cxnSpLocks/>
              <a:stCxn id="144" idx="4"/>
              <a:endCxn id="142" idx="0"/>
            </p:cNvCxnSpPr>
            <p:nvPr/>
          </p:nvCxnSpPr>
          <p:spPr>
            <a:xfrm>
              <a:off x="5033051" y="2072811"/>
              <a:ext cx="426720" cy="529744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E607EF8-3B5A-46CD-8AD5-F01A27C9A33E}"/>
                </a:ext>
              </a:extLst>
            </p:cNvPr>
            <p:cNvCxnSpPr>
              <a:cxnSpLocks/>
              <a:stCxn id="145" idx="4"/>
              <a:endCxn id="142" idx="0"/>
            </p:cNvCxnSpPr>
            <p:nvPr/>
          </p:nvCxnSpPr>
          <p:spPr>
            <a:xfrm flipH="1">
              <a:off x="5459771" y="2072811"/>
              <a:ext cx="384048" cy="529744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Left Brace 193">
              <a:extLst>
                <a:ext uri="{FF2B5EF4-FFF2-40B4-BE49-F238E27FC236}">
                  <a16:creationId xmlns:a16="http://schemas.microsoft.com/office/drawing/2014/main" id="{73C908FF-C6E3-49D2-9B6E-1C6ACAC40413}"/>
                </a:ext>
              </a:extLst>
            </p:cNvPr>
            <p:cNvSpPr/>
            <p:nvPr/>
          </p:nvSpPr>
          <p:spPr>
            <a:xfrm rot="16200000">
              <a:off x="6930494" y="2440998"/>
              <a:ext cx="232515" cy="1001808"/>
            </a:xfrm>
            <a:prstGeom prst="leftBrace">
              <a:avLst>
                <a:gd name="adj1" fmla="val 0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sp>
          <p:nvSpPr>
            <p:cNvPr id="195" name="Left Brace 194">
              <a:extLst>
                <a:ext uri="{FF2B5EF4-FFF2-40B4-BE49-F238E27FC236}">
                  <a16:creationId xmlns:a16="http://schemas.microsoft.com/office/drawing/2014/main" id="{43A50C1B-DB20-405A-AB6B-366BFE1A9A23}"/>
                </a:ext>
              </a:extLst>
            </p:cNvPr>
            <p:cNvSpPr/>
            <p:nvPr/>
          </p:nvSpPr>
          <p:spPr>
            <a:xfrm rot="16200000">
              <a:off x="8566254" y="2440998"/>
              <a:ext cx="232515" cy="1001808"/>
            </a:xfrm>
            <a:prstGeom prst="leftBrace">
              <a:avLst>
                <a:gd name="adj1" fmla="val 0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A801AFEA-9BD7-4F67-AD39-D71E7D89D426}"/>
                </a:ext>
              </a:extLst>
            </p:cNvPr>
            <p:cNvCxnSpPr>
              <a:cxnSpLocks/>
              <a:stCxn id="154" idx="4"/>
              <a:endCxn id="142" idx="6"/>
            </p:cNvCxnSpPr>
            <p:nvPr/>
          </p:nvCxnSpPr>
          <p:spPr>
            <a:xfrm flipH="1">
              <a:off x="5582735" y="2079454"/>
              <a:ext cx="1071852" cy="6547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E8EBB4CD-6B03-41AB-B45A-9E41B24F2492}"/>
                </a:ext>
              </a:extLst>
            </p:cNvPr>
            <p:cNvCxnSpPr>
              <a:cxnSpLocks/>
              <a:stCxn id="155" idx="4"/>
              <a:endCxn id="142" idx="6"/>
            </p:cNvCxnSpPr>
            <p:nvPr/>
          </p:nvCxnSpPr>
          <p:spPr>
            <a:xfrm flipH="1">
              <a:off x="5582735" y="2079454"/>
              <a:ext cx="1882620" cy="6547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BE7FFA6-AFBB-4A84-B7A1-37469A2F1058}"/>
                </a:ext>
              </a:extLst>
            </p:cNvPr>
            <p:cNvCxnSpPr>
              <a:cxnSpLocks/>
              <a:stCxn id="141" idx="4"/>
              <a:endCxn id="142" idx="0"/>
            </p:cNvCxnSpPr>
            <p:nvPr/>
          </p:nvCxnSpPr>
          <p:spPr>
            <a:xfrm>
              <a:off x="5442173" y="1630291"/>
              <a:ext cx="17598" cy="972264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178C4B06-8FCB-4CA1-AEC0-C9B853896AD0}"/>
              </a:ext>
            </a:extLst>
          </p:cNvPr>
          <p:cNvGrpSpPr/>
          <p:nvPr/>
        </p:nvGrpSpPr>
        <p:grpSpPr>
          <a:xfrm>
            <a:off x="804844" y="2357540"/>
            <a:ext cx="3921389" cy="1258219"/>
            <a:chOff x="171138" y="1795747"/>
            <a:chExt cx="4201488" cy="1348092"/>
          </a:xfrm>
        </p:grpSpPr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D29D4454-2B71-4B0B-9529-B8D0AEAAFACF}"/>
                </a:ext>
              </a:extLst>
            </p:cNvPr>
            <p:cNvCxnSpPr/>
            <p:nvPr/>
          </p:nvCxnSpPr>
          <p:spPr>
            <a:xfrm flipV="1">
              <a:off x="1589208" y="2525693"/>
              <a:ext cx="1076770" cy="85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60FE74AF-F883-418E-9184-82274919017A}"/>
                </a:ext>
              </a:extLst>
            </p:cNvPr>
            <p:cNvCxnSpPr/>
            <p:nvPr/>
          </p:nvCxnSpPr>
          <p:spPr>
            <a:xfrm flipV="1">
              <a:off x="1589208" y="2216620"/>
              <a:ext cx="1076770" cy="85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5C94FD13-DE05-402B-8443-99CD572BC100}"/>
                </a:ext>
              </a:extLst>
            </p:cNvPr>
            <p:cNvCxnSpPr/>
            <p:nvPr/>
          </p:nvCxnSpPr>
          <p:spPr>
            <a:xfrm flipV="1">
              <a:off x="2818378" y="2534239"/>
              <a:ext cx="1076770" cy="85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52B9C126-14AC-41C3-824D-265D0EB128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8378" y="2223413"/>
              <a:ext cx="1453722" cy="102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542B76C8-3340-4831-A428-52297BBD290C}"/>
                </a:ext>
              </a:extLst>
            </p:cNvPr>
            <p:cNvSpPr txBox="1"/>
            <p:nvPr/>
          </p:nvSpPr>
          <p:spPr>
            <a:xfrm>
              <a:off x="1023500" y="1816350"/>
              <a:ext cx="328386" cy="375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0" dirty="0"/>
                <a:t>A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F6DA6611-4E85-4FBF-9780-53A0EC758668}"/>
                </a:ext>
              </a:extLst>
            </p:cNvPr>
            <p:cNvSpPr txBox="1"/>
            <p:nvPr/>
          </p:nvSpPr>
          <p:spPr>
            <a:xfrm>
              <a:off x="914400" y="2393507"/>
              <a:ext cx="331821" cy="375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0" dirty="0"/>
                <a:t>B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1800A74E-4F90-4A38-BDC4-2A5B739AA83B}"/>
                </a:ext>
              </a:extLst>
            </p:cNvPr>
            <p:cNvSpPr txBox="1"/>
            <p:nvPr/>
          </p:nvSpPr>
          <p:spPr>
            <a:xfrm>
              <a:off x="1942517" y="2216620"/>
              <a:ext cx="316365" cy="375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0" dirty="0"/>
                <a:t>2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A4CFDDD0-0482-41C3-8DA5-48280F67E6EF}"/>
                </a:ext>
              </a:extLst>
            </p:cNvPr>
            <p:cNvSpPr txBox="1"/>
            <p:nvPr/>
          </p:nvSpPr>
          <p:spPr>
            <a:xfrm>
              <a:off x="1899926" y="1868158"/>
              <a:ext cx="316365" cy="375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0" dirty="0"/>
                <a:t>1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02ACAF45-E8FB-4EDC-B60B-65CB0832B058}"/>
                </a:ext>
              </a:extLst>
            </p:cNvPr>
            <p:cNvSpPr txBox="1"/>
            <p:nvPr/>
          </p:nvSpPr>
          <p:spPr>
            <a:xfrm>
              <a:off x="3047063" y="1868158"/>
              <a:ext cx="316365" cy="375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0" dirty="0"/>
                <a:t>3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ADFDE464-9D3C-4915-A158-6DCC294A35AE}"/>
                </a:ext>
              </a:extLst>
            </p:cNvPr>
            <p:cNvSpPr txBox="1"/>
            <p:nvPr/>
          </p:nvSpPr>
          <p:spPr>
            <a:xfrm>
              <a:off x="3659202" y="1795747"/>
              <a:ext cx="321516" cy="375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0" dirty="0"/>
                <a:t>C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8E67863F-8A59-42DC-BA4C-669D50B4B33C}"/>
                </a:ext>
              </a:extLst>
            </p:cNvPr>
            <p:cNvSpPr txBox="1"/>
            <p:nvPr/>
          </p:nvSpPr>
          <p:spPr>
            <a:xfrm>
              <a:off x="3118808" y="2241107"/>
              <a:ext cx="316365" cy="375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0" dirty="0"/>
                <a:t>4</a:t>
              </a:r>
            </a:p>
          </p:txBody>
        </p: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7BD6514B-BA73-4973-9DF8-189AFCFD9F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138" y="2966757"/>
              <a:ext cx="4201488" cy="2468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2C0BE343-6EDF-438B-9A38-37C7C46607AD}"/>
                </a:ext>
              </a:extLst>
            </p:cNvPr>
            <p:cNvCxnSpPr/>
            <p:nvPr/>
          </p:nvCxnSpPr>
          <p:spPr>
            <a:xfrm flipV="1">
              <a:off x="323538" y="2000839"/>
              <a:ext cx="0" cy="1143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75B27DED-75DA-4988-AD66-05D0D6C49662}"/>
                </a:ext>
              </a:extLst>
            </p:cNvPr>
            <p:cNvSpPr txBox="1"/>
            <p:nvPr/>
          </p:nvSpPr>
          <p:spPr>
            <a:xfrm>
              <a:off x="3457479" y="2639369"/>
              <a:ext cx="618027" cy="375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0" dirty="0"/>
                <a:t>time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458F820B-F4D7-4429-A31D-DEF960568A13}"/>
                </a:ext>
              </a:extLst>
            </p:cNvPr>
            <p:cNvSpPr txBox="1"/>
            <p:nvPr/>
          </p:nvSpPr>
          <p:spPr>
            <a:xfrm>
              <a:off x="333952" y="1822880"/>
              <a:ext cx="752610" cy="375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0" dirty="0"/>
                <a:t>space</a:t>
              </a: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CDC3EDB5-8C35-41CD-B731-3612EEC7C4C9}"/>
                </a:ext>
              </a:extLst>
            </p:cNvPr>
            <p:cNvSpPr/>
            <p:nvPr/>
          </p:nvSpPr>
          <p:spPr>
            <a:xfrm>
              <a:off x="1060171" y="2146228"/>
              <a:ext cx="131746" cy="138452"/>
            </a:xfrm>
            <a:prstGeom prst="ellipse">
              <a:avLst/>
            </a:prstGeom>
            <a:solidFill>
              <a:srgbClr val="FF0000"/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99B8DC4C-A54B-4383-A25A-21EA6725D4AA}"/>
                </a:ext>
              </a:extLst>
            </p:cNvPr>
            <p:cNvSpPr/>
            <p:nvPr/>
          </p:nvSpPr>
          <p:spPr>
            <a:xfrm>
              <a:off x="1187804" y="2433487"/>
              <a:ext cx="131746" cy="138452"/>
            </a:xfrm>
            <a:prstGeom prst="ellipse">
              <a:avLst/>
            </a:prstGeom>
            <a:solidFill>
              <a:srgbClr val="1DAB2E"/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29468866-A40D-40DE-A561-EEB85E7DC0FE}"/>
                </a:ext>
              </a:extLst>
            </p:cNvPr>
            <p:cNvSpPr/>
            <p:nvPr/>
          </p:nvSpPr>
          <p:spPr>
            <a:xfrm>
              <a:off x="3964491" y="2007776"/>
              <a:ext cx="131746" cy="138452"/>
            </a:xfrm>
            <a:prstGeom prst="ellipse">
              <a:avLst/>
            </a:prstGeom>
            <a:solidFill>
              <a:srgbClr val="FF0000"/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B8367356-4DCB-46B4-8261-EDC59D1EDCF9}"/>
              </a:ext>
            </a:extLst>
          </p:cNvPr>
          <p:cNvSpPr txBox="1"/>
          <p:nvPr/>
        </p:nvSpPr>
        <p:spPr>
          <a:xfrm>
            <a:off x="6693063" y="1483589"/>
            <a:ext cx="556563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b="1" dirty="0"/>
              <a:t>GBF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310CD2B0-33B2-410B-BDA8-9521C00CEA1B}"/>
              </a:ext>
            </a:extLst>
          </p:cNvPr>
          <p:cNvSpPr txBox="1"/>
          <p:nvPr/>
        </p:nvSpPr>
        <p:spPr>
          <a:xfrm>
            <a:off x="3977732" y="4545751"/>
            <a:ext cx="63190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b="1" dirty="0"/>
              <a:t>MHT</a:t>
            </a:r>
          </a:p>
        </p:txBody>
      </p:sp>
    </p:spTree>
    <p:extLst>
      <p:ext uri="{BB962C8B-B14F-4D97-AF65-F5344CB8AC3E}">
        <p14:creationId xmlns:p14="http://schemas.microsoft.com/office/powerpoint/2010/main" val="4113682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1D2F8-7E20-4119-8DE1-347DC74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GBF vs. MHT performance (notional)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CB30B-B2F2-4A19-8C9D-929C84273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MHT has slightly better performance that GBF for a given n-scan</a:t>
            </a:r>
          </a:p>
          <a:p>
            <a:r>
              <a:rPr lang="en-US" sz="2400" dirty="0"/>
              <a:t>GBF has lower computational effort than MHT for a given n-scan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45A80-D60C-4DF8-B9E5-31A26B553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47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A270362-4081-4C99-921D-064BB62EF084}"/>
              </a:ext>
            </a:extLst>
          </p:cNvPr>
          <p:cNvSpPr/>
          <p:nvPr/>
        </p:nvSpPr>
        <p:spPr>
          <a:xfrm>
            <a:off x="1319891" y="2887170"/>
            <a:ext cx="2523213" cy="1076076"/>
          </a:xfrm>
          <a:custGeom>
            <a:avLst/>
            <a:gdLst>
              <a:gd name="connsiteX0" fmla="*/ 0 w 2703443"/>
              <a:gd name="connsiteY0" fmla="*/ 1152939 h 1152939"/>
              <a:gd name="connsiteX1" fmla="*/ 149087 w 2703443"/>
              <a:gd name="connsiteY1" fmla="*/ 1043608 h 1152939"/>
              <a:gd name="connsiteX2" fmla="*/ 178904 w 2703443"/>
              <a:gd name="connsiteY2" fmla="*/ 1033669 h 1152939"/>
              <a:gd name="connsiteX3" fmla="*/ 208722 w 2703443"/>
              <a:gd name="connsiteY3" fmla="*/ 1013791 h 1152939"/>
              <a:gd name="connsiteX4" fmla="*/ 258417 w 2703443"/>
              <a:gd name="connsiteY4" fmla="*/ 1003852 h 1152939"/>
              <a:gd name="connsiteX5" fmla="*/ 288235 w 2703443"/>
              <a:gd name="connsiteY5" fmla="*/ 983974 h 1152939"/>
              <a:gd name="connsiteX6" fmla="*/ 337930 w 2703443"/>
              <a:gd name="connsiteY6" fmla="*/ 974034 h 1152939"/>
              <a:gd name="connsiteX7" fmla="*/ 377687 w 2703443"/>
              <a:gd name="connsiteY7" fmla="*/ 964095 h 1152939"/>
              <a:gd name="connsiteX8" fmla="*/ 407504 w 2703443"/>
              <a:gd name="connsiteY8" fmla="*/ 944217 h 1152939"/>
              <a:gd name="connsiteX9" fmla="*/ 467139 w 2703443"/>
              <a:gd name="connsiteY9" fmla="*/ 924339 h 1152939"/>
              <a:gd name="connsiteX10" fmla="*/ 536713 w 2703443"/>
              <a:gd name="connsiteY10" fmla="*/ 884582 h 1152939"/>
              <a:gd name="connsiteX11" fmla="*/ 596348 w 2703443"/>
              <a:gd name="connsiteY11" fmla="*/ 864704 h 1152939"/>
              <a:gd name="connsiteX12" fmla="*/ 655983 w 2703443"/>
              <a:gd name="connsiteY12" fmla="*/ 844826 h 1152939"/>
              <a:gd name="connsiteX13" fmla="*/ 685800 w 2703443"/>
              <a:gd name="connsiteY13" fmla="*/ 834887 h 1152939"/>
              <a:gd name="connsiteX14" fmla="*/ 705678 w 2703443"/>
              <a:gd name="connsiteY14" fmla="*/ 815008 h 1152939"/>
              <a:gd name="connsiteX15" fmla="*/ 735496 w 2703443"/>
              <a:gd name="connsiteY15" fmla="*/ 805069 h 1152939"/>
              <a:gd name="connsiteX16" fmla="*/ 805069 w 2703443"/>
              <a:gd name="connsiteY16" fmla="*/ 785191 h 1152939"/>
              <a:gd name="connsiteX17" fmla="*/ 824948 w 2703443"/>
              <a:gd name="connsiteY17" fmla="*/ 765313 h 1152939"/>
              <a:gd name="connsiteX18" fmla="*/ 914400 w 2703443"/>
              <a:gd name="connsiteY18" fmla="*/ 735495 h 1152939"/>
              <a:gd name="connsiteX19" fmla="*/ 974035 w 2703443"/>
              <a:gd name="connsiteY19" fmla="*/ 685800 h 1152939"/>
              <a:gd name="connsiteX20" fmla="*/ 1043609 w 2703443"/>
              <a:gd name="connsiteY20" fmla="*/ 636104 h 1152939"/>
              <a:gd name="connsiteX21" fmla="*/ 1073426 w 2703443"/>
              <a:gd name="connsiteY21" fmla="*/ 626165 h 1152939"/>
              <a:gd name="connsiteX22" fmla="*/ 1103243 w 2703443"/>
              <a:gd name="connsiteY22" fmla="*/ 606287 h 1152939"/>
              <a:gd name="connsiteX23" fmla="*/ 1232452 w 2703443"/>
              <a:gd name="connsiteY23" fmla="*/ 586408 h 1152939"/>
              <a:gd name="connsiteX24" fmla="*/ 1292087 w 2703443"/>
              <a:gd name="connsiteY24" fmla="*/ 556591 h 1152939"/>
              <a:gd name="connsiteX25" fmla="*/ 1361661 w 2703443"/>
              <a:gd name="connsiteY25" fmla="*/ 506895 h 1152939"/>
              <a:gd name="connsiteX26" fmla="*/ 1411356 w 2703443"/>
              <a:gd name="connsiteY26" fmla="*/ 487017 h 1152939"/>
              <a:gd name="connsiteX27" fmla="*/ 1451113 w 2703443"/>
              <a:gd name="connsiteY27" fmla="*/ 457200 h 1152939"/>
              <a:gd name="connsiteX28" fmla="*/ 1520687 w 2703443"/>
              <a:gd name="connsiteY28" fmla="*/ 427382 h 1152939"/>
              <a:gd name="connsiteX29" fmla="*/ 1570383 w 2703443"/>
              <a:gd name="connsiteY29" fmla="*/ 407504 h 1152939"/>
              <a:gd name="connsiteX30" fmla="*/ 1610139 w 2703443"/>
              <a:gd name="connsiteY30" fmla="*/ 387626 h 1152939"/>
              <a:gd name="connsiteX31" fmla="*/ 1649896 w 2703443"/>
              <a:gd name="connsiteY31" fmla="*/ 357808 h 1152939"/>
              <a:gd name="connsiteX32" fmla="*/ 1709530 w 2703443"/>
              <a:gd name="connsiteY32" fmla="*/ 337930 h 1152939"/>
              <a:gd name="connsiteX33" fmla="*/ 1749287 w 2703443"/>
              <a:gd name="connsiteY33" fmla="*/ 318052 h 1152939"/>
              <a:gd name="connsiteX34" fmla="*/ 1818861 w 2703443"/>
              <a:gd name="connsiteY34" fmla="*/ 308113 h 1152939"/>
              <a:gd name="connsiteX35" fmla="*/ 1948069 w 2703443"/>
              <a:gd name="connsiteY35" fmla="*/ 268356 h 1152939"/>
              <a:gd name="connsiteX36" fmla="*/ 1987826 w 2703443"/>
              <a:gd name="connsiteY36" fmla="*/ 258417 h 1152939"/>
              <a:gd name="connsiteX37" fmla="*/ 2077278 w 2703443"/>
              <a:gd name="connsiteY37" fmla="*/ 218660 h 1152939"/>
              <a:gd name="connsiteX38" fmla="*/ 2146852 w 2703443"/>
              <a:gd name="connsiteY38" fmla="*/ 188843 h 1152939"/>
              <a:gd name="connsiteX39" fmla="*/ 2206487 w 2703443"/>
              <a:gd name="connsiteY39" fmla="*/ 168965 h 1152939"/>
              <a:gd name="connsiteX40" fmla="*/ 2236304 w 2703443"/>
              <a:gd name="connsiteY40" fmla="*/ 159026 h 1152939"/>
              <a:gd name="connsiteX41" fmla="*/ 2266122 w 2703443"/>
              <a:gd name="connsiteY41" fmla="*/ 149087 h 1152939"/>
              <a:gd name="connsiteX42" fmla="*/ 2286000 w 2703443"/>
              <a:gd name="connsiteY42" fmla="*/ 129208 h 1152939"/>
              <a:gd name="connsiteX43" fmla="*/ 2365513 w 2703443"/>
              <a:gd name="connsiteY43" fmla="*/ 109330 h 1152939"/>
              <a:gd name="connsiteX44" fmla="*/ 2395330 w 2703443"/>
              <a:gd name="connsiteY44" fmla="*/ 89452 h 1152939"/>
              <a:gd name="connsiteX45" fmla="*/ 2554356 w 2703443"/>
              <a:gd name="connsiteY45" fmla="*/ 69574 h 1152939"/>
              <a:gd name="connsiteX46" fmla="*/ 2584174 w 2703443"/>
              <a:gd name="connsiteY46" fmla="*/ 59634 h 1152939"/>
              <a:gd name="connsiteX47" fmla="*/ 2663687 w 2703443"/>
              <a:gd name="connsiteY47" fmla="*/ 9939 h 1152939"/>
              <a:gd name="connsiteX48" fmla="*/ 2703443 w 2703443"/>
              <a:gd name="connsiteY48" fmla="*/ 0 h 115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703443" h="1152939">
                <a:moveTo>
                  <a:pt x="0" y="1152939"/>
                </a:moveTo>
                <a:cubicBezTo>
                  <a:pt x="320" y="1152690"/>
                  <a:pt x="126321" y="1051197"/>
                  <a:pt x="149087" y="1043608"/>
                </a:cubicBezTo>
                <a:cubicBezTo>
                  <a:pt x="159026" y="1040295"/>
                  <a:pt x="169533" y="1038354"/>
                  <a:pt x="178904" y="1033669"/>
                </a:cubicBezTo>
                <a:cubicBezTo>
                  <a:pt x="189588" y="1028327"/>
                  <a:pt x="197537" y="1017985"/>
                  <a:pt x="208722" y="1013791"/>
                </a:cubicBezTo>
                <a:cubicBezTo>
                  <a:pt x="224539" y="1007860"/>
                  <a:pt x="241852" y="1007165"/>
                  <a:pt x="258417" y="1003852"/>
                </a:cubicBezTo>
                <a:cubicBezTo>
                  <a:pt x="268356" y="997226"/>
                  <a:pt x="277050" y="988168"/>
                  <a:pt x="288235" y="983974"/>
                </a:cubicBezTo>
                <a:cubicBezTo>
                  <a:pt x="304052" y="978042"/>
                  <a:pt x="321439" y="977699"/>
                  <a:pt x="337930" y="974034"/>
                </a:cubicBezTo>
                <a:cubicBezTo>
                  <a:pt x="351265" y="971071"/>
                  <a:pt x="364435" y="967408"/>
                  <a:pt x="377687" y="964095"/>
                </a:cubicBezTo>
                <a:cubicBezTo>
                  <a:pt x="387626" y="957469"/>
                  <a:pt x="396588" y="949068"/>
                  <a:pt x="407504" y="944217"/>
                </a:cubicBezTo>
                <a:cubicBezTo>
                  <a:pt x="426652" y="935707"/>
                  <a:pt x="467139" y="924339"/>
                  <a:pt x="467139" y="924339"/>
                </a:cubicBezTo>
                <a:cubicBezTo>
                  <a:pt x="494037" y="906406"/>
                  <a:pt x="505183" y="897194"/>
                  <a:pt x="536713" y="884582"/>
                </a:cubicBezTo>
                <a:cubicBezTo>
                  <a:pt x="556168" y="876800"/>
                  <a:pt x="576470" y="871330"/>
                  <a:pt x="596348" y="864704"/>
                </a:cubicBezTo>
                <a:lnTo>
                  <a:pt x="655983" y="844826"/>
                </a:lnTo>
                <a:lnTo>
                  <a:pt x="685800" y="834887"/>
                </a:lnTo>
                <a:cubicBezTo>
                  <a:pt x="692426" y="828261"/>
                  <a:pt x="697643" y="819829"/>
                  <a:pt x="705678" y="815008"/>
                </a:cubicBezTo>
                <a:cubicBezTo>
                  <a:pt x="714662" y="809618"/>
                  <a:pt x="725422" y="807947"/>
                  <a:pt x="735496" y="805069"/>
                </a:cubicBezTo>
                <a:cubicBezTo>
                  <a:pt x="822848" y="780112"/>
                  <a:pt x="733584" y="809019"/>
                  <a:pt x="805069" y="785191"/>
                </a:cubicBezTo>
                <a:cubicBezTo>
                  <a:pt x="811695" y="778565"/>
                  <a:pt x="816812" y="769962"/>
                  <a:pt x="824948" y="765313"/>
                </a:cubicBezTo>
                <a:cubicBezTo>
                  <a:pt x="854062" y="748676"/>
                  <a:pt x="882803" y="743394"/>
                  <a:pt x="914400" y="735495"/>
                </a:cubicBezTo>
                <a:cubicBezTo>
                  <a:pt x="960810" y="689085"/>
                  <a:pt x="925599" y="720397"/>
                  <a:pt x="974035" y="685800"/>
                </a:cubicBezTo>
                <a:cubicBezTo>
                  <a:pt x="984550" y="678289"/>
                  <a:pt x="1027985" y="643916"/>
                  <a:pt x="1043609" y="636104"/>
                </a:cubicBezTo>
                <a:cubicBezTo>
                  <a:pt x="1052980" y="631419"/>
                  <a:pt x="1064055" y="630850"/>
                  <a:pt x="1073426" y="626165"/>
                </a:cubicBezTo>
                <a:cubicBezTo>
                  <a:pt x="1084110" y="620823"/>
                  <a:pt x="1092058" y="610481"/>
                  <a:pt x="1103243" y="606287"/>
                </a:cubicBezTo>
                <a:cubicBezTo>
                  <a:pt x="1126014" y="597748"/>
                  <a:pt x="1220160" y="587944"/>
                  <a:pt x="1232452" y="586408"/>
                </a:cubicBezTo>
                <a:cubicBezTo>
                  <a:pt x="1252330" y="576469"/>
                  <a:pt x="1273159" y="568239"/>
                  <a:pt x="1292087" y="556591"/>
                </a:cubicBezTo>
                <a:cubicBezTo>
                  <a:pt x="1316359" y="541654"/>
                  <a:pt x="1337043" y="521255"/>
                  <a:pt x="1361661" y="506895"/>
                </a:cubicBezTo>
                <a:cubicBezTo>
                  <a:pt x="1377072" y="497905"/>
                  <a:pt x="1395760" y="495681"/>
                  <a:pt x="1411356" y="487017"/>
                </a:cubicBezTo>
                <a:cubicBezTo>
                  <a:pt x="1425837" y="478972"/>
                  <a:pt x="1437066" y="465980"/>
                  <a:pt x="1451113" y="457200"/>
                </a:cubicBezTo>
                <a:cubicBezTo>
                  <a:pt x="1486023" y="435381"/>
                  <a:pt x="1486866" y="440064"/>
                  <a:pt x="1520687" y="427382"/>
                </a:cubicBezTo>
                <a:cubicBezTo>
                  <a:pt x="1537392" y="421118"/>
                  <a:pt x="1554079" y="414750"/>
                  <a:pt x="1570383" y="407504"/>
                </a:cubicBezTo>
                <a:cubicBezTo>
                  <a:pt x="1583922" y="401487"/>
                  <a:pt x="1597575" y="395479"/>
                  <a:pt x="1610139" y="387626"/>
                </a:cubicBezTo>
                <a:cubicBezTo>
                  <a:pt x="1624186" y="378846"/>
                  <a:pt x="1635079" y="365216"/>
                  <a:pt x="1649896" y="357808"/>
                </a:cubicBezTo>
                <a:cubicBezTo>
                  <a:pt x="1668637" y="348437"/>
                  <a:pt x="1690789" y="347300"/>
                  <a:pt x="1709530" y="337930"/>
                </a:cubicBezTo>
                <a:cubicBezTo>
                  <a:pt x="1722782" y="331304"/>
                  <a:pt x="1734993" y="321950"/>
                  <a:pt x="1749287" y="318052"/>
                </a:cubicBezTo>
                <a:cubicBezTo>
                  <a:pt x="1771888" y="311888"/>
                  <a:pt x="1795812" y="312304"/>
                  <a:pt x="1818861" y="308113"/>
                </a:cubicBezTo>
                <a:cubicBezTo>
                  <a:pt x="1873267" y="298221"/>
                  <a:pt x="1882110" y="284845"/>
                  <a:pt x="1948069" y="268356"/>
                </a:cubicBezTo>
                <a:lnTo>
                  <a:pt x="1987826" y="258417"/>
                </a:lnTo>
                <a:cubicBezTo>
                  <a:pt x="2035554" y="210689"/>
                  <a:pt x="1998529" y="236160"/>
                  <a:pt x="2077278" y="218660"/>
                </a:cubicBezTo>
                <a:cubicBezTo>
                  <a:pt x="2113276" y="210660"/>
                  <a:pt x="2108863" y="204038"/>
                  <a:pt x="2146852" y="188843"/>
                </a:cubicBezTo>
                <a:cubicBezTo>
                  <a:pt x="2166307" y="181061"/>
                  <a:pt x="2186609" y="175591"/>
                  <a:pt x="2206487" y="168965"/>
                </a:cubicBezTo>
                <a:lnTo>
                  <a:pt x="2236304" y="159026"/>
                </a:lnTo>
                <a:lnTo>
                  <a:pt x="2266122" y="149087"/>
                </a:lnTo>
                <a:cubicBezTo>
                  <a:pt x="2272748" y="142461"/>
                  <a:pt x="2277299" y="132688"/>
                  <a:pt x="2286000" y="129208"/>
                </a:cubicBezTo>
                <a:cubicBezTo>
                  <a:pt x="2311366" y="119061"/>
                  <a:pt x="2365513" y="109330"/>
                  <a:pt x="2365513" y="109330"/>
                </a:cubicBezTo>
                <a:cubicBezTo>
                  <a:pt x="2375452" y="102704"/>
                  <a:pt x="2384646" y="94794"/>
                  <a:pt x="2395330" y="89452"/>
                </a:cubicBezTo>
                <a:cubicBezTo>
                  <a:pt x="2438237" y="67999"/>
                  <a:pt x="2529697" y="71471"/>
                  <a:pt x="2554356" y="69574"/>
                </a:cubicBezTo>
                <a:cubicBezTo>
                  <a:pt x="2564295" y="66261"/>
                  <a:pt x="2574803" y="64320"/>
                  <a:pt x="2584174" y="59634"/>
                </a:cubicBezTo>
                <a:cubicBezTo>
                  <a:pt x="2663952" y="19745"/>
                  <a:pt x="2548945" y="60935"/>
                  <a:pt x="2663687" y="9939"/>
                </a:cubicBezTo>
                <a:cubicBezTo>
                  <a:pt x="2676170" y="4391"/>
                  <a:pt x="2703443" y="0"/>
                  <a:pt x="2703443" y="0"/>
                </a:cubicBezTo>
              </a:path>
            </a:pathLst>
          </a:custGeom>
          <a:noFill/>
          <a:ln w="31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6CFE9BC-7170-4962-8694-8CB2C4EA42A7}"/>
              </a:ext>
            </a:extLst>
          </p:cNvPr>
          <p:cNvSpPr/>
          <p:nvPr/>
        </p:nvSpPr>
        <p:spPr>
          <a:xfrm>
            <a:off x="1310615" y="2868618"/>
            <a:ext cx="2671638" cy="1141012"/>
          </a:xfrm>
          <a:custGeom>
            <a:avLst/>
            <a:gdLst>
              <a:gd name="connsiteX0" fmla="*/ 0 w 2862469"/>
              <a:gd name="connsiteY0" fmla="*/ 1222513 h 1222513"/>
              <a:gd name="connsiteX1" fmla="*/ 59635 w 2862469"/>
              <a:gd name="connsiteY1" fmla="*/ 1212574 h 1222513"/>
              <a:gd name="connsiteX2" fmla="*/ 139148 w 2862469"/>
              <a:gd name="connsiteY2" fmla="*/ 1152939 h 1222513"/>
              <a:gd name="connsiteX3" fmla="*/ 208722 w 2862469"/>
              <a:gd name="connsiteY3" fmla="*/ 1113183 h 1222513"/>
              <a:gd name="connsiteX4" fmla="*/ 238539 w 2862469"/>
              <a:gd name="connsiteY4" fmla="*/ 1103243 h 1222513"/>
              <a:gd name="connsiteX5" fmla="*/ 308113 w 2862469"/>
              <a:gd name="connsiteY5" fmla="*/ 1063487 h 1222513"/>
              <a:gd name="connsiteX6" fmla="*/ 387626 w 2862469"/>
              <a:gd name="connsiteY6" fmla="*/ 1023730 h 1222513"/>
              <a:gd name="connsiteX7" fmla="*/ 477078 w 2862469"/>
              <a:gd name="connsiteY7" fmla="*/ 983974 h 1222513"/>
              <a:gd name="connsiteX8" fmla="*/ 506895 w 2862469"/>
              <a:gd name="connsiteY8" fmla="*/ 974035 h 1222513"/>
              <a:gd name="connsiteX9" fmla="*/ 606287 w 2862469"/>
              <a:gd name="connsiteY9" fmla="*/ 914400 h 1222513"/>
              <a:gd name="connsiteX10" fmla="*/ 665922 w 2862469"/>
              <a:gd name="connsiteY10" fmla="*/ 884583 h 1222513"/>
              <a:gd name="connsiteX11" fmla="*/ 735495 w 2862469"/>
              <a:gd name="connsiteY11" fmla="*/ 864704 h 1222513"/>
              <a:gd name="connsiteX12" fmla="*/ 805069 w 2862469"/>
              <a:gd name="connsiteY12" fmla="*/ 834887 h 1222513"/>
              <a:gd name="connsiteX13" fmla="*/ 834887 w 2862469"/>
              <a:gd name="connsiteY13" fmla="*/ 815009 h 1222513"/>
              <a:gd name="connsiteX14" fmla="*/ 854765 w 2862469"/>
              <a:gd name="connsiteY14" fmla="*/ 795130 h 1222513"/>
              <a:gd name="connsiteX15" fmla="*/ 894522 w 2862469"/>
              <a:gd name="connsiteY15" fmla="*/ 785191 h 1222513"/>
              <a:gd name="connsiteX16" fmla="*/ 993913 w 2862469"/>
              <a:gd name="connsiteY16" fmla="*/ 765313 h 1222513"/>
              <a:gd name="connsiteX17" fmla="*/ 1063487 w 2862469"/>
              <a:gd name="connsiteY17" fmla="*/ 735496 h 1222513"/>
              <a:gd name="connsiteX18" fmla="*/ 1133061 w 2862469"/>
              <a:gd name="connsiteY18" fmla="*/ 725556 h 1222513"/>
              <a:gd name="connsiteX19" fmla="*/ 1162878 w 2862469"/>
              <a:gd name="connsiteY19" fmla="*/ 715617 h 1222513"/>
              <a:gd name="connsiteX20" fmla="*/ 1202635 w 2862469"/>
              <a:gd name="connsiteY20" fmla="*/ 705678 h 1222513"/>
              <a:gd name="connsiteX21" fmla="*/ 1292087 w 2862469"/>
              <a:gd name="connsiteY21" fmla="*/ 675861 h 1222513"/>
              <a:gd name="connsiteX22" fmla="*/ 1321904 w 2862469"/>
              <a:gd name="connsiteY22" fmla="*/ 665922 h 1222513"/>
              <a:gd name="connsiteX23" fmla="*/ 1361661 w 2862469"/>
              <a:gd name="connsiteY23" fmla="*/ 655983 h 1222513"/>
              <a:gd name="connsiteX24" fmla="*/ 1391478 w 2862469"/>
              <a:gd name="connsiteY24" fmla="*/ 646043 h 1222513"/>
              <a:gd name="connsiteX25" fmla="*/ 1470991 w 2862469"/>
              <a:gd name="connsiteY25" fmla="*/ 626165 h 1222513"/>
              <a:gd name="connsiteX26" fmla="*/ 1530626 w 2862469"/>
              <a:gd name="connsiteY26" fmla="*/ 606287 h 1222513"/>
              <a:gd name="connsiteX27" fmla="*/ 1610139 w 2862469"/>
              <a:gd name="connsiteY27" fmla="*/ 586409 h 1222513"/>
              <a:gd name="connsiteX28" fmla="*/ 1719469 w 2862469"/>
              <a:gd name="connsiteY28" fmla="*/ 546652 h 1222513"/>
              <a:gd name="connsiteX29" fmla="*/ 1719469 w 2862469"/>
              <a:gd name="connsiteY29" fmla="*/ 546652 h 1222513"/>
              <a:gd name="connsiteX30" fmla="*/ 1779104 w 2862469"/>
              <a:gd name="connsiteY30" fmla="*/ 516835 h 1222513"/>
              <a:gd name="connsiteX31" fmla="*/ 1838739 w 2862469"/>
              <a:gd name="connsiteY31" fmla="*/ 496956 h 1222513"/>
              <a:gd name="connsiteX32" fmla="*/ 1868556 w 2862469"/>
              <a:gd name="connsiteY32" fmla="*/ 487017 h 1222513"/>
              <a:gd name="connsiteX33" fmla="*/ 1898374 w 2862469"/>
              <a:gd name="connsiteY33" fmla="*/ 467139 h 1222513"/>
              <a:gd name="connsiteX34" fmla="*/ 1958008 w 2862469"/>
              <a:gd name="connsiteY34" fmla="*/ 447261 h 1222513"/>
              <a:gd name="connsiteX35" fmla="*/ 1987826 w 2862469"/>
              <a:gd name="connsiteY35" fmla="*/ 427383 h 1222513"/>
              <a:gd name="connsiteX36" fmla="*/ 2087217 w 2862469"/>
              <a:gd name="connsiteY36" fmla="*/ 397565 h 1222513"/>
              <a:gd name="connsiteX37" fmla="*/ 2146852 w 2862469"/>
              <a:gd name="connsiteY37" fmla="*/ 357809 h 1222513"/>
              <a:gd name="connsiteX38" fmla="*/ 2266122 w 2862469"/>
              <a:gd name="connsiteY38" fmla="*/ 327991 h 1222513"/>
              <a:gd name="connsiteX39" fmla="*/ 2385391 w 2862469"/>
              <a:gd name="connsiteY39" fmla="*/ 268356 h 1222513"/>
              <a:gd name="connsiteX40" fmla="*/ 2425148 w 2862469"/>
              <a:gd name="connsiteY40" fmla="*/ 248478 h 1222513"/>
              <a:gd name="connsiteX41" fmla="*/ 2454965 w 2862469"/>
              <a:gd name="connsiteY41" fmla="*/ 228600 h 1222513"/>
              <a:gd name="connsiteX42" fmla="*/ 2514600 w 2862469"/>
              <a:gd name="connsiteY42" fmla="*/ 218661 h 1222513"/>
              <a:gd name="connsiteX43" fmla="*/ 2584174 w 2862469"/>
              <a:gd name="connsiteY43" fmla="*/ 188843 h 1222513"/>
              <a:gd name="connsiteX44" fmla="*/ 2623930 w 2862469"/>
              <a:gd name="connsiteY44" fmla="*/ 168965 h 1222513"/>
              <a:gd name="connsiteX45" fmla="*/ 2653748 w 2862469"/>
              <a:gd name="connsiteY45" fmla="*/ 159026 h 1222513"/>
              <a:gd name="connsiteX46" fmla="*/ 2683565 w 2862469"/>
              <a:gd name="connsiteY46" fmla="*/ 139148 h 1222513"/>
              <a:gd name="connsiteX47" fmla="*/ 2743200 w 2862469"/>
              <a:gd name="connsiteY47" fmla="*/ 119269 h 1222513"/>
              <a:gd name="connsiteX48" fmla="*/ 2802835 w 2862469"/>
              <a:gd name="connsiteY48" fmla="*/ 69574 h 1222513"/>
              <a:gd name="connsiteX49" fmla="*/ 2822713 w 2862469"/>
              <a:gd name="connsiteY49" fmla="*/ 39756 h 1222513"/>
              <a:gd name="connsiteX50" fmla="*/ 2862469 w 2862469"/>
              <a:gd name="connsiteY50" fmla="*/ 0 h 122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862469" h="1222513">
                <a:moveTo>
                  <a:pt x="0" y="1222513"/>
                </a:moveTo>
                <a:cubicBezTo>
                  <a:pt x="19878" y="1219200"/>
                  <a:pt x="41610" y="1221586"/>
                  <a:pt x="59635" y="1212574"/>
                </a:cubicBezTo>
                <a:cubicBezTo>
                  <a:pt x="89268" y="1197758"/>
                  <a:pt x="111582" y="1171316"/>
                  <a:pt x="139148" y="1152939"/>
                </a:cubicBezTo>
                <a:cubicBezTo>
                  <a:pt x="169096" y="1132973"/>
                  <a:pt x="173409" y="1128317"/>
                  <a:pt x="208722" y="1113183"/>
                </a:cubicBezTo>
                <a:cubicBezTo>
                  <a:pt x="218352" y="1109056"/>
                  <a:pt x="228600" y="1106556"/>
                  <a:pt x="238539" y="1103243"/>
                </a:cubicBezTo>
                <a:cubicBezTo>
                  <a:pt x="316215" y="1044986"/>
                  <a:pt x="243898" y="1092676"/>
                  <a:pt x="308113" y="1063487"/>
                </a:cubicBezTo>
                <a:cubicBezTo>
                  <a:pt x="335090" y="1051225"/>
                  <a:pt x="359514" y="1033101"/>
                  <a:pt x="387626" y="1023730"/>
                </a:cubicBezTo>
                <a:cubicBezTo>
                  <a:pt x="454791" y="1001342"/>
                  <a:pt x="373570" y="1029977"/>
                  <a:pt x="477078" y="983974"/>
                </a:cubicBezTo>
                <a:cubicBezTo>
                  <a:pt x="486652" y="979719"/>
                  <a:pt x="497265" y="978162"/>
                  <a:pt x="506895" y="974035"/>
                </a:cubicBezTo>
                <a:cubicBezTo>
                  <a:pt x="611037" y="929402"/>
                  <a:pt x="464962" y="985061"/>
                  <a:pt x="606287" y="914400"/>
                </a:cubicBezTo>
                <a:cubicBezTo>
                  <a:pt x="626165" y="904461"/>
                  <a:pt x="645613" y="893609"/>
                  <a:pt x="665922" y="884583"/>
                </a:cubicBezTo>
                <a:cubicBezTo>
                  <a:pt x="684261" y="876432"/>
                  <a:pt x="717436" y="869219"/>
                  <a:pt x="735495" y="864704"/>
                </a:cubicBezTo>
                <a:cubicBezTo>
                  <a:pt x="810356" y="814799"/>
                  <a:pt x="715214" y="873396"/>
                  <a:pt x="805069" y="834887"/>
                </a:cubicBezTo>
                <a:cubicBezTo>
                  <a:pt x="816049" y="830182"/>
                  <a:pt x="825559" y="822471"/>
                  <a:pt x="834887" y="815009"/>
                </a:cubicBezTo>
                <a:cubicBezTo>
                  <a:pt x="842204" y="809155"/>
                  <a:pt x="846384" y="799321"/>
                  <a:pt x="854765" y="795130"/>
                </a:cubicBezTo>
                <a:cubicBezTo>
                  <a:pt x="866983" y="789021"/>
                  <a:pt x="881387" y="788944"/>
                  <a:pt x="894522" y="785191"/>
                </a:cubicBezTo>
                <a:cubicBezTo>
                  <a:pt x="963913" y="765365"/>
                  <a:pt x="875174" y="782276"/>
                  <a:pt x="993913" y="765313"/>
                </a:cubicBezTo>
                <a:cubicBezTo>
                  <a:pt x="1015467" y="754536"/>
                  <a:pt x="1039110" y="740371"/>
                  <a:pt x="1063487" y="735496"/>
                </a:cubicBezTo>
                <a:cubicBezTo>
                  <a:pt x="1086459" y="730901"/>
                  <a:pt x="1109870" y="728869"/>
                  <a:pt x="1133061" y="725556"/>
                </a:cubicBezTo>
                <a:cubicBezTo>
                  <a:pt x="1143000" y="722243"/>
                  <a:pt x="1152804" y="718495"/>
                  <a:pt x="1162878" y="715617"/>
                </a:cubicBezTo>
                <a:cubicBezTo>
                  <a:pt x="1176013" y="711864"/>
                  <a:pt x="1189579" y="709695"/>
                  <a:pt x="1202635" y="705678"/>
                </a:cubicBezTo>
                <a:cubicBezTo>
                  <a:pt x="1232675" y="696435"/>
                  <a:pt x="1262270" y="685800"/>
                  <a:pt x="1292087" y="675861"/>
                </a:cubicBezTo>
                <a:cubicBezTo>
                  <a:pt x="1302026" y="672548"/>
                  <a:pt x="1311740" y="668463"/>
                  <a:pt x="1321904" y="665922"/>
                </a:cubicBezTo>
                <a:cubicBezTo>
                  <a:pt x="1335156" y="662609"/>
                  <a:pt x="1348526" y="659736"/>
                  <a:pt x="1361661" y="655983"/>
                </a:cubicBezTo>
                <a:cubicBezTo>
                  <a:pt x="1371735" y="653105"/>
                  <a:pt x="1381370" y="648800"/>
                  <a:pt x="1391478" y="646043"/>
                </a:cubicBezTo>
                <a:cubicBezTo>
                  <a:pt x="1417835" y="638854"/>
                  <a:pt x="1445073" y="634804"/>
                  <a:pt x="1470991" y="626165"/>
                </a:cubicBezTo>
                <a:cubicBezTo>
                  <a:pt x="1490869" y="619539"/>
                  <a:pt x="1510079" y="610396"/>
                  <a:pt x="1530626" y="606287"/>
                </a:cubicBezTo>
                <a:cubicBezTo>
                  <a:pt x="1590595" y="594293"/>
                  <a:pt x="1564296" y="601690"/>
                  <a:pt x="1610139" y="586409"/>
                </a:cubicBezTo>
                <a:cubicBezTo>
                  <a:pt x="1662687" y="551375"/>
                  <a:pt x="1628367" y="569427"/>
                  <a:pt x="1719469" y="546652"/>
                </a:cubicBezTo>
                <a:lnTo>
                  <a:pt x="1719469" y="546652"/>
                </a:lnTo>
                <a:cubicBezTo>
                  <a:pt x="1739347" y="536713"/>
                  <a:pt x="1758589" y="525383"/>
                  <a:pt x="1779104" y="516835"/>
                </a:cubicBezTo>
                <a:cubicBezTo>
                  <a:pt x="1798446" y="508776"/>
                  <a:pt x="1818861" y="503582"/>
                  <a:pt x="1838739" y="496956"/>
                </a:cubicBezTo>
                <a:cubicBezTo>
                  <a:pt x="1848678" y="493643"/>
                  <a:pt x="1859839" y="492828"/>
                  <a:pt x="1868556" y="487017"/>
                </a:cubicBezTo>
                <a:cubicBezTo>
                  <a:pt x="1878495" y="480391"/>
                  <a:pt x="1887458" y="471990"/>
                  <a:pt x="1898374" y="467139"/>
                </a:cubicBezTo>
                <a:cubicBezTo>
                  <a:pt x="1917521" y="458629"/>
                  <a:pt x="1940574" y="458884"/>
                  <a:pt x="1958008" y="447261"/>
                </a:cubicBezTo>
                <a:cubicBezTo>
                  <a:pt x="1967947" y="440635"/>
                  <a:pt x="1976910" y="432235"/>
                  <a:pt x="1987826" y="427383"/>
                </a:cubicBezTo>
                <a:cubicBezTo>
                  <a:pt x="2018942" y="413554"/>
                  <a:pt x="2054173" y="405826"/>
                  <a:pt x="2087217" y="397565"/>
                </a:cubicBezTo>
                <a:cubicBezTo>
                  <a:pt x="2119180" y="365603"/>
                  <a:pt x="2107623" y="368270"/>
                  <a:pt x="2146852" y="357809"/>
                </a:cubicBezTo>
                <a:cubicBezTo>
                  <a:pt x="2186449" y="347250"/>
                  <a:pt x="2266122" y="327991"/>
                  <a:pt x="2266122" y="327991"/>
                </a:cubicBezTo>
                <a:cubicBezTo>
                  <a:pt x="2437004" y="214070"/>
                  <a:pt x="2220810" y="350644"/>
                  <a:pt x="2385391" y="268356"/>
                </a:cubicBezTo>
                <a:cubicBezTo>
                  <a:pt x="2398643" y="261730"/>
                  <a:pt x="2412284" y="255829"/>
                  <a:pt x="2425148" y="248478"/>
                </a:cubicBezTo>
                <a:cubicBezTo>
                  <a:pt x="2435519" y="242552"/>
                  <a:pt x="2443633" y="232377"/>
                  <a:pt x="2454965" y="228600"/>
                </a:cubicBezTo>
                <a:cubicBezTo>
                  <a:pt x="2474083" y="222227"/>
                  <a:pt x="2494722" y="221974"/>
                  <a:pt x="2514600" y="218661"/>
                </a:cubicBezTo>
                <a:cubicBezTo>
                  <a:pt x="2575024" y="178378"/>
                  <a:pt x="2510825" y="216350"/>
                  <a:pt x="2584174" y="188843"/>
                </a:cubicBezTo>
                <a:cubicBezTo>
                  <a:pt x="2598047" y="183641"/>
                  <a:pt x="2610312" y="174801"/>
                  <a:pt x="2623930" y="168965"/>
                </a:cubicBezTo>
                <a:cubicBezTo>
                  <a:pt x="2633560" y="164838"/>
                  <a:pt x="2643809" y="162339"/>
                  <a:pt x="2653748" y="159026"/>
                </a:cubicBezTo>
                <a:cubicBezTo>
                  <a:pt x="2663687" y="152400"/>
                  <a:pt x="2672649" y="143999"/>
                  <a:pt x="2683565" y="139148"/>
                </a:cubicBezTo>
                <a:cubicBezTo>
                  <a:pt x="2702713" y="130638"/>
                  <a:pt x="2743200" y="119269"/>
                  <a:pt x="2743200" y="119269"/>
                </a:cubicBezTo>
                <a:cubicBezTo>
                  <a:pt x="2791631" y="46623"/>
                  <a:pt x="2727172" y="132627"/>
                  <a:pt x="2802835" y="69574"/>
                </a:cubicBezTo>
                <a:cubicBezTo>
                  <a:pt x="2812012" y="61927"/>
                  <a:pt x="2815066" y="48933"/>
                  <a:pt x="2822713" y="39756"/>
                </a:cubicBezTo>
                <a:lnTo>
                  <a:pt x="2862469" y="0"/>
                </a:lnTo>
              </a:path>
            </a:pathLst>
          </a:custGeom>
          <a:noFill/>
          <a:ln w="31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D4161B3-76B1-4CE7-BAF1-977E0AED28C9}"/>
              </a:ext>
            </a:extLst>
          </p:cNvPr>
          <p:cNvSpPr/>
          <p:nvPr/>
        </p:nvSpPr>
        <p:spPr>
          <a:xfrm>
            <a:off x="4642244" y="2704197"/>
            <a:ext cx="1002526" cy="33957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8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01E78F-8AB7-4AF0-BCFF-867DD0BEF8B3}"/>
              </a:ext>
            </a:extLst>
          </p:cNvPr>
          <p:cNvCxnSpPr/>
          <p:nvPr/>
        </p:nvCxnSpPr>
        <p:spPr>
          <a:xfrm>
            <a:off x="1097187" y="4209191"/>
            <a:ext cx="21336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9ADD3B-03B1-419B-92CE-A75E89756D1D}"/>
              </a:ext>
            </a:extLst>
          </p:cNvPr>
          <p:cNvCxnSpPr/>
          <p:nvPr/>
        </p:nvCxnSpPr>
        <p:spPr>
          <a:xfrm flipV="1">
            <a:off x="1310547" y="3000151"/>
            <a:ext cx="0" cy="15646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0BEF44-B98C-4CFC-9A84-5931CBE8F3CD}"/>
              </a:ext>
            </a:extLst>
          </p:cNvPr>
          <p:cNvSpPr txBox="1"/>
          <p:nvPr/>
        </p:nvSpPr>
        <p:spPr>
          <a:xfrm>
            <a:off x="2021747" y="4235542"/>
            <a:ext cx="1718227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Hypothesis depth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E0208-C73E-45CE-A4A1-3657290E6FF4}"/>
              </a:ext>
            </a:extLst>
          </p:cNvPr>
          <p:cNvSpPr txBox="1"/>
          <p:nvPr/>
        </p:nvSpPr>
        <p:spPr>
          <a:xfrm rot="16200000">
            <a:off x="368573" y="3178297"/>
            <a:ext cx="1325876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Performance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ECB434-AE54-48D0-8271-FB223238350A}"/>
              </a:ext>
            </a:extLst>
          </p:cNvPr>
          <p:cNvCxnSpPr/>
          <p:nvPr/>
        </p:nvCxnSpPr>
        <p:spPr>
          <a:xfrm>
            <a:off x="1097187" y="5957698"/>
            <a:ext cx="21336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5EDF50-0561-4D83-89EA-5F6409C81BCF}"/>
              </a:ext>
            </a:extLst>
          </p:cNvPr>
          <p:cNvCxnSpPr/>
          <p:nvPr/>
        </p:nvCxnSpPr>
        <p:spPr>
          <a:xfrm flipV="1">
            <a:off x="1310547" y="4748658"/>
            <a:ext cx="0" cy="15646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8E724E-ED49-43B3-9B5E-96171CCDCE01}"/>
              </a:ext>
            </a:extLst>
          </p:cNvPr>
          <p:cNvSpPr txBox="1"/>
          <p:nvPr/>
        </p:nvSpPr>
        <p:spPr>
          <a:xfrm>
            <a:off x="2021747" y="5984050"/>
            <a:ext cx="1718227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Hypothesis depth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702BFA-C32A-4601-A612-1079449D3F9E}"/>
              </a:ext>
            </a:extLst>
          </p:cNvPr>
          <p:cNvSpPr txBox="1"/>
          <p:nvPr/>
        </p:nvSpPr>
        <p:spPr>
          <a:xfrm rot="16200000">
            <a:off x="450776" y="4926805"/>
            <a:ext cx="1161472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Complexity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9FBD41A-ACD5-4562-9DD0-9046232E5B74}"/>
              </a:ext>
            </a:extLst>
          </p:cNvPr>
          <p:cNvSpPr/>
          <p:nvPr/>
        </p:nvSpPr>
        <p:spPr>
          <a:xfrm>
            <a:off x="1338444" y="4681341"/>
            <a:ext cx="1290114" cy="742122"/>
          </a:xfrm>
          <a:custGeom>
            <a:avLst/>
            <a:gdLst>
              <a:gd name="connsiteX0" fmla="*/ 0 w 1382265"/>
              <a:gd name="connsiteY0" fmla="*/ 795131 h 795131"/>
              <a:gd name="connsiteX1" fmla="*/ 129209 w 1382265"/>
              <a:gd name="connsiteY1" fmla="*/ 775252 h 795131"/>
              <a:gd name="connsiteX2" fmla="*/ 178905 w 1382265"/>
              <a:gd name="connsiteY2" fmla="*/ 755374 h 795131"/>
              <a:gd name="connsiteX3" fmla="*/ 228600 w 1382265"/>
              <a:gd name="connsiteY3" fmla="*/ 715618 h 795131"/>
              <a:gd name="connsiteX4" fmla="*/ 327991 w 1382265"/>
              <a:gd name="connsiteY4" fmla="*/ 685800 h 795131"/>
              <a:gd name="connsiteX5" fmla="*/ 397565 w 1382265"/>
              <a:gd name="connsiteY5" fmla="*/ 646044 h 795131"/>
              <a:gd name="connsiteX6" fmla="*/ 427383 w 1382265"/>
              <a:gd name="connsiteY6" fmla="*/ 636105 h 795131"/>
              <a:gd name="connsiteX7" fmla="*/ 447261 w 1382265"/>
              <a:gd name="connsiteY7" fmla="*/ 616226 h 795131"/>
              <a:gd name="connsiteX8" fmla="*/ 516835 w 1382265"/>
              <a:gd name="connsiteY8" fmla="*/ 596348 h 795131"/>
              <a:gd name="connsiteX9" fmla="*/ 546652 w 1382265"/>
              <a:gd name="connsiteY9" fmla="*/ 566531 h 795131"/>
              <a:gd name="connsiteX10" fmla="*/ 606287 w 1382265"/>
              <a:gd name="connsiteY10" fmla="*/ 556592 h 795131"/>
              <a:gd name="connsiteX11" fmla="*/ 646044 w 1382265"/>
              <a:gd name="connsiteY11" fmla="*/ 546652 h 795131"/>
              <a:gd name="connsiteX12" fmla="*/ 675861 w 1382265"/>
              <a:gd name="connsiteY12" fmla="*/ 516835 h 795131"/>
              <a:gd name="connsiteX13" fmla="*/ 735496 w 1382265"/>
              <a:gd name="connsiteY13" fmla="*/ 496957 h 795131"/>
              <a:gd name="connsiteX14" fmla="*/ 775252 w 1382265"/>
              <a:gd name="connsiteY14" fmla="*/ 467139 h 795131"/>
              <a:gd name="connsiteX15" fmla="*/ 834887 w 1382265"/>
              <a:gd name="connsiteY15" fmla="*/ 457200 h 795131"/>
              <a:gd name="connsiteX16" fmla="*/ 874644 w 1382265"/>
              <a:gd name="connsiteY16" fmla="*/ 447261 h 795131"/>
              <a:gd name="connsiteX17" fmla="*/ 964096 w 1382265"/>
              <a:gd name="connsiteY17" fmla="*/ 407505 h 795131"/>
              <a:gd name="connsiteX18" fmla="*/ 1033670 w 1382265"/>
              <a:gd name="connsiteY18" fmla="*/ 387626 h 795131"/>
              <a:gd name="connsiteX19" fmla="*/ 1103244 w 1382265"/>
              <a:gd name="connsiteY19" fmla="*/ 347870 h 795131"/>
              <a:gd name="connsiteX20" fmla="*/ 1133061 w 1382265"/>
              <a:gd name="connsiteY20" fmla="*/ 318052 h 795131"/>
              <a:gd name="connsiteX21" fmla="*/ 1202635 w 1382265"/>
              <a:gd name="connsiteY21" fmla="*/ 278296 h 795131"/>
              <a:gd name="connsiteX22" fmla="*/ 1222513 w 1382265"/>
              <a:gd name="connsiteY22" fmla="*/ 248478 h 795131"/>
              <a:gd name="connsiteX23" fmla="*/ 1282148 w 1382265"/>
              <a:gd name="connsiteY23" fmla="*/ 198783 h 795131"/>
              <a:gd name="connsiteX24" fmla="*/ 1302026 w 1382265"/>
              <a:gd name="connsiteY24" fmla="*/ 168965 h 795131"/>
              <a:gd name="connsiteX25" fmla="*/ 1341783 w 1382265"/>
              <a:gd name="connsiteY25" fmla="*/ 119270 h 795131"/>
              <a:gd name="connsiteX26" fmla="*/ 1351722 w 1382265"/>
              <a:gd name="connsiteY26" fmla="*/ 89452 h 795131"/>
              <a:gd name="connsiteX27" fmla="*/ 1381539 w 1382265"/>
              <a:gd name="connsiteY27" fmla="*/ 29818 h 795131"/>
              <a:gd name="connsiteX28" fmla="*/ 1381539 w 1382265"/>
              <a:gd name="connsiteY28" fmla="*/ 0 h 79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82265" h="795131">
                <a:moveTo>
                  <a:pt x="0" y="795131"/>
                </a:moveTo>
                <a:cubicBezTo>
                  <a:pt x="10983" y="793562"/>
                  <a:pt x="114030" y="779392"/>
                  <a:pt x="129209" y="775252"/>
                </a:cubicBezTo>
                <a:cubicBezTo>
                  <a:pt x="146422" y="770558"/>
                  <a:pt x="162340" y="762000"/>
                  <a:pt x="178905" y="755374"/>
                </a:cubicBezTo>
                <a:cubicBezTo>
                  <a:pt x="195470" y="742122"/>
                  <a:pt x="210056" y="725920"/>
                  <a:pt x="228600" y="715618"/>
                </a:cubicBezTo>
                <a:cubicBezTo>
                  <a:pt x="311946" y="669314"/>
                  <a:pt x="219718" y="757980"/>
                  <a:pt x="327991" y="685800"/>
                </a:cubicBezTo>
                <a:cubicBezTo>
                  <a:pt x="357935" y="665838"/>
                  <a:pt x="362259" y="661175"/>
                  <a:pt x="397565" y="646044"/>
                </a:cubicBezTo>
                <a:cubicBezTo>
                  <a:pt x="407195" y="641917"/>
                  <a:pt x="417444" y="639418"/>
                  <a:pt x="427383" y="636105"/>
                </a:cubicBezTo>
                <a:cubicBezTo>
                  <a:pt x="434009" y="629479"/>
                  <a:pt x="439226" y="621047"/>
                  <a:pt x="447261" y="616226"/>
                </a:cubicBezTo>
                <a:cubicBezTo>
                  <a:pt x="457446" y="610115"/>
                  <a:pt x="509409" y="598204"/>
                  <a:pt x="516835" y="596348"/>
                </a:cubicBezTo>
                <a:cubicBezTo>
                  <a:pt x="526774" y="586409"/>
                  <a:pt x="533808" y="572240"/>
                  <a:pt x="546652" y="566531"/>
                </a:cubicBezTo>
                <a:cubicBezTo>
                  <a:pt x="565068" y="558346"/>
                  <a:pt x="586526" y="560544"/>
                  <a:pt x="606287" y="556592"/>
                </a:cubicBezTo>
                <a:cubicBezTo>
                  <a:pt x="619682" y="553913"/>
                  <a:pt x="632792" y="549965"/>
                  <a:pt x="646044" y="546652"/>
                </a:cubicBezTo>
                <a:cubicBezTo>
                  <a:pt x="655983" y="536713"/>
                  <a:pt x="663574" y="523661"/>
                  <a:pt x="675861" y="516835"/>
                </a:cubicBezTo>
                <a:cubicBezTo>
                  <a:pt x="694178" y="506659"/>
                  <a:pt x="735496" y="496957"/>
                  <a:pt x="735496" y="496957"/>
                </a:cubicBezTo>
                <a:cubicBezTo>
                  <a:pt x="748748" y="487018"/>
                  <a:pt x="759872" y="473291"/>
                  <a:pt x="775252" y="467139"/>
                </a:cubicBezTo>
                <a:cubicBezTo>
                  <a:pt x="793963" y="459654"/>
                  <a:pt x="815126" y="461152"/>
                  <a:pt x="834887" y="457200"/>
                </a:cubicBezTo>
                <a:cubicBezTo>
                  <a:pt x="848282" y="454521"/>
                  <a:pt x="861560" y="451186"/>
                  <a:pt x="874644" y="447261"/>
                </a:cubicBezTo>
                <a:cubicBezTo>
                  <a:pt x="1002836" y="408804"/>
                  <a:pt x="884219" y="447444"/>
                  <a:pt x="964096" y="407505"/>
                </a:cubicBezTo>
                <a:cubicBezTo>
                  <a:pt x="978361" y="400373"/>
                  <a:pt x="1020924" y="390812"/>
                  <a:pt x="1033670" y="387626"/>
                </a:cubicBezTo>
                <a:cubicBezTo>
                  <a:pt x="1114353" y="306943"/>
                  <a:pt x="1009804" y="401265"/>
                  <a:pt x="1103244" y="347870"/>
                </a:cubicBezTo>
                <a:cubicBezTo>
                  <a:pt x="1115448" y="340896"/>
                  <a:pt x="1122263" y="327051"/>
                  <a:pt x="1133061" y="318052"/>
                </a:cubicBezTo>
                <a:cubicBezTo>
                  <a:pt x="1154133" y="300491"/>
                  <a:pt x="1178332" y="290447"/>
                  <a:pt x="1202635" y="278296"/>
                </a:cubicBezTo>
                <a:cubicBezTo>
                  <a:pt x="1209261" y="268357"/>
                  <a:pt x="1214866" y="257655"/>
                  <a:pt x="1222513" y="248478"/>
                </a:cubicBezTo>
                <a:cubicBezTo>
                  <a:pt x="1246426" y="219782"/>
                  <a:pt x="1252832" y="218327"/>
                  <a:pt x="1282148" y="198783"/>
                </a:cubicBezTo>
                <a:cubicBezTo>
                  <a:pt x="1288774" y="188844"/>
                  <a:pt x="1294564" y="178293"/>
                  <a:pt x="1302026" y="168965"/>
                </a:cubicBezTo>
                <a:cubicBezTo>
                  <a:pt x="1358682" y="98146"/>
                  <a:pt x="1280594" y="211053"/>
                  <a:pt x="1341783" y="119270"/>
                </a:cubicBezTo>
                <a:cubicBezTo>
                  <a:pt x="1345096" y="109331"/>
                  <a:pt x="1347037" y="98823"/>
                  <a:pt x="1351722" y="89452"/>
                </a:cubicBezTo>
                <a:cubicBezTo>
                  <a:pt x="1368893" y="55109"/>
                  <a:pt x="1375294" y="67291"/>
                  <a:pt x="1381539" y="29818"/>
                </a:cubicBezTo>
                <a:cubicBezTo>
                  <a:pt x="1383173" y="20014"/>
                  <a:pt x="1381539" y="9939"/>
                  <a:pt x="1381539" y="0"/>
                </a:cubicBezTo>
              </a:path>
            </a:pathLst>
          </a:custGeom>
          <a:noFill/>
          <a:ln w="31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68FDB32-EC3E-4ABD-A303-824189C29E13}"/>
              </a:ext>
            </a:extLst>
          </p:cNvPr>
          <p:cNvSpPr/>
          <p:nvPr/>
        </p:nvSpPr>
        <p:spPr>
          <a:xfrm>
            <a:off x="1310615" y="4727724"/>
            <a:ext cx="2476831" cy="1029693"/>
          </a:xfrm>
          <a:custGeom>
            <a:avLst/>
            <a:gdLst>
              <a:gd name="connsiteX0" fmla="*/ 0 w 2653748"/>
              <a:gd name="connsiteY0" fmla="*/ 1103243 h 1103243"/>
              <a:gd name="connsiteX1" fmla="*/ 59635 w 2653748"/>
              <a:gd name="connsiteY1" fmla="*/ 1093304 h 1103243"/>
              <a:gd name="connsiteX2" fmla="*/ 119269 w 2653748"/>
              <a:gd name="connsiteY2" fmla="*/ 1073426 h 1103243"/>
              <a:gd name="connsiteX3" fmla="*/ 168965 w 2653748"/>
              <a:gd name="connsiteY3" fmla="*/ 1043609 h 1103243"/>
              <a:gd name="connsiteX4" fmla="*/ 208722 w 2653748"/>
              <a:gd name="connsiteY4" fmla="*/ 1003852 h 1103243"/>
              <a:gd name="connsiteX5" fmla="*/ 327991 w 2653748"/>
              <a:gd name="connsiteY5" fmla="*/ 964096 h 1103243"/>
              <a:gd name="connsiteX6" fmla="*/ 864704 w 2653748"/>
              <a:gd name="connsiteY6" fmla="*/ 944217 h 1103243"/>
              <a:gd name="connsiteX7" fmla="*/ 894522 w 2653748"/>
              <a:gd name="connsiteY7" fmla="*/ 934278 h 1103243"/>
              <a:gd name="connsiteX8" fmla="*/ 954156 w 2653748"/>
              <a:gd name="connsiteY8" fmla="*/ 924339 h 1103243"/>
              <a:gd name="connsiteX9" fmla="*/ 1083365 w 2653748"/>
              <a:gd name="connsiteY9" fmla="*/ 904461 h 1103243"/>
              <a:gd name="connsiteX10" fmla="*/ 1133061 w 2653748"/>
              <a:gd name="connsiteY10" fmla="*/ 884582 h 1103243"/>
              <a:gd name="connsiteX11" fmla="*/ 1222513 w 2653748"/>
              <a:gd name="connsiteY11" fmla="*/ 874643 h 1103243"/>
              <a:gd name="connsiteX12" fmla="*/ 1292087 w 2653748"/>
              <a:gd name="connsiteY12" fmla="*/ 864704 h 1103243"/>
              <a:gd name="connsiteX13" fmla="*/ 1331843 w 2653748"/>
              <a:gd name="connsiteY13" fmla="*/ 834887 h 1103243"/>
              <a:gd name="connsiteX14" fmla="*/ 1371600 w 2653748"/>
              <a:gd name="connsiteY14" fmla="*/ 824948 h 1103243"/>
              <a:gd name="connsiteX15" fmla="*/ 1431235 w 2653748"/>
              <a:gd name="connsiteY15" fmla="*/ 805069 h 1103243"/>
              <a:gd name="connsiteX16" fmla="*/ 1461052 w 2653748"/>
              <a:gd name="connsiteY16" fmla="*/ 795130 h 1103243"/>
              <a:gd name="connsiteX17" fmla="*/ 1490869 w 2653748"/>
              <a:gd name="connsiteY17" fmla="*/ 785191 h 1103243"/>
              <a:gd name="connsiteX18" fmla="*/ 1520687 w 2653748"/>
              <a:gd name="connsiteY18" fmla="*/ 765313 h 1103243"/>
              <a:gd name="connsiteX19" fmla="*/ 1600200 w 2653748"/>
              <a:gd name="connsiteY19" fmla="*/ 755374 h 1103243"/>
              <a:gd name="connsiteX20" fmla="*/ 1679713 w 2653748"/>
              <a:gd name="connsiteY20" fmla="*/ 725556 h 1103243"/>
              <a:gd name="connsiteX21" fmla="*/ 1759226 w 2653748"/>
              <a:gd name="connsiteY21" fmla="*/ 705678 h 1103243"/>
              <a:gd name="connsiteX22" fmla="*/ 1798982 w 2653748"/>
              <a:gd name="connsiteY22" fmla="*/ 685800 h 1103243"/>
              <a:gd name="connsiteX23" fmla="*/ 1878495 w 2653748"/>
              <a:gd name="connsiteY23" fmla="*/ 665922 h 1103243"/>
              <a:gd name="connsiteX24" fmla="*/ 1908313 w 2653748"/>
              <a:gd name="connsiteY24" fmla="*/ 655982 h 1103243"/>
              <a:gd name="connsiteX25" fmla="*/ 1938130 w 2653748"/>
              <a:gd name="connsiteY25" fmla="*/ 636104 h 1103243"/>
              <a:gd name="connsiteX26" fmla="*/ 1967948 w 2653748"/>
              <a:gd name="connsiteY26" fmla="*/ 626165 h 1103243"/>
              <a:gd name="connsiteX27" fmla="*/ 2067339 w 2653748"/>
              <a:gd name="connsiteY27" fmla="*/ 586409 h 1103243"/>
              <a:gd name="connsiteX28" fmla="*/ 2107095 w 2653748"/>
              <a:gd name="connsiteY28" fmla="*/ 566530 h 1103243"/>
              <a:gd name="connsiteX29" fmla="*/ 2166730 w 2653748"/>
              <a:gd name="connsiteY29" fmla="*/ 526774 h 1103243"/>
              <a:gd name="connsiteX30" fmla="*/ 2216426 w 2653748"/>
              <a:gd name="connsiteY30" fmla="*/ 516835 h 1103243"/>
              <a:gd name="connsiteX31" fmla="*/ 2236304 w 2653748"/>
              <a:gd name="connsiteY31" fmla="*/ 487017 h 1103243"/>
              <a:gd name="connsiteX32" fmla="*/ 2315817 w 2653748"/>
              <a:gd name="connsiteY32" fmla="*/ 467139 h 1103243"/>
              <a:gd name="connsiteX33" fmla="*/ 2345635 w 2653748"/>
              <a:gd name="connsiteY33" fmla="*/ 437322 h 1103243"/>
              <a:gd name="connsiteX34" fmla="*/ 2375452 w 2653748"/>
              <a:gd name="connsiteY34" fmla="*/ 427382 h 1103243"/>
              <a:gd name="connsiteX35" fmla="*/ 2445026 w 2653748"/>
              <a:gd name="connsiteY35" fmla="*/ 347869 h 1103243"/>
              <a:gd name="connsiteX36" fmla="*/ 2474843 w 2653748"/>
              <a:gd name="connsiteY36" fmla="*/ 308113 h 1103243"/>
              <a:gd name="connsiteX37" fmla="*/ 2514600 w 2653748"/>
              <a:gd name="connsiteY37" fmla="*/ 228600 h 1103243"/>
              <a:gd name="connsiteX38" fmla="*/ 2524539 w 2653748"/>
              <a:gd name="connsiteY38" fmla="*/ 188843 h 1103243"/>
              <a:gd name="connsiteX39" fmla="*/ 2554356 w 2653748"/>
              <a:gd name="connsiteY39" fmla="*/ 168965 h 1103243"/>
              <a:gd name="connsiteX40" fmla="*/ 2564295 w 2653748"/>
              <a:gd name="connsiteY40" fmla="*/ 119269 h 1103243"/>
              <a:gd name="connsiteX41" fmla="*/ 2574235 w 2653748"/>
              <a:gd name="connsiteY41" fmla="*/ 79513 h 1103243"/>
              <a:gd name="connsiteX42" fmla="*/ 2613991 w 2653748"/>
              <a:gd name="connsiteY42" fmla="*/ 69574 h 1103243"/>
              <a:gd name="connsiteX43" fmla="*/ 2633869 w 2653748"/>
              <a:gd name="connsiteY43" fmla="*/ 29817 h 1103243"/>
              <a:gd name="connsiteX44" fmla="*/ 2653748 w 2653748"/>
              <a:gd name="connsiteY44" fmla="*/ 0 h 1103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653748" h="1103243">
                <a:moveTo>
                  <a:pt x="0" y="1103243"/>
                </a:moveTo>
                <a:cubicBezTo>
                  <a:pt x="19878" y="1099930"/>
                  <a:pt x="40084" y="1098192"/>
                  <a:pt x="59635" y="1093304"/>
                </a:cubicBezTo>
                <a:cubicBezTo>
                  <a:pt x="79963" y="1088222"/>
                  <a:pt x="119269" y="1073426"/>
                  <a:pt x="119269" y="1073426"/>
                </a:cubicBezTo>
                <a:cubicBezTo>
                  <a:pt x="192727" y="999971"/>
                  <a:pt x="78638" y="1108128"/>
                  <a:pt x="168965" y="1043609"/>
                </a:cubicBezTo>
                <a:cubicBezTo>
                  <a:pt x="184216" y="1032716"/>
                  <a:pt x="191959" y="1012234"/>
                  <a:pt x="208722" y="1003852"/>
                </a:cubicBezTo>
                <a:cubicBezTo>
                  <a:pt x="286381" y="965023"/>
                  <a:pt x="246434" y="977689"/>
                  <a:pt x="327991" y="964096"/>
                </a:cubicBezTo>
                <a:cubicBezTo>
                  <a:pt x="520018" y="900080"/>
                  <a:pt x="316904" y="964506"/>
                  <a:pt x="864704" y="944217"/>
                </a:cubicBezTo>
                <a:cubicBezTo>
                  <a:pt x="875174" y="943829"/>
                  <a:pt x="884295" y="936551"/>
                  <a:pt x="894522" y="934278"/>
                </a:cubicBezTo>
                <a:cubicBezTo>
                  <a:pt x="914194" y="929906"/>
                  <a:pt x="934206" y="927189"/>
                  <a:pt x="954156" y="924339"/>
                </a:cubicBezTo>
                <a:cubicBezTo>
                  <a:pt x="1080521" y="906287"/>
                  <a:pt x="988447" y="923444"/>
                  <a:pt x="1083365" y="904461"/>
                </a:cubicBezTo>
                <a:cubicBezTo>
                  <a:pt x="1099930" y="897835"/>
                  <a:pt x="1115616" y="888320"/>
                  <a:pt x="1133061" y="884582"/>
                </a:cubicBezTo>
                <a:cubicBezTo>
                  <a:pt x="1162396" y="878296"/>
                  <a:pt x="1192744" y="878364"/>
                  <a:pt x="1222513" y="874643"/>
                </a:cubicBezTo>
                <a:cubicBezTo>
                  <a:pt x="1245759" y="871737"/>
                  <a:pt x="1268896" y="868017"/>
                  <a:pt x="1292087" y="864704"/>
                </a:cubicBezTo>
                <a:cubicBezTo>
                  <a:pt x="1305339" y="854765"/>
                  <a:pt x="1317027" y="842295"/>
                  <a:pt x="1331843" y="834887"/>
                </a:cubicBezTo>
                <a:cubicBezTo>
                  <a:pt x="1344061" y="828778"/>
                  <a:pt x="1358516" y="828873"/>
                  <a:pt x="1371600" y="824948"/>
                </a:cubicBezTo>
                <a:cubicBezTo>
                  <a:pt x="1391670" y="818927"/>
                  <a:pt x="1411357" y="811695"/>
                  <a:pt x="1431235" y="805069"/>
                </a:cubicBezTo>
                <a:lnTo>
                  <a:pt x="1461052" y="795130"/>
                </a:lnTo>
                <a:cubicBezTo>
                  <a:pt x="1470991" y="791817"/>
                  <a:pt x="1482152" y="791002"/>
                  <a:pt x="1490869" y="785191"/>
                </a:cubicBezTo>
                <a:cubicBezTo>
                  <a:pt x="1500808" y="778565"/>
                  <a:pt x="1509162" y="768456"/>
                  <a:pt x="1520687" y="765313"/>
                </a:cubicBezTo>
                <a:cubicBezTo>
                  <a:pt x="1546456" y="758285"/>
                  <a:pt x="1573696" y="758687"/>
                  <a:pt x="1600200" y="755374"/>
                </a:cubicBezTo>
                <a:cubicBezTo>
                  <a:pt x="1621706" y="746771"/>
                  <a:pt x="1655236" y="732232"/>
                  <a:pt x="1679713" y="725556"/>
                </a:cubicBezTo>
                <a:cubicBezTo>
                  <a:pt x="1706070" y="718368"/>
                  <a:pt x="1732722" y="712304"/>
                  <a:pt x="1759226" y="705678"/>
                </a:cubicBezTo>
                <a:cubicBezTo>
                  <a:pt x="1772478" y="699052"/>
                  <a:pt x="1784926" y="690485"/>
                  <a:pt x="1798982" y="685800"/>
                </a:cubicBezTo>
                <a:cubicBezTo>
                  <a:pt x="1824900" y="677161"/>
                  <a:pt x="1852577" y="674562"/>
                  <a:pt x="1878495" y="665922"/>
                </a:cubicBezTo>
                <a:cubicBezTo>
                  <a:pt x="1888434" y="662609"/>
                  <a:pt x="1898942" y="660668"/>
                  <a:pt x="1908313" y="655982"/>
                </a:cubicBezTo>
                <a:cubicBezTo>
                  <a:pt x="1918997" y="650640"/>
                  <a:pt x="1927446" y="641446"/>
                  <a:pt x="1938130" y="636104"/>
                </a:cubicBezTo>
                <a:cubicBezTo>
                  <a:pt x="1947501" y="631419"/>
                  <a:pt x="1958169" y="629926"/>
                  <a:pt x="1967948" y="626165"/>
                </a:cubicBezTo>
                <a:cubicBezTo>
                  <a:pt x="2001252" y="613356"/>
                  <a:pt x="2035424" y="602367"/>
                  <a:pt x="2067339" y="586409"/>
                </a:cubicBezTo>
                <a:cubicBezTo>
                  <a:pt x="2080591" y="579783"/>
                  <a:pt x="2094767" y="574749"/>
                  <a:pt x="2107095" y="566530"/>
                </a:cubicBezTo>
                <a:cubicBezTo>
                  <a:pt x="2152578" y="536208"/>
                  <a:pt x="2094675" y="550792"/>
                  <a:pt x="2166730" y="526774"/>
                </a:cubicBezTo>
                <a:cubicBezTo>
                  <a:pt x="2182756" y="521432"/>
                  <a:pt x="2199861" y="520148"/>
                  <a:pt x="2216426" y="516835"/>
                </a:cubicBezTo>
                <a:cubicBezTo>
                  <a:pt x="2223052" y="506896"/>
                  <a:pt x="2225620" y="492359"/>
                  <a:pt x="2236304" y="487017"/>
                </a:cubicBezTo>
                <a:cubicBezTo>
                  <a:pt x="2260740" y="474799"/>
                  <a:pt x="2315817" y="467139"/>
                  <a:pt x="2315817" y="467139"/>
                </a:cubicBezTo>
                <a:cubicBezTo>
                  <a:pt x="2325756" y="457200"/>
                  <a:pt x="2333940" y="445119"/>
                  <a:pt x="2345635" y="437322"/>
                </a:cubicBezTo>
                <a:cubicBezTo>
                  <a:pt x="2354352" y="431511"/>
                  <a:pt x="2367071" y="433668"/>
                  <a:pt x="2375452" y="427382"/>
                </a:cubicBezTo>
                <a:cubicBezTo>
                  <a:pt x="2421156" y="393104"/>
                  <a:pt x="2418496" y="385011"/>
                  <a:pt x="2445026" y="347869"/>
                </a:cubicBezTo>
                <a:cubicBezTo>
                  <a:pt x="2454654" y="334389"/>
                  <a:pt x="2466496" y="322421"/>
                  <a:pt x="2474843" y="308113"/>
                </a:cubicBezTo>
                <a:cubicBezTo>
                  <a:pt x="2489774" y="282517"/>
                  <a:pt x="2514600" y="228600"/>
                  <a:pt x="2514600" y="228600"/>
                </a:cubicBezTo>
                <a:cubicBezTo>
                  <a:pt x="2517913" y="215348"/>
                  <a:pt x="2516962" y="200209"/>
                  <a:pt x="2524539" y="188843"/>
                </a:cubicBezTo>
                <a:cubicBezTo>
                  <a:pt x="2531165" y="178904"/>
                  <a:pt x="2548430" y="179336"/>
                  <a:pt x="2554356" y="168965"/>
                </a:cubicBezTo>
                <a:cubicBezTo>
                  <a:pt x="2562737" y="154297"/>
                  <a:pt x="2560630" y="135760"/>
                  <a:pt x="2564295" y="119269"/>
                </a:cubicBezTo>
                <a:cubicBezTo>
                  <a:pt x="2567258" y="105934"/>
                  <a:pt x="2564576" y="89172"/>
                  <a:pt x="2574235" y="79513"/>
                </a:cubicBezTo>
                <a:cubicBezTo>
                  <a:pt x="2583894" y="69854"/>
                  <a:pt x="2600739" y="72887"/>
                  <a:pt x="2613991" y="69574"/>
                </a:cubicBezTo>
                <a:cubicBezTo>
                  <a:pt x="2620617" y="56322"/>
                  <a:pt x="2626518" y="42681"/>
                  <a:pt x="2633869" y="29817"/>
                </a:cubicBezTo>
                <a:cubicBezTo>
                  <a:pt x="2639796" y="19446"/>
                  <a:pt x="2653748" y="0"/>
                  <a:pt x="2653748" y="0"/>
                </a:cubicBezTo>
              </a:path>
            </a:pathLst>
          </a:custGeom>
          <a:noFill/>
          <a:ln w="31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19C476-3DBD-49AB-A0F2-164092A19D0E}"/>
              </a:ext>
            </a:extLst>
          </p:cNvPr>
          <p:cNvCxnSpPr>
            <a:cxnSpLocks/>
          </p:cNvCxnSpPr>
          <p:nvPr/>
        </p:nvCxnSpPr>
        <p:spPr>
          <a:xfrm>
            <a:off x="1329168" y="5021480"/>
            <a:ext cx="2557228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0B5DFC-9CC8-40A1-9D97-62BF33A4943D}"/>
              </a:ext>
            </a:extLst>
          </p:cNvPr>
          <p:cNvCxnSpPr/>
          <p:nvPr/>
        </p:nvCxnSpPr>
        <p:spPr>
          <a:xfrm>
            <a:off x="6158193" y="5175378"/>
            <a:ext cx="21336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BAFBB7-965A-4836-A762-4D35078B3E21}"/>
              </a:ext>
            </a:extLst>
          </p:cNvPr>
          <p:cNvCxnSpPr/>
          <p:nvPr/>
        </p:nvCxnSpPr>
        <p:spPr>
          <a:xfrm flipV="1">
            <a:off x="6371553" y="3966338"/>
            <a:ext cx="0" cy="15646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C8A605E-768D-4FF0-91C9-FAAB513192B9}"/>
              </a:ext>
            </a:extLst>
          </p:cNvPr>
          <p:cNvSpPr txBox="1"/>
          <p:nvPr/>
        </p:nvSpPr>
        <p:spPr>
          <a:xfrm>
            <a:off x="7499350" y="5201730"/>
            <a:ext cx="1161472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Complexity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DC53D8-DE96-40D4-B7E2-864016127197}"/>
              </a:ext>
            </a:extLst>
          </p:cNvPr>
          <p:cNvSpPr txBox="1"/>
          <p:nvPr/>
        </p:nvSpPr>
        <p:spPr>
          <a:xfrm rot="16200000">
            <a:off x="5503790" y="4144485"/>
            <a:ext cx="1325876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Performance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904713F-76E5-42B2-9622-5CD63CBD9A80}"/>
              </a:ext>
            </a:extLst>
          </p:cNvPr>
          <p:cNvSpPr/>
          <p:nvPr/>
        </p:nvSpPr>
        <p:spPr>
          <a:xfrm>
            <a:off x="6390173" y="4197495"/>
            <a:ext cx="2050111" cy="717189"/>
          </a:xfrm>
          <a:custGeom>
            <a:avLst/>
            <a:gdLst>
              <a:gd name="connsiteX0" fmla="*/ 0 w 2196548"/>
              <a:gd name="connsiteY0" fmla="*/ 768417 h 768417"/>
              <a:gd name="connsiteX1" fmla="*/ 49696 w 2196548"/>
              <a:gd name="connsiteY1" fmla="*/ 758478 h 768417"/>
              <a:gd name="connsiteX2" fmla="*/ 79513 w 2196548"/>
              <a:gd name="connsiteY2" fmla="*/ 738600 h 768417"/>
              <a:gd name="connsiteX3" fmla="*/ 139148 w 2196548"/>
              <a:gd name="connsiteY3" fmla="*/ 728660 h 768417"/>
              <a:gd name="connsiteX4" fmla="*/ 198783 w 2196548"/>
              <a:gd name="connsiteY4" fmla="*/ 708782 h 768417"/>
              <a:gd name="connsiteX5" fmla="*/ 258417 w 2196548"/>
              <a:gd name="connsiteY5" fmla="*/ 688904 h 768417"/>
              <a:gd name="connsiteX6" fmla="*/ 357809 w 2196548"/>
              <a:gd name="connsiteY6" fmla="*/ 619330 h 768417"/>
              <a:gd name="connsiteX7" fmla="*/ 397565 w 2196548"/>
              <a:gd name="connsiteY7" fmla="*/ 599452 h 768417"/>
              <a:gd name="connsiteX8" fmla="*/ 427383 w 2196548"/>
              <a:gd name="connsiteY8" fmla="*/ 579573 h 768417"/>
              <a:gd name="connsiteX9" fmla="*/ 496957 w 2196548"/>
              <a:gd name="connsiteY9" fmla="*/ 559695 h 768417"/>
              <a:gd name="connsiteX10" fmla="*/ 596348 w 2196548"/>
              <a:gd name="connsiteY10" fmla="*/ 510000 h 768417"/>
              <a:gd name="connsiteX11" fmla="*/ 616226 w 2196548"/>
              <a:gd name="connsiteY11" fmla="*/ 490121 h 768417"/>
              <a:gd name="connsiteX12" fmla="*/ 675861 w 2196548"/>
              <a:gd name="connsiteY12" fmla="*/ 470243 h 768417"/>
              <a:gd name="connsiteX13" fmla="*/ 705678 w 2196548"/>
              <a:gd name="connsiteY13" fmla="*/ 460304 h 768417"/>
              <a:gd name="connsiteX14" fmla="*/ 785191 w 2196548"/>
              <a:gd name="connsiteY14" fmla="*/ 420547 h 768417"/>
              <a:gd name="connsiteX15" fmla="*/ 815009 w 2196548"/>
              <a:gd name="connsiteY15" fmla="*/ 410608 h 768417"/>
              <a:gd name="connsiteX16" fmla="*/ 854765 w 2196548"/>
              <a:gd name="connsiteY16" fmla="*/ 400669 h 768417"/>
              <a:gd name="connsiteX17" fmla="*/ 944217 w 2196548"/>
              <a:gd name="connsiteY17" fmla="*/ 370852 h 768417"/>
              <a:gd name="connsiteX18" fmla="*/ 993913 w 2196548"/>
              <a:gd name="connsiteY18" fmla="*/ 350973 h 768417"/>
              <a:gd name="connsiteX19" fmla="*/ 1023730 w 2196548"/>
              <a:gd name="connsiteY19" fmla="*/ 331095 h 768417"/>
              <a:gd name="connsiteX20" fmla="*/ 1073426 w 2196548"/>
              <a:gd name="connsiteY20" fmla="*/ 311217 h 768417"/>
              <a:gd name="connsiteX21" fmla="*/ 1113183 w 2196548"/>
              <a:gd name="connsiteY21" fmla="*/ 291339 h 768417"/>
              <a:gd name="connsiteX22" fmla="*/ 1172817 w 2196548"/>
              <a:gd name="connsiteY22" fmla="*/ 271460 h 768417"/>
              <a:gd name="connsiteX23" fmla="*/ 1222513 w 2196548"/>
              <a:gd name="connsiteY23" fmla="*/ 251582 h 768417"/>
              <a:gd name="connsiteX24" fmla="*/ 1262270 w 2196548"/>
              <a:gd name="connsiteY24" fmla="*/ 231704 h 768417"/>
              <a:gd name="connsiteX25" fmla="*/ 1321904 w 2196548"/>
              <a:gd name="connsiteY25" fmla="*/ 221765 h 768417"/>
              <a:gd name="connsiteX26" fmla="*/ 1411357 w 2196548"/>
              <a:gd name="connsiteY26" fmla="*/ 191947 h 768417"/>
              <a:gd name="connsiteX27" fmla="*/ 1461052 w 2196548"/>
              <a:gd name="connsiteY27" fmla="*/ 182008 h 768417"/>
              <a:gd name="connsiteX28" fmla="*/ 1490870 w 2196548"/>
              <a:gd name="connsiteY28" fmla="*/ 172069 h 768417"/>
              <a:gd name="connsiteX29" fmla="*/ 1550504 w 2196548"/>
              <a:gd name="connsiteY29" fmla="*/ 162130 h 768417"/>
              <a:gd name="connsiteX30" fmla="*/ 1570383 w 2196548"/>
              <a:gd name="connsiteY30" fmla="*/ 142252 h 768417"/>
              <a:gd name="connsiteX31" fmla="*/ 1610139 w 2196548"/>
              <a:gd name="connsiteY31" fmla="*/ 132313 h 768417"/>
              <a:gd name="connsiteX32" fmla="*/ 1639957 w 2196548"/>
              <a:gd name="connsiteY32" fmla="*/ 122373 h 768417"/>
              <a:gd name="connsiteX33" fmla="*/ 1669774 w 2196548"/>
              <a:gd name="connsiteY33" fmla="*/ 102495 h 768417"/>
              <a:gd name="connsiteX34" fmla="*/ 1779104 w 2196548"/>
              <a:gd name="connsiteY34" fmla="*/ 72678 h 768417"/>
              <a:gd name="connsiteX35" fmla="*/ 1848678 w 2196548"/>
              <a:gd name="connsiteY35" fmla="*/ 52800 h 768417"/>
              <a:gd name="connsiteX36" fmla="*/ 1967948 w 2196548"/>
              <a:gd name="connsiteY36" fmla="*/ 42860 h 768417"/>
              <a:gd name="connsiteX37" fmla="*/ 2087217 w 2196548"/>
              <a:gd name="connsiteY37" fmla="*/ 22982 h 768417"/>
              <a:gd name="connsiteX38" fmla="*/ 2196548 w 2196548"/>
              <a:gd name="connsiteY38" fmla="*/ 3104 h 768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96548" h="768417">
                <a:moveTo>
                  <a:pt x="0" y="768417"/>
                </a:moveTo>
                <a:cubicBezTo>
                  <a:pt x="16565" y="765104"/>
                  <a:pt x="33878" y="764410"/>
                  <a:pt x="49696" y="758478"/>
                </a:cubicBezTo>
                <a:cubicBezTo>
                  <a:pt x="60881" y="754284"/>
                  <a:pt x="68181" y="742377"/>
                  <a:pt x="79513" y="738600"/>
                </a:cubicBezTo>
                <a:cubicBezTo>
                  <a:pt x="98631" y="732227"/>
                  <a:pt x="119597" y="733548"/>
                  <a:pt x="139148" y="728660"/>
                </a:cubicBezTo>
                <a:cubicBezTo>
                  <a:pt x="159476" y="723578"/>
                  <a:pt x="178905" y="715408"/>
                  <a:pt x="198783" y="708782"/>
                </a:cubicBezTo>
                <a:cubicBezTo>
                  <a:pt x="218661" y="702156"/>
                  <a:pt x="241251" y="700920"/>
                  <a:pt x="258417" y="688904"/>
                </a:cubicBezTo>
                <a:cubicBezTo>
                  <a:pt x="291548" y="665713"/>
                  <a:pt x="321637" y="637416"/>
                  <a:pt x="357809" y="619330"/>
                </a:cubicBezTo>
                <a:cubicBezTo>
                  <a:pt x="371061" y="612704"/>
                  <a:pt x="384701" y="606803"/>
                  <a:pt x="397565" y="599452"/>
                </a:cubicBezTo>
                <a:cubicBezTo>
                  <a:pt x="407937" y="593525"/>
                  <a:pt x="416699" y="584915"/>
                  <a:pt x="427383" y="579573"/>
                </a:cubicBezTo>
                <a:cubicBezTo>
                  <a:pt x="441642" y="572443"/>
                  <a:pt x="484219" y="562879"/>
                  <a:pt x="496957" y="559695"/>
                </a:cubicBezTo>
                <a:cubicBezTo>
                  <a:pt x="593192" y="487519"/>
                  <a:pt x="470760" y="572795"/>
                  <a:pt x="596348" y="510000"/>
                </a:cubicBezTo>
                <a:cubicBezTo>
                  <a:pt x="604729" y="505809"/>
                  <a:pt x="607845" y="494312"/>
                  <a:pt x="616226" y="490121"/>
                </a:cubicBezTo>
                <a:cubicBezTo>
                  <a:pt x="634967" y="480750"/>
                  <a:pt x="655983" y="476869"/>
                  <a:pt x="675861" y="470243"/>
                </a:cubicBezTo>
                <a:cubicBezTo>
                  <a:pt x="685800" y="466930"/>
                  <a:pt x="696307" y="464989"/>
                  <a:pt x="705678" y="460304"/>
                </a:cubicBezTo>
                <a:cubicBezTo>
                  <a:pt x="732182" y="447052"/>
                  <a:pt x="757079" y="429917"/>
                  <a:pt x="785191" y="420547"/>
                </a:cubicBezTo>
                <a:cubicBezTo>
                  <a:pt x="795130" y="417234"/>
                  <a:pt x="804935" y="413486"/>
                  <a:pt x="815009" y="410608"/>
                </a:cubicBezTo>
                <a:cubicBezTo>
                  <a:pt x="828143" y="406855"/>
                  <a:pt x="841975" y="405465"/>
                  <a:pt x="854765" y="400669"/>
                </a:cubicBezTo>
                <a:cubicBezTo>
                  <a:pt x="948821" y="365399"/>
                  <a:pt x="835312" y="392633"/>
                  <a:pt x="944217" y="370852"/>
                </a:cubicBezTo>
                <a:cubicBezTo>
                  <a:pt x="960782" y="364226"/>
                  <a:pt x="977955" y="358952"/>
                  <a:pt x="993913" y="350973"/>
                </a:cubicBezTo>
                <a:cubicBezTo>
                  <a:pt x="1004597" y="345631"/>
                  <a:pt x="1013046" y="336437"/>
                  <a:pt x="1023730" y="331095"/>
                </a:cubicBezTo>
                <a:cubicBezTo>
                  <a:pt x="1039688" y="323116"/>
                  <a:pt x="1057122" y="318463"/>
                  <a:pt x="1073426" y="311217"/>
                </a:cubicBezTo>
                <a:cubicBezTo>
                  <a:pt x="1086966" y="305200"/>
                  <a:pt x="1099426" y="296842"/>
                  <a:pt x="1113183" y="291339"/>
                </a:cubicBezTo>
                <a:cubicBezTo>
                  <a:pt x="1132638" y="283557"/>
                  <a:pt x="1153362" y="279242"/>
                  <a:pt x="1172817" y="271460"/>
                </a:cubicBezTo>
                <a:cubicBezTo>
                  <a:pt x="1189382" y="264834"/>
                  <a:pt x="1206209" y="258828"/>
                  <a:pt x="1222513" y="251582"/>
                </a:cubicBezTo>
                <a:cubicBezTo>
                  <a:pt x="1236053" y="245565"/>
                  <a:pt x="1248078" y="235961"/>
                  <a:pt x="1262270" y="231704"/>
                </a:cubicBezTo>
                <a:cubicBezTo>
                  <a:pt x="1281572" y="225913"/>
                  <a:pt x="1302026" y="225078"/>
                  <a:pt x="1321904" y="221765"/>
                </a:cubicBezTo>
                <a:cubicBezTo>
                  <a:pt x="1351722" y="211826"/>
                  <a:pt x="1380537" y="198111"/>
                  <a:pt x="1411357" y="191947"/>
                </a:cubicBezTo>
                <a:cubicBezTo>
                  <a:pt x="1427922" y="188634"/>
                  <a:pt x="1444663" y="186105"/>
                  <a:pt x="1461052" y="182008"/>
                </a:cubicBezTo>
                <a:cubicBezTo>
                  <a:pt x="1471216" y="179467"/>
                  <a:pt x="1480643" y="174342"/>
                  <a:pt x="1490870" y="172069"/>
                </a:cubicBezTo>
                <a:cubicBezTo>
                  <a:pt x="1510542" y="167697"/>
                  <a:pt x="1530626" y="165443"/>
                  <a:pt x="1550504" y="162130"/>
                </a:cubicBezTo>
                <a:cubicBezTo>
                  <a:pt x="1557130" y="155504"/>
                  <a:pt x="1562001" y="146443"/>
                  <a:pt x="1570383" y="142252"/>
                </a:cubicBezTo>
                <a:cubicBezTo>
                  <a:pt x="1582601" y="136143"/>
                  <a:pt x="1597005" y="136066"/>
                  <a:pt x="1610139" y="132313"/>
                </a:cubicBezTo>
                <a:cubicBezTo>
                  <a:pt x="1620213" y="129435"/>
                  <a:pt x="1630586" y="127059"/>
                  <a:pt x="1639957" y="122373"/>
                </a:cubicBezTo>
                <a:cubicBezTo>
                  <a:pt x="1650641" y="117031"/>
                  <a:pt x="1658858" y="107346"/>
                  <a:pt x="1669774" y="102495"/>
                </a:cubicBezTo>
                <a:cubicBezTo>
                  <a:pt x="1724602" y="78127"/>
                  <a:pt x="1725658" y="86039"/>
                  <a:pt x="1779104" y="72678"/>
                </a:cubicBezTo>
                <a:cubicBezTo>
                  <a:pt x="1812109" y="64427"/>
                  <a:pt x="1811499" y="57448"/>
                  <a:pt x="1848678" y="52800"/>
                </a:cubicBezTo>
                <a:cubicBezTo>
                  <a:pt x="1888264" y="47852"/>
                  <a:pt x="1928273" y="47036"/>
                  <a:pt x="1967948" y="42860"/>
                </a:cubicBezTo>
                <a:cubicBezTo>
                  <a:pt x="2020004" y="37380"/>
                  <a:pt x="2039241" y="32577"/>
                  <a:pt x="2087217" y="22982"/>
                </a:cubicBezTo>
                <a:cubicBezTo>
                  <a:pt x="2139088" y="-11598"/>
                  <a:pt x="2105090" y="3104"/>
                  <a:pt x="2196548" y="3104"/>
                </a:cubicBezTo>
              </a:path>
            </a:pathLst>
          </a:custGeom>
          <a:noFill/>
          <a:ln w="31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95A702-42D2-4628-96E5-F11353E36A46}"/>
              </a:ext>
            </a:extLst>
          </p:cNvPr>
          <p:cNvCxnSpPr>
            <a:cxnSpLocks/>
          </p:cNvCxnSpPr>
          <p:nvPr/>
        </p:nvCxnSpPr>
        <p:spPr>
          <a:xfrm flipV="1">
            <a:off x="2321755" y="3323351"/>
            <a:ext cx="0" cy="201239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3EAE45-1785-43FD-B73D-98A93F46BC6B}"/>
              </a:ext>
            </a:extLst>
          </p:cNvPr>
          <p:cNvCxnSpPr>
            <a:cxnSpLocks/>
          </p:cNvCxnSpPr>
          <p:nvPr/>
        </p:nvCxnSpPr>
        <p:spPr>
          <a:xfrm flipV="1">
            <a:off x="3601916" y="2839233"/>
            <a:ext cx="9209" cy="26359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929864E5-EAF1-4AA5-A1F0-B0B79DEFC795}"/>
              </a:ext>
            </a:extLst>
          </p:cNvPr>
          <p:cNvSpPr/>
          <p:nvPr/>
        </p:nvSpPr>
        <p:spPr>
          <a:xfrm>
            <a:off x="2275120" y="3446853"/>
            <a:ext cx="89307" cy="71120"/>
          </a:xfrm>
          <a:prstGeom prst="ellipse">
            <a:avLst/>
          </a:prstGeom>
          <a:solidFill>
            <a:srgbClr val="FF0000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F04D302-BB63-4216-8356-DFA6AC0D3BA0}"/>
              </a:ext>
            </a:extLst>
          </p:cNvPr>
          <p:cNvSpPr/>
          <p:nvPr/>
        </p:nvSpPr>
        <p:spPr>
          <a:xfrm>
            <a:off x="3574452" y="3054148"/>
            <a:ext cx="89307" cy="71120"/>
          </a:xfrm>
          <a:prstGeom prst="ellipse">
            <a:avLst/>
          </a:prstGeom>
          <a:solidFill>
            <a:srgbClr val="FF0000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F2796A-67C5-4AF3-97FB-F4260E87A2F3}"/>
              </a:ext>
            </a:extLst>
          </p:cNvPr>
          <p:cNvSpPr txBox="1"/>
          <p:nvPr/>
        </p:nvSpPr>
        <p:spPr>
          <a:xfrm>
            <a:off x="1498177" y="2543171"/>
            <a:ext cx="1647567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i="1" dirty="0"/>
              <a:t>Operating points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49AFAB4-263E-44DF-A265-CF7759E3FBB5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2319774" y="2894036"/>
            <a:ext cx="2187" cy="5610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95ED10B-F2E0-4BD5-877C-1520E3571CD0}"/>
              </a:ext>
            </a:extLst>
          </p:cNvPr>
          <p:cNvCxnSpPr>
            <a:cxnSpLocks/>
            <a:stCxn id="29" idx="2"/>
            <a:endCxn id="28" idx="2"/>
          </p:cNvCxnSpPr>
          <p:nvPr/>
        </p:nvCxnSpPr>
        <p:spPr>
          <a:xfrm>
            <a:off x="2321961" y="2894036"/>
            <a:ext cx="1252491" cy="1956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1BCB2F4-3443-4757-AFE5-060D9E8CE975}"/>
              </a:ext>
            </a:extLst>
          </p:cNvPr>
          <p:cNvSpPr txBox="1"/>
          <p:nvPr/>
        </p:nvSpPr>
        <p:spPr>
          <a:xfrm>
            <a:off x="1442583" y="3327318"/>
            <a:ext cx="59984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MHT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D059B9-1703-4BDA-8DBE-E5A34CA6225C}"/>
              </a:ext>
            </a:extLst>
          </p:cNvPr>
          <p:cNvSpPr txBox="1"/>
          <p:nvPr/>
        </p:nvSpPr>
        <p:spPr>
          <a:xfrm>
            <a:off x="1286942" y="4991032"/>
            <a:ext cx="59984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MHT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2DF7B5-8170-43A6-A1E6-43261D23D330}"/>
              </a:ext>
            </a:extLst>
          </p:cNvPr>
          <p:cNvSpPr txBox="1"/>
          <p:nvPr/>
        </p:nvSpPr>
        <p:spPr>
          <a:xfrm>
            <a:off x="1639000" y="5552595"/>
            <a:ext cx="537327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GBF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2E17A1-1309-42B5-B02A-CA58F9F66817}"/>
              </a:ext>
            </a:extLst>
          </p:cNvPr>
          <p:cNvSpPr txBox="1"/>
          <p:nvPr/>
        </p:nvSpPr>
        <p:spPr>
          <a:xfrm>
            <a:off x="1611165" y="3783035"/>
            <a:ext cx="537327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GBF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F1109A-839D-464B-9673-A5B6519591CF}"/>
              </a:ext>
            </a:extLst>
          </p:cNvPr>
          <p:cNvSpPr txBox="1"/>
          <p:nvPr/>
        </p:nvSpPr>
        <p:spPr>
          <a:xfrm>
            <a:off x="3848251" y="4732227"/>
            <a:ext cx="1193660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i="1" dirty="0"/>
              <a:t>processing </a:t>
            </a:r>
          </a:p>
          <a:p>
            <a:r>
              <a:rPr lang="en-US" sz="1680" i="1" dirty="0"/>
              <a:t>constraint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FED66E1-8469-4F88-8D68-7D9CC82E1D9F}"/>
              </a:ext>
            </a:extLst>
          </p:cNvPr>
          <p:cNvSpPr/>
          <p:nvPr/>
        </p:nvSpPr>
        <p:spPr>
          <a:xfrm>
            <a:off x="6403424" y="3645473"/>
            <a:ext cx="1985176" cy="893811"/>
          </a:xfrm>
          <a:custGeom>
            <a:avLst/>
            <a:gdLst>
              <a:gd name="connsiteX0" fmla="*/ 0 w 2126974"/>
              <a:gd name="connsiteY0" fmla="*/ 957655 h 957655"/>
              <a:gd name="connsiteX1" fmla="*/ 39757 w 2126974"/>
              <a:gd name="connsiteY1" fmla="*/ 907960 h 957655"/>
              <a:gd name="connsiteX2" fmla="*/ 79513 w 2126974"/>
              <a:gd name="connsiteY2" fmla="*/ 828447 h 957655"/>
              <a:gd name="connsiteX3" fmla="*/ 129209 w 2126974"/>
              <a:gd name="connsiteY3" fmla="*/ 778751 h 957655"/>
              <a:gd name="connsiteX4" fmla="*/ 218661 w 2126974"/>
              <a:gd name="connsiteY4" fmla="*/ 669420 h 957655"/>
              <a:gd name="connsiteX5" fmla="*/ 238540 w 2126974"/>
              <a:gd name="connsiteY5" fmla="*/ 649542 h 957655"/>
              <a:gd name="connsiteX6" fmla="*/ 268357 w 2126974"/>
              <a:gd name="connsiteY6" fmla="*/ 639603 h 957655"/>
              <a:gd name="connsiteX7" fmla="*/ 298174 w 2126974"/>
              <a:gd name="connsiteY7" fmla="*/ 609786 h 957655"/>
              <a:gd name="connsiteX8" fmla="*/ 327992 w 2126974"/>
              <a:gd name="connsiteY8" fmla="*/ 599847 h 957655"/>
              <a:gd name="connsiteX9" fmla="*/ 357809 w 2126974"/>
              <a:gd name="connsiteY9" fmla="*/ 579968 h 957655"/>
              <a:gd name="connsiteX10" fmla="*/ 387626 w 2126974"/>
              <a:gd name="connsiteY10" fmla="*/ 570029 h 957655"/>
              <a:gd name="connsiteX11" fmla="*/ 447261 w 2126974"/>
              <a:gd name="connsiteY11" fmla="*/ 540212 h 957655"/>
              <a:gd name="connsiteX12" fmla="*/ 496957 w 2126974"/>
              <a:gd name="connsiteY12" fmla="*/ 500455 h 957655"/>
              <a:gd name="connsiteX13" fmla="*/ 526774 w 2126974"/>
              <a:gd name="connsiteY13" fmla="*/ 490516 h 957655"/>
              <a:gd name="connsiteX14" fmla="*/ 566531 w 2126974"/>
              <a:gd name="connsiteY14" fmla="*/ 470638 h 957655"/>
              <a:gd name="connsiteX15" fmla="*/ 636105 w 2126974"/>
              <a:gd name="connsiteY15" fmla="*/ 430881 h 957655"/>
              <a:gd name="connsiteX16" fmla="*/ 695740 w 2126974"/>
              <a:gd name="connsiteY16" fmla="*/ 411003 h 957655"/>
              <a:gd name="connsiteX17" fmla="*/ 735496 w 2126974"/>
              <a:gd name="connsiteY17" fmla="*/ 401064 h 957655"/>
              <a:gd name="connsiteX18" fmla="*/ 805070 w 2126974"/>
              <a:gd name="connsiteY18" fmla="*/ 361307 h 957655"/>
              <a:gd name="connsiteX19" fmla="*/ 914400 w 2126974"/>
              <a:gd name="connsiteY19" fmla="*/ 331490 h 957655"/>
              <a:gd name="connsiteX20" fmla="*/ 954157 w 2126974"/>
              <a:gd name="connsiteY20" fmla="*/ 321551 h 957655"/>
              <a:gd name="connsiteX21" fmla="*/ 993913 w 2126974"/>
              <a:gd name="connsiteY21" fmla="*/ 301673 h 957655"/>
              <a:gd name="connsiteX22" fmla="*/ 1063487 w 2126974"/>
              <a:gd name="connsiteY22" fmla="*/ 281794 h 957655"/>
              <a:gd name="connsiteX23" fmla="*/ 1093305 w 2126974"/>
              <a:gd name="connsiteY23" fmla="*/ 261916 h 957655"/>
              <a:gd name="connsiteX24" fmla="*/ 1123122 w 2126974"/>
              <a:gd name="connsiteY24" fmla="*/ 251977 h 957655"/>
              <a:gd name="connsiteX25" fmla="*/ 1212574 w 2126974"/>
              <a:gd name="connsiteY25" fmla="*/ 232099 h 957655"/>
              <a:gd name="connsiteX26" fmla="*/ 1262270 w 2126974"/>
              <a:gd name="connsiteY26" fmla="*/ 212220 h 957655"/>
              <a:gd name="connsiteX27" fmla="*/ 1391479 w 2126974"/>
              <a:gd name="connsiteY27" fmla="*/ 182403 h 957655"/>
              <a:gd name="connsiteX28" fmla="*/ 1470992 w 2126974"/>
              <a:gd name="connsiteY28" fmla="*/ 152586 h 957655"/>
              <a:gd name="connsiteX29" fmla="*/ 1550505 w 2126974"/>
              <a:gd name="connsiteY29" fmla="*/ 132707 h 957655"/>
              <a:gd name="connsiteX30" fmla="*/ 1590261 w 2126974"/>
              <a:gd name="connsiteY30" fmla="*/ 112829 h 957655"/>
              <a:gd name="connsiteX31" fmla="*/ 1620079 w 2126974"/>
              <a:gd name="connsiteY31" fmla="*/ 92951 h 957655"/>
              <a:gd name="connsiteX32" fmla="*/ 1659835 w 2126974"/>
              <a:gd name="connsiteY32" fmla="*/ 83012 h 957655"/>
              <a:gd name="connsiteX33" fmla="*/ 1679713 w 2126974"/>
              <a:gd name="connsiteY33" fmla="*/ 63133 h 957655"/>
              <a:gd name="connsiteX34" fmla="*/ 1709531 w 2126974"/>
              <a:gd name="connsiteY34" fmla="*/ 53194 h 957655"/>
              <a:gd name="connsiteX35" fmla="*/ 1918253 w 2126974"/>
              <a:gd name="connsiteY35" fmla="*/ 33316 h 957655"/>
              <a:gd name="connsiteX36" fmla="*/ 1977887 w 2126974"/>
              <a:gd name="connsiteY36" fmla="*/ 13438 h 957655"/>
              <a:gd name="connsiteX37" fmla="*/ 2126974 w 2126974"/>
              <a:gd name="connsiteY37" fmla="*/ 3499 h 95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126974" h="957655">
                <a:moveTo>
                  <a:pt x="0" y="957655"/>
                </a:moveTo>
                <a:cubicBezTo>
                  <a:pt x="13252" y="941090"/>
                  <a:pt x="28639" y="926027"/>
                  <a:pt x="39757" y="907960"/>
                </a:cubicBezTo>
                <a:cubicBezTo>
                  <a:pt x="55287" y="882723"/>
                  <a:pt x="58560" y="849400"/>
                  <a:pt x="79513" y="828447"/>
                </a:cubicBezTo>
                <a:cubicBezTo>
                  <a:pt x="96078" y="811882"/>
                  <a:pt x="116214" y="798243"/>
                  <a:pt x="129209" y="778751"/>
                </a:cubicBezTo>
                <a:cubicBezTo>
                  <a:pt x="181958" y="699628"/>
                  <a:pt x="152075" y="736006"/>
                  <a:pt x="218661" y="669420"/>
                </a:cubicBezTo>
                <a:cubicBezTo>
                  <a:pt x="225287" y="662794"/>
                  <a:pt x="229650" y="652505"/>
                  <a:pt x="238540" y="649542"/>
                </a:cubicBezTo>
                <a:lnTo>
                  <a:pt x="268357" y="639603"/>
                </a:lnTo>
                <a:cubicBezTo>
                  <a:pt x="278296" y="629664"/>
                  <a:pt x="286479" y="617583"/>
                  <a:pt x="298174" y="609786"/>
                </a:cubicBezTo>
                <a:cubicBezTo>
                  <a:pt x="306891" y="603975"/>
                  <a:pt x="318621" y="604532"/>
                  <a:pt x="327992" y="599847"/>
                </a:cubicBezTo>
                <a:cubicBezTo>
                  <a:pt x="338676" y="594505"/>
                  <a:pt x="347125" y="585310"/>
                  <a:pt x="357809" y="579968"/>
                </a:cubicBezTo>
                <a:cubicBezTo>
                  <a:pt x="367180" y="575283"/>
                  <a:pt x="378255" y="574714"/>
                  <a:pt x="387626" y="570029"/>
                </a:cubicBezTo>
                <a:cubicBezTo>
                  <a:pt x="464695" y="531495"/>
                  <a:pt x="372316" y="565194"/>
                  <a:pt x="447261" y="540212"/>
                </a:cubicBezTo>
                <a:cubicBezTo>
                  <a:pt x="465750" y="521723"/>
                  <a:pt x="471881" y="512993"/>
                  <a:pt x="496957" y="500455"/>
                </a:cubicBezTo>
                <a:cubicBezTo>
                  <a:pt x="506328" y="495770"/>
                  <a:pt x="517144" y="494643"/>
                  <a:pt x="526774" y="490516"/>
                </a:cubicBezTo>
                <a:cubicBezTo>
                  <a:pt x="540393" y="484680"/>
                  <a:pt x="553667" y="477989"/>
                  <a:pt x="566531" y="470638"/>
                </a:cubicBezTo>
                <a:cubicBezTo>
                  <a:pt x="608368" y="446731"/>
                  <a:pt x="586046" y="450905"/>
                  <a:pt x="636105" y="430881"/>
                </a:cubicBezTo>
                <a:cubicBezTo>
                  <a:pt x="655560" y="423099"/>
                  <a:pt x="675670" y="417024"/>
                  <a:pt x="695740" y="411003"/>
                </a:cubicBezTo>
                <a:cubicBezTo>
                  <a:pt x="708824" y="407078"/>
                  <a:pt x="722706" y="405860"/>
                  <a:pt x="735496" y="401064"/>
                </a:cubicBezTo>
                <a:cubicBezTo>
                  <a:pt x="862436" y="353462"/>
                  <a:pt x="701250" y="407450"/>
                  <a:pt x="805070" y="361307"/>
                </a:cubicBezTo>
                <a:cubicBezTo>
                  <a:pt x="851609" y="340623"/>
                  <a:pt x="867637" y="341882"/>
                  <a:pt x="914400" y="331490"/>
                </a:cubicBezTo>
                <a:cubicBezTo>
                  <a:pt x="927735" y="328527"/>
                  <a:pt x="940905" y="324864"/>
                  <a:pt x="954157" y="321551"/>
                </a:cubicBezTo>
                <a:cubicBezTo>
                  <a:pt x="967409" y="314925"/>
                  <a:pt x="980295" y="307509"/>
                  <a:pt x="993913" y="301673"/>
                </a:cubicBezTo>
                <a:cubicBezTo>
                  <a:pt x="1013880" y="293116"/>
                  <a:pt x="1043306" y="286839"/>
                  <a:pt x="1063487" y="281794"/>
                </a:cubicBezTo>
                <a:cubicBezTo>
                  <a:pt x="1073426" y="275168"/>
                  <a:pt x="1082621" y="267258"/>
                  <a:pt x="1093305" y="261916"/>
                </a:cubicBezTo>
                <a:cubicBezTo>
                  <a:pt x="1102676" y="257231"/>
                  <a:pt x="1112958" y="254518"/>
                  <a:pt x="1123122" y="251977"/>
                </a:cubicBezTo>
                <a:cubicBezTo>
                  <a:pt x="1154630" y="244100"/>
                  <a:pt x="1181967" y="242302"/>
                  <a:pt x="1212574" y="232099"/>
                </a:cubicBezTo>
                <a:cubicBezTo>
                  <a:pt x="1229500" y="226457"/>
                  <a:pt x="1245217" y="217467"/>
                  <a:pt x="1262270" y="212220"/>
                </a:cubicBezTo>
                <a:cubicBezTo>
                  <a:pt x="1306794" y="198520"/>
                  <a:pt x="1346763" y="191346"/>
                  <a:pt x="1391479" y="182403"/>
                </a:cubicBezTo>
                <a:cubicBezTo>
                  <a:pt x="1413006" y="173792"/>
                  <a:pt x="1446502" y="159265"/>
                  <a:pt x="1470992" y="152586"/>
                </a:cubicBezTo>
                <a:cubicBezTo>
                  <a:pt x="1497349" y="145398"/>
                  <a:pt x="1526069" y="144925"/>
                  <a:pt x="1550505" y="132707"/>
                </a:cubicBezTo>
                <a:cubicBezTo>
                  <a:pt x="1563757" y="126081"/>
                  <a:pt x="1577397" y="120180"/>
                  <a:pt x="1590261" y="112829"/>
                </a:cubicBezTo>
                <a:cubicBezTo>
                  <a:pt x="1600633" y="106902"/>
                  <a:pt x="1609099" y="97656"/>
                  <a:pt x="1620079" y="92951"/>
                </a:cubicBezTo>
                <a:cubicBezTo>
                  <a:pt x="1632634" y="87570"/>
                  <a:pt x="1646583" y="86325"/>
                  <a:pt x="1659835" y="83012"/>
                </a:cubicBezTo>
                <a:cubicBezTo>
                  <a:pt x="1666461" y="76386"/>
                  <a:pt x="1671678" y="67954"/>
                  <a:pt x="1679713" y="63133"/>
                </a:cubicBezTo>
                <a:cubicBezTo>
                  <a:pt x="1688697" y="57743"/>
                  <a:pt x="1699457" y="56072"/>
                  <a:pt x="1709531" y="53194"/>
                </a:cubicBezTo>
                <a:cubicBezTo>
                  <a:pt x="1789150" y="30446"/>
                  <a:pt x="1797077" y="40444"/>
                  <a:pt x="1918253" y="33316"/>
                </a:cubicBezTo>
                <a:lnTo>
                  <a:pt x="1977887" y="13438"/>
                </a:lnTo>
                <a:cubicBezTo>
                  <a:pt x="2045420" y="-9073"/>
                  <a:pt x="1997234" y="3499"/>
                  <a:pt x="2126974" y="3499"/>
                </a:cubicBezTo>
              </a:path>
            </a:pathLst>
          </a:custGeom>
          <a:noFill/>
          <a:ln w="31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835965-2BAA-4436-B1A4-030933BE14D5}"/>
              </a:ext>
            </a:extLst>
          </p:cNvPr>
          <p:cNvSpPr txBox="1"/>
          <p:nvPr/>
        </p:nvSpPr>
        <p:spPr>
          <a:xfrm>
            <a:off x="6846635" y="4236962"/>
            <a:ext cx="59984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MHT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6F7F5C-203B-470E-A1F5-DC8CE5DBD744}"/>
              </a:ext>
            </a:extLst>
          </p:cNvPr>
          <p:cNvSpPr txBox="1"/>
          <p:nvPr/>
        </p:nvSpPr>
        <p:spPr>
          <a:xfrm>
            <a:off x="7127348" y="3469857"/>
            <a:ext cx="537327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GBF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0EBC44FC-EC33-47BC-82C5-104BCEEDAE01}"/>
              </a:ext>
            </a:extLst>
          </p:cNvPr>
          <p:cNvSpPr/>
          <p:nvPr/>
        </p:nvSpPr>
        <p:spPr>
          <a:xfrm>
            <a:off x="5444189" y="4284438"/>
            <a:ext cx="291326" cy="24175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D82C2FA-8F22-4401-8DAF-EB2A513B21F5}"/>
              </a:ext>
            </a:extLst>
          </p:cNvPr>
          <p:cNvCxnSpPr>
            <a:cxnSpLocks/>
          </p:cNvCxnSpPr>
          <p:nvPr/>
        </p:nvCxnSpPr>
        <p:spPr>
          <a:xfrm>
            <a:off x="2447023" y="3077516"/>
            <a:ext cx="2236899" cy="3258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BB4E800-1ADC-45D4-B26F-F6654432EB4E}"/>
              </a:ext>
            </a:extLst>
          </p:cNvPr>
          <p:cNvCxnSpPr>
            <a:cxnSpLocks/>
          </p:cNvCxnSpPr>
          <p:nvPr/>
        </p:nvCxnSpPr>
        <p:spPr>
          <a:xfrm>
            <a:off x="2092935" y="3503475"/>
            <a:ext cx="2557228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8152EBC-3143-4FB4-BB39-F86064284372}"/>
              </a:ext>
            </a:extLst>
          </p:cNvPr>
          <p:cNvCxnSpPr>
            <a:cxnSpLocks/>
          </p:cNvCxnSpPr>
          <p:nvPr/>
        </p:nvCxnSpPr>
        <p:spPr>
          <a:xfrm flipH="1" flipV="1">
            <a:off x="4241995" y="3089708"/>
            <a:ext cx="1" cy="4137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EC74370-6A16-4748-B7BC-07D94DD753C5}"/>
              </a:ext>
            </a:extLst>
          </p:cNvPr>
          <p:cNvSpPr txBox="1"/>
          <p:nvPr/>
        </p:nvSpPr>
        <p:spPr>
          <a:xfrm>
            <a:off x="3626397" y="3509660"/>
            <a:ext cx="1330750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80" i="1" dirty="0"/>
              <a:t>performance</a:t>
            </a:r>
          </a:p>
          <a:p>
            <a:pPr algn="ctr"/>
            <a:r>
              <a:rPr lang="en-US" sz="1680" i="1" dirty="0"/>
              <a:t>gain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A0E548-D471-D396-466D-13BAC18FEBCB}"/>
              </a:ext>
            </a:extLst>
          </p:cNvPr>
          <p:cNvSpPr txBox="1"/>
          <p:nvPr/>
        </p:nvSpPr>
        <p:spPr>
          <a:xfrm>
            <a:off x="5332057" y="5704964"/>
            <a:ext cx="4656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Empirical results in: C. Carthel, J. LeNoach, S. Coraluppi, A. Willsky, and B. Bale, </a:t>
            </a:r>
            <a:r>
              <a:rPr lang="en-US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FUSION </a:t>
            </a:r>
            <a:r>
              <a:rPr lang="en-US" dirty="0">
                <a:effectLst/>
                <a:ea typeface="Times New Roman" panose="02020603050405020304" pitchFamily="18" charset="0"/>
              </a:rPr>
              <a:t>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466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3DFB8-1608-4D9B-C25E-E9BB69A23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context-aware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70591-E019-81D0-9633-E0B4DCDF2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Types of context</a:t>
            </a:r>
          </a:p>
          <a:p>
            <a:pPr lvl="1"/>
            <a:r>
              <a:rPr lang="en-US" sz="2000" dirty="0"/>
              <a:t>Aggregate patterns life</a:t>
            </a:r>
          </a:p>
          <a:p>
            <a:pPr lvl="1"/>
            <a:r>
              <a:rPr lang="en-US" sz="2000" dirty="0"/>
              <a:t>Motion constraints</a:t>
            </a:r>
          </a:p>
          <a:p>
            <a:pPr lvl="1"/>
            <a:r>
              <a:rPr lang="en-US" sz="2000" dirty="0"/>
              <a:t>Partial knowledge of target objectives (avoid detection, achieve mission, etc.)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Approaches</a:t>
            </a:r>
          </a:p>
          <a:p>
            <a:pPr lvl="1"/>
            <a:r>
              <a:rPr lang="en-US" sz="1800" dirty="0"/>
              <a:t>Modifying or augmenting sensor data</a:t>
            </a:r>
          </a:p>
          <a:p>
            <a:pPr lvl="1"/>
            <a:r>
              <a:rPr lang="en-US" sz="1800" dirty="0"/>
              <a:t>Modify target dynamics, including Gaussian-mixture filters and particle filters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050CB-22D6-715E-3822-38B287C8D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48</a:t>
            </a:fld>
            <a:r>
              <a:rPr lang="en-US"/>
              <a:t> </a:t>
            </a:r>
            <a:endParaRPr lang="en-US" dirty="0"/>
          </a:p>
        </p:txBody>
      </p:sp>
      <p:pic>
        <p:nvPicPr>
          <p:cNvPr id="5" name="Picture 4" descr="A picture containing dark, outdoor object, lit&#10;&#10;Description automatically generated">
            <a:extLst>
              <a:ext uri="{FF2B5EF4-FFF2-40B4-BE49-F238E27FC236}">
                <a16:creationId xmlns:a16="http://schemas.microsoft.com/office/drawing/2014/main" id="{580F0231-9BB0-C0F9-B764-1E3DA4CA8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26" y="3405465"/>
            <a:ext cx="1517701" cy="1954121"/>
          </a:xfrm>
          <a:prstGeom prst="rect">
            <a:avLst/>
          </a:prstGeom>
        </p:spPr>
      </p:pic>
      <p:pic>
        <p:nvPicPr>
          <p:cNvPr id="6" name="Picture 5" descr="A fish in a tank&#10;&#10;Description automatically generated with low confidence">
            <a:extLst>
              <a:ext uri="{FF2B5EF4-FFF2-40B4-BE49-F238E27FC236}">
                <a16:creationId xmlns:a16="http://schemas.microsoft.com/office/drawing/2014/main" id="{B7EDDFFC-A765-FABF-0DC1-2B8E83546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63" y="3405465"/>
            <a:ext cx="2827020" cy="1413510"/>
          </a:xfrm>
          <a:prstGeom prst="rect">
            <a:avLst/>
          </a:prstGeom>
        </p:spPr>
      </p:pic>
      <p:pic>
        <p:nvPicPr>
          <p:cNvPr id="7" name="Picture 6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39636D2B-A594-EB7B-D790-DE6F0755F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10" y="3405464"/>
            <a:ext cx="2951480" cy="1351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97F36B-14C7-ED2F-2E0E-07D5979CB9F9}"/>
              </a:ext>
            </a:extLst>
          </p:cNvPr>
          <p:cNvSpPr txBox="1"/>
          <p:nvPr/>
        </p:nvSpPr>
        <p:spPr>
          <a:xfrm>
            <a:off x="1642641" y="3115918"/>
            <a:ext cx="1574918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i="1" dirty="0"/>
              <a:t>Maritime traffic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4C98B0-EFBF-C604-754E-DE6ECE480E9F}"/>
              </a:ext>
            </a:extLst>
          </p:cNvPr>
          <p:cNvSpPr txBox="1"/>
          <p:nvPr/>
        </p:nvSpPr>
        <p:spPr>
          <a:xfrm>
            <a:off x="4320626" y="3115918"/>
            <a:ext cx="1412566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i="1" dirty="0"/>
              <a:t>Ground traffic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B7EED3-E950-4F6D-D0B8-E2235D1782BD}"/>
              </a:ext>
            </a:extLst>
          </p:cNvPr>
          <p:cNvSpPr txBox="1"/>
          <p:nvPr/>
        </p:nvSpPr>
        <p:spPr>
          <a:xfrm>
            <a:off x="7218424" y="3115918"/>
            <a:ext cx="1012841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i="1" dirty="0"/>
              <a:t>Air traffic</a:t>
            </a:r>
          </a:p>
        </p:txBody>
      </p:sp>
    </p:spTree>
    <p:extLst>
      <p:ext uri="{BB962C8B-B14F-4D97-AF65-F5344CB8AC3E}">
        <p14:creationId xmlns:p14="http://schemas.microsoft.com/office/powerpoint/2010/main" val="38846845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F76FF1C9-8F8C-494E-951A-1BB2DC65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98" y="1524000"/>
            <a:ext cx="9395588" cy="4619989"/>
          </a:xfrm>
        </p:spPr>
        <p:txBody>
          <a:bodyPr/>
          <a:lstStyle/>
          <a:p>
            <a:r>
              <a:rPr lang="en-US" dirty="0"/>
              <a:t>All available context and prior information should be exploited</a:t>
            </a:r>
          </a:p>
          <a:p>
            <a:pPr lvl="1"/>
            <a:r>
              <a:rPr lang="en-US" dirty="0"/>
              <a:t>This is particularly beneficial in limited-coverage settings</a:t>
            </a:r>
          </a:p>
          <a:p>
            <a:r>
              <a:rPr lang="en-US" dirty="0"/>
              <a:t>One approach to do so is to embed such information in a nominal trajectory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69A562-646B-45B5-B185-421F929FE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Single-model context-aware tracking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50497-7C64-45D4-A37F-B48D7D88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49</a:t>
            </a:fld>
            <a:r>
              <a:rPr lang="en-US"/>
              <a:t> 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F7E2E7-B13C-4408-8D4C-28689E34C354}"/>
              </a:ext>
            </a:extLst>
          </p:cNvPr>
          <p:cNvGrpSpPr/>
          <p:nvPr/>
        </p:nvGrpSpPr>
        <p:grpSpPr>
          <a:xfrm>
            <a:off x="4434221" y="2985093"/>
            <a:ext cx="4720959" cy="3217862"/>
            <a:chOff x="4434221" y="2985093"/>
            <a:chExt cx="4720959" cy="32178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B75A0C-FD69-4E66-AC02-00CFB862EE8F}"/>
                </a:ext>
              </a:extLst>
            </p:cNvPr>
            <p:cNvSpPr/>
            <p:nvPr/>
          </p:nvSpPr>
          <p:spPr>
            <a:xfrm>
              <a:off x="4434221" y="2985093"/>
              <a:ext cx="4720959" cy="3217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03876C-72C0-4F27-B5E3-9B2B35117112}"/>
                </a:ext>
              </a:extLst>
            </p:cNvPr>
            <p:cNvSpPr/>
            <p:nvPr/>
          </p:nvSpPr>
          <p:spPr>
            <a:xfrm>
              <a:off x="6644021" y="4499254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∫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0DC331E-BE02-407F-9E69-6FA4D6F7BF78}"/>
                </a:ext>
              </a:extLst>
            </p:cNvPr>
            <p:cNvSpPr/>
            <p:nvPr/>
          </p:nvSpPr>
          <p:spPr>
            <a:xfrm>
              <a:off x="5043821" y="4691239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</a:p>
          </p:txBody>
        </p:sp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6904FE5F-7497-4A3E-89CC-0115DDADBFA1}"/>
                </a:ext>
              </a:extLst>
            </p:cNvPr>
            <p:cNvCxnSpPr>
              <a:stCxn id="7" idx="3"/>
              <a:endCxn id="8" idx="3"/>
            </p:cNvCxnSpPr>
            <p:nvPr/>
          </p:nvCxnSpPr>
          <p:spPr>
            <a:xfrm flipH="1">
              <a:off x="5088458" y="4842154"/>
              <a:ext cx="2241363" cy="109248"/>
            </a:xfrm>
            <a:prstGeom prst="bentConnector4">
              <a:avLst>
                <a:gd name="adj1" fmla="val -10199"/>
                <a:gd name="adj2" fmla="val 1115335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7">
              <a:extLst>
                <a:ext uri="{FF2B5EF4-FFF2-40B4-BE49-F238E27FC236}">
                  <a16:creationId xmlns:a16="http://schemas.microsoft.com/office/drawing/2014/main" id="{CE43C93A-AC81-40F0-86B8-A548ED5602F0}"/>
                </a:ext>
              </a:extLst>
            </p:cNvPr>
            <p:cNvCxnSpPr>
              <a:stCxn id="12" idx="6"/>
              <a:endCxn id="7" idx="1"/>
            </p:cNvCxnSpPr>
            <p:nvPr/>
          </p:nvCxnSpPr>
          <p:spPr>
            <a:xfrm flipV="1">
              <a:off x="6461140" y="4842154"/>
              <a:ext cx="182881" cy="1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87532C-DB01-44DB-88F9-8EC5556E9DEA}"/>
                </a:ext>
              </a:extLst>
            </p:cNvPr>
            <p:cNvSpPr/>
            <p:nvPr/>
          </p:nvSpPr>
          <p:spPr>
            <a:xfrm>
              <a:off x="5501021" y="4499254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∫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1B7F213-0D1A-4B6B-A50E-433BEEF1FA1E}"/>
                </a:ext>
              </a:extLst>
            </p:cNvPr>
            <p:cNvSpPr/>
            <p:nvPr/>
          </p:nvSpPr>
          <p:spPr>
            <a:xfrm>
              <a:off x="6415421" y="481929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Elbow Connector 10">
              <a:extLst>
                <a:ext uri="{FF2B5EF4-FFF2-40B4-BE49-F238E27FC236}">
                  <a16:creationId xmlns:a16="http://schemas.microsoft.com/office/drawing/2014/main" id="{CCB21396-8585-4BA3-89D6-D39B8215103D}"/>
                </a:ext>
              </a:extLst>
            </p:cNvPr>
            <p:cNvCxnSpPr>
              <a:stCxn id="12" idx="3"/>
              <a:endCxn id="8" idx="5"/>
            </p:cNvCxnSpPr>
            <p:nvPr/>
          </p:nvCxnSpPr>
          <p:spPr>
            <a:xfrm rot="5400000">
              <a:off x="5816509" y="4345794"/>
              <a:ext cx="93083" cy="1118132"/>
            </a:xfrm>
            <a:prstGeom prst="bentConnector3">
              <a:avLst>
                <a:gd name="adj1" fmla="val 801312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1">
              <a:extLst>
                <a:ext uri="{FF2B5EF4-FFF2-40B4-BE49-F238E27FC236}">
                  <a16:creationId xmlns:a16="http://schemas.microsoft.com/office/drawing/2014/main" id="{79505BF9-7ABC-4A6E-888E-60AE9F579E3D}"/>
                </a:ext>
              </a:extLst>
            </p:cNvPr>
            <p:cNvCxnSpPr>
              <a:stCxn id="8" idx="6"/>
              <a:endCxn id="11" idx="1"/>
            </p:cNvCxnSpPr>
            <p:nvPr/>
          </p:nvCxnSpPr>
          <p:spPr>
            <a:xfrm flipV="1">
              <a:off x="5348621" y="4842154"/>
              <a:ext cx="152400" cy="1485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1E2F335-C8BE-4243-A3A2-3FDAA9746299}"/>
                    </a:ext>
                  </a:extLst>
                </p:cNvPr>
                <p:cNvSpPr txBox="1"/>
                <p:nvPr/>
              </p:nvSpPr>
              <p:spPr>
                <a:xfrm>
                  <a:off x="6107072" y="4476983"/>
                  <a:ext cx="62690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𝑠𝑡𝑜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1E2F335-C8BE-4243-A3A2-3FDAA97462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7072" y="4476983"/>
                  <a:ext cx="626903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DEFBE72-5462-49BA-92EF-2B5F6208D09D}"/>
                    </a:ext>
                  </a:extLst>
                </p:cNvPr>
                <p:cNvSpPr txBox="1"/>
                <p:nvPr/>
              </p:nvSpPr>
              <p:spPr>
                <a:xfrm>
                  <a:off x="7318136" y="4485861"/>
                  <a:ext cx="62690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𝑠𝑡𝑜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DEFBE72-5462-49BA-92EF-2B5F6208D0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8136" y="4485861"/>
                  <a:ext cx="626903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Elbow Connector 14">
              <a:extLst>
                <a:ext uri="{FF2B5EF4-FFF2-40B4-BE49-F238E27FC236}">
                  <a16:creationId xmlns:a16="http://schemas.microsoft.com/office/drawing/2014/main" id="{D84D48BD-290D-451C-8A5D-BDD1A1382A0B}"/>
                </a:ext>
              </a:extLst>
            </p:cNvPr>
            <p:cNvCxnSpPr>
              <a:stCxn id="11" idx="3"/>
              <a:endCxn id="12" idx="2"/>
            </p:cNvCxnSpPr>
            <p:nvPr/>
          </p:nvCxnSpPr>
          <p:spPr>
            <a:xfrm>
              <a:off x="6186821" y="4842154"/>
              <a:ext cx="228600" cy="1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AC1D53-9BD7-4CA3-B048-88162873C1B0}"/>
                    </a:ext>
                  </a:extLst>
                </p:cNvPr>
                <p:cNvSpPr txBox="1"/>
                <p:nvPr/>
              </p:nvSpPr>
              <p:spPr>
                <a:xfrm>
                  <a:off x="4434221" y="4659777"/>
                  <a:ext cx="4142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AC1D53-9BD7-4CA3-B048-88162873C1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4221" y="4659777"/>
                  <a:ext cx="41421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47EEAB6-CE16-4209-9215-276FE23AD599}"/>
                </a:ext>
              </a:extLst>
            </p:cNvPr>
            <p:cNvCxnSpPr>
              <a:stCxn id="18" idx="3"/>
              <a:endCxn id="8" idx="2"/>
            </p:cNvCxnSpPr>
            <p:nvPr/>
          </p:nvCxnSpPr>
          <p:spPr>
            <a:xfrm flipV="1">
              <a:off x="4848437" y="4843639"/>
              <a:ext cx="195384" cy="8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0" name="Object 1">
                  <a:extLst>
                    <a:ext uri="{FF2B5EF4-FFF2-40B4-BE49-F238E27FC236}">
                      <a16:creationId xmlns:a16="http://schemas.microsoft.com/office/drawing/2014/main" id="{8A761867-1B79-422F-A252-AB7DDCC6EFE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112829" y="5744937"/>
                <a:ext cx="342232" cy="304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zione" r:id="rId6" imgW="215640" imgH="190440" progId="Equation.3">
                        <p:embed/>
                      </p:oleObj>
                    </mc:Choice>
                    <mc:Fallback>
                      <p:oleObj name="Equazione" r:id="rId6" imgW="215640" imgH="190440" progId="Equation.3">
                        <p:embed/>
                        <p:pic>
                          <p:nvPicPr>
                            <p:cNvPr id="20" name="Object 1">
                              <a:extLst>
                                <a:ext uri="{FF2B5EF4-FFF2-40B4-BE49-F238E27FC236}">
                                  <a16:creationId xmlns:a16="http://schemas.microsoft.com/office/drawing/2014/main" id="{8A761867-1B79-422F-A252-AB7DDCC6EFE6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12829" y="5744937"/>
                              <a:ext cx="342232" cy="3048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0" name="Object 1">
                  <a:extLst>
                    <a:ext uri="{FF2B5EF4-FFF2-40B4-BE49-F238E27FC236}">
                      <a16:creationId xmlns:a16="http://schemas.microsoft.com/office/drawing/2014/main" id="{8A761867-1B79-422F-A252-AB7DDCC6EFE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15000680"/>
                    </p:ext>
                  </p:extLst>
                </p:nvPr>
              </p:nvGraphicFramePr>
              <p:xfrm>
                <a:off x="5112829" y="5744937"/>
                <a:ext cx="342232" cy="304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26" name="Equazione" r:id="rId8" imgW="215640" imgH="190440" progId="Equation.3">
                        <p:embed/>
                      </p:oleObj>
                    </mc:Choice>
                    <mc:Fallback>
                      <p:oleObj name="Equazione" r:id="rId8" imgW="215640" imgH="190440" progId="Equation.3">
                        <p:embed/>
                        <p:pic>
                          <p:nvPicPr>
                            <p:cNvPr id="20" name="Object 1">
                              <a:extLst>
                                <a:ext uri="{FF2B5EF4-FFF2-40B4-BE49-F238E27FC236}">
                                  <a16:creationId xmlns:a16="http://schemas.microsoft.com/office/drawing/2014/main" id="{8A761867-1B79-422F-A252-AB7DDCC6EFE6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12829" y="5744937"/>
                              <a:ext cx="342232" cy="3048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1" name="Object 3">
                  <a:extLst>
                    <a:ext uri="{FF2B5EF4-FFF2-40B4-BE49-F238E27FC236}">
                      <a16:creationId xmlns:a16="http://schemas.microsoft.com/office/drawing/2014/main" id="{C1A5093C-A225-4AB5-8127-F3C5845DEBE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324177" y="5304989"/>
                <a:ext cx="382587" cy="304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zione" r:id="rId10" imgW="241200" imgH="190440" progId="Equation.3">
                        <p:embed/>
                      </p:oleObj>
                    </mc:Choice>
                    <mc:Fallback>
                      <p:oleObj name="Equazione" r:id="rId10" imgW="241200" imgH="190440" progId="Equation.3">
                        <p:embed/>
                        <p:pic>
                          <p:nvPicPr>
                            <p:cNvPr id="21" name="Object 3">
                              <a:extLst>
                                <a:ext uri="{FF2B5EF4-FFF2-40B4-BE49-F238E27FC236}">
                                  <a16:creationId xmlns:a16="http://schemas.microsoft.com/office/drawing/2014/main" id="{C1A5093C-A225-4AB5-8127-F3C5845DEBE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4177" y="5304989"/>
                              <a:ext cx="382587" cy="3048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1" name="Object 3">
                  <a:extLst>
                    <a:ext uri="{FF2B5EF4-FFF2-40B4-BE49-F238E27FC236}">
                      <a16:creationId xmlns:a16="http://schemas.microsoft.com/office/drawing/2014/main" id="{C1A5093C-A225-4AB5-8127-F3C5845DEBE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37511163"/>
                    </p:ext>
                  </p:extLst>
                </p:nvPr>
              </p:nvGraphicFramePr>
              <p:xfrm>
                <a:off x="5324177" y="5304989"/>
                <a:ext cx="382587" cy="304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27" name="Equazione" r:id="rId12" imgW="241200" imgH="190440" progId="Equation.3">
                        <p:embed/>
                      </p:oleObj>
                    </mc:Choice>
                    <mc:Fallback>
                      <p:oleObj name="Equazione" r:id="rId12" imgW="241200" imgH="190440" progId="Equation.3">
                        <p:embed/>
                        <p:pic>
                          <p:nvPicPr>
                            <p:cNvPr id="21" name="Object 3">
                              <a:extLst>
                                <a:ext uri="{FF2B5EF4-FFF2-40B4-BE49-F238E27FC236}">
                                  <a16:creationId xmlns:a16="http://schemas.microsoft.com/office/drawing/2014/main" id="{C1A5093C-A225-4AB5-8127-F3C5845DEBE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4177" y="5304989"/>
                              <a:ext cx="382587" cy="3048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20F7F3C-D732-4DCB-92FD-D083DF92687C}"/>
                </a:ext>
              </a:extLst>
            </p:cNvPr>
            <p:cNvSpPr/>
            <p:nvPr/>
          </p:nvSpPr>
          <p:spPr>
            <a:xfrm>
              <a:off x="7704901" y="4080502"/>
              <a:ext cx="355107" cy="3394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</a:p>
          </p:txBody>
        </p:sp>
        <p:cxnSp>
          <p:nvCxnSpPr>
            <p:cNvPr id="23" name="Elbow Connector 10">
              <a:extLst>
                <a:ext uri="{FF2B5EF4-FFF2-40B4-BE49-F238E27FC236}">
                  <a16:creationId xmlns:a16="http://schemas.microsoft.com/office/drawing/2014/main" id="{3105DDAE-5AE3-4640-A4F5-FE09632E83AE}"/>
                </a:ext>
              </a:extLst>
            </p:cNvPr>
            <p:cNvCxnSpPr>
              <a:cxnSpLocks/>
              <a:stCxn id="7" idx="3"/>
              <a:endCxn id="22" idx="4"/>
            </p:cNvCxnSpPr>
            <p:nvPr/>
          </p:nvCxnSpPr>
          <p:spPr>
            <a:xfrm flipV="1">
              <a:off x="7329821" y="4419924"/>
              <a:ext cx="552634" cy="422230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10">
              <a:extLst>
                <a:ext uri="{FF2B5EF4-FFF2-40B4-BE49-F238E27FC236}">
                  <a16:creationId xmlns:a16="http://schemas.microsoft.com/office/drawing/2014/main" id="{82F30067-AC02-4CF6-BB80-774F78E855E8}"/>
                </a:ext>
              </a:extLst>
            </p:cNvPr>
            <p:cNvCxnSpPr>
              <a:cxnSpLocks/>
              <a:endCxn id="22" idx="0"/>
            </p:cNvCxnSpPr>
            <p:nvPr/>
          </p:nvCxnSpPr>
          <p:spPr>
            <a:xfrm>
              <a:off x="6950299" y="3751988"/>
              <a:ext cx="932156" cy="328514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A9B199C-4BD9-4EB3-ADBA-14289842AE5E}"/>
                </a:ext>
              </a:extLst>
            </p:cNvPr>
            <p:cNvCxnSpPr>
              <a:cxnSpLocks/>
              <a:stCxn id="22" idx="6"/>
            </p:cNvCxnSpPr>
            <p:nvPr/>
          </p:nvCxnSpPr>
          <p:spPr>
            <a:xfrm>
              <a:off x="8060008" y="4250213"/>
              <a:ext cx="48827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3565E7-7945-4EA8-A48F-3BE302262053}"/>
                </a:ext>
              </a:extLst>
            </p:cNvPr>
            <p:cNvSpPr txBox="1"/>
            <p:nvPr/>
          </p:nvSpPr>
          <p:spPr>
            <a:xfrm>
              <a:off x="4548028" y="3559240"/>
              <a:ext cx="24109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Plan or learned pattern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77373F4-EA55-43BE-AB0A-70E90F4EE2A4}"/>
                    </a:ext>
                  </a:extLst>
                </p:cNvPr>
                <p:cNvSpPr txBox="1"/>
                <p:nvPr/>
              </p:nvSpPr>
              <p:spPr>
                <a:xfrm>
                  <a:off x="7060360" y="3380761"/>
                  <a:ext cx="645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𝑑𝑒𝑡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77373F4-EA55-43BE-AB0A-70E90F4EE2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0360" y="3380761"/>
                  <a:ext cx="645305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12E513F-9F32-4D71-B4CA-27AB2AA6F1F3}"/>
                    </a:ext>
                  </a:extLst>
                </p:cNvPr>
                <p:cNvSpPr/>
                <p:nvPr/>
              </p:nvSpPr>
              <p:spPr>
                <a:xfrm>
                  <a:off x="8180294" y="3880881"/>
                  <a:ext cx="36798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12E513F-9F32-4D71-B4CA-27AB2AA6F1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0294" y="3880881"/>
                  <a:ext cx="367985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4F494CF-736D-4658-9856-FA75C911DB33}"/>
                </a:ext>
              </a:extLst>
            </p:cNvPr>
            <p:cNvSpPr txBox="1"/>
            <p:nvPr/>
          </p:nvSpPr>
          <p:spPr>
            <a:xfrm>
              <a:off x="8060008" y="4295885"/>
              <a:ext cx="1095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/>
                <a:t>Actual</a:t>
              </a:r>
            </a:p>
            <a:p>
              <a:pPr algn="ctr"/>
              <a:r>
                <a:rPr lang="en-US" i="1" dirty="0"/>
                <a:t>trajectory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F0E5AF-E214-4142-AC7C-6F6D58DAAF65}"/>
                </a:ext>
              </a:extLst>
            </p:cNvPr>
            <p:cNvSpPr txBox="1"/>
            <p:nvPr/>
          </p:nvSpPr>
          <p:spPr>
            <a:xfrm>
              <a:off x="5334217" y="4091144"/>
              <a:ext cx="212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2</a:t>
              </a:r>
              <a:r>
                <a:rPr lang="en-US" i="1" baseline="30000" dirty="0"/>
                <a:t>nd</a:t>
              </a:r>
              <a:r>
                <a:rPr lang="en-US" i="1" dirty="0"/>
                <a:t> order OU process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C28B08-B3FC-40A6-AF86-CCE9DB8CEBF2}"/>
                </a:ext>
              </a:extLst>
            </p:cNvPr>
            <p:cNvSpPr txBox="1"/>
            <p:nvPr/>
          </p:nvSpPr>
          <p:spPr>
            <a:xfrm>
              <a:off x="5337206" y="3033600"/>
              <a:ext cx="286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Context-aware target model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D5BC3FF-8AFF-4EF7-B5E8-3D52C8CEF4EE}"/>
              </a:ext>
            </a:extLst>
          </p:cNvPr>
          <p:cNvGrpSpPr/>
          <p:nvPr/>
        </p:nvGrpSpPr>
        <p:grpSpPr>
          <a:xfrm>
            <a:off x="515719" y="3463716"/>
            <a:ext cx="3778681" cy="2152917"/>
            <a:chOff x="515719" y="3463716"/>
            <a:chExt cx="3778681" cy="215291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BC8023-6D5C-4499-919A-0D40E2E76126}"/>
                </a:ext>
              </a:extLst>
            </p:cNvPr>
            <p:cNvSpPr/>
            <p:nvPr/>
          </p:nvSpPr>
          <p:spPr>
            <a:xfrm>
              <a:off x="515719" y="3463716"/>
              <a:ext cx="3778681" cy="21529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28634-2376-42C1-80CC-84872587852D}"/>
                </a:ext>
              </a:extLst>
            </p:cNvPr>
            <p:cNvSpPr/>
            <p:nvPr/>
          </p:nvSpPr>
          <p:spPr>
            <a:xfrm>
              <a:off x="2398075" y="4449661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∫</a:t>
              </a:r>
            </a:p>
          </p:txBody>
        </p:sp>
        <p:cxnSp>
          <p:nvCxnSpPr>
            <p:cNvPr id="35" name="Elbow Connector 7">
              <a:extLst>
                <a:ext uri="{FF2B5EF4-FFF2-40B4-BE49-F238E27FC236}">
                  <a16:creationId xmlns:a16="http://schemas.microsoft.com/office/drawing/2014/main" id="{DC330B36-B3E4-49F6-A959-C2F5D9A88B33}"/>
                </a:ext>
              </a:extLst>
            </p:cNvPr>
            <p:cNvCxnSpPr>
              <a:stCxn id="37" idx="6"/>
              <a:endCxn id="34" idx="1"/>
            </p:cNvCxnSpPr>
            <p:nvPr/>
          </p:nvCxnSpPr>
          <p:spPr>
            <a:xfrm flipV="1">
              <a:off x="2215194" y="4792561"/>
              <a:ext cx="182881" cy="1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B1B7296-7543-480E-B435-2FBF72072934}"/>
                </a:ext>
              </a:extLst>
            </p:cNvPr>
            <p:cNvSpPr/>
            <p:nvPr/>
          </p:nvSpPr>
          <p:spPr>
            <a:xfrm>
              <a:off x="1255075" y="4449661"/>
              <a:ext cx="6858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∫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42CF6F4-AD63-450F-864D-0C835FBE6DA7}"/>
                </a:ext>
              </a:extLst>
            </p:cNvPr>
            <p:cNvSpPr/>
            <p:nvPr/>
          </p:nvSpPr>
          <p:spPr>
            <a:xfrm>
              <a:off x="2169475" y="4769702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B483C7C-09AC-4243-AA3A-AF4B728A2A5E}"/>
                    </a:ext>
                  </a:extLst>
                </p:cNvPr>
                <p:cNvSpPr txBox="1"/>
                <p:nvPr/>
              </p:nvSpPr>
              <p:spPr>
                <a:xfrm>
                  <a:off x="1945103" y="4427390"/>
                  <a:ext cx="3679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B483C7C-09AC-4243-AA3A-AF4B728A2A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5103" y="4427390"/>
                  <a:ext cx="367985" cy="369332"/>
                </a:xfrm>
                <a:prstGeom prst="rect">
                  <a:avLst/>
                </a:prstGeom>
                <a:blipFill>
                  <a:blip r:embed="rId16"/>
                  <a:stretch>
                    <a:fillRect r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BD34AB-2E58-4FC9-BE0D-4C5209DFB5D8}"/>
                    </a:ext>
                  </a:extLst>
                </p:cNvPr>
                <p:cNvSpPr txBox="1"/>
                <p:nvPr/>
              </p:nvSpPr>
              <p:spPr>
                <a:xfrm>
                  <a:off x="3191946" y="4427390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BD34AB-2E58-4FC9-BE0D-4C5209DFB5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946" y="4427390"/>
                  <a:ext cx="367986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Elbow Connector 14">
              <a:extLst>
                <a:ext uri="{FF2B5EF4-FFF2-40B4-BE49-F238E27FC236}">
                  <a16:creationId xmlns:a16="http://schemas.microsoft.com/office/drawing/2014/main" id="{CF55A5B7-9B73-4A6B-BB73-5D1805C1B19B}"/>
                </a:ext>
              </a:extLst>
            </p:cNvPr>
            <p:cNvCxnSpPr>
              <a:stCxn id="36" idx="3"/>
              <a:endCxn id="37" idx="2"/>
            </p:cNvCxnSpPr>
            <p:nvPr/>
          </p:nvCxnSpPr>
          <p:spPr>
            <a:xfrm>
              <a:off x="1940875" y="4792561"/>
              <a:ext cx="228600" cy="1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44348A5-CA08-4135-B42A-42F38B0461D5}"/>
                    </a:ext>
                  </a:extLst>
                </p:cNvPr>
                <p:cNvSpPr txBox="1"/>
                <p:nvPr/>
              </p:nvSpPr>
              <p:spPr>
                <a:xfrm>
                  <a:off x="568987" y="4602327"/>
                  <a:ext cx="41421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44348A5-CA08-4135-B42A-42F38B0461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987" y="4602327"/>
                  <a:ext cx="414216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F48CAD2-9B01-4EC9-A4BA-EE0985537FA7}"/>
                </a:ext>
              </a:extLst>
            </p:cNvPr>
            <p:cNvCxnSpPr>
              <a:cxnSpLocks/>
              <a:stCxn id="41" idx="3"/>
              <a:endCxn id="36" idx="1"/>
            </p:cNvCxnSpPr>
            <p:nvPr/>
          </p:nvCxnSpPr>
          <p:spPr>
            <a:xfrm>
              <a:off x="983203" y="4786993"/>
              <a:ext cx="271872" cy="55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BA96436-BCD9-4F28-A7C9-E2A2FE7DA8F7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>
              <a:off x="3083875" y="4792561"/>
              <a:ext cx="4898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E74633F-CFD3-408B-9B90-4E94A94D060F}"/>
                </a:ext>
              </a:extLst>
            </p:cNvPr>
            <p:cNvSpPr txBox="1"/>
            <p:nvPr/>
          </p:nvSpPr>
          <p:spPr>
            <a:xfrm>
              <a:off x="3171946" y="4862598"/>
              <a:ext cx="1095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/>
                <a:t>Actual</a:t>
              </a:r>
            </a:p>
            <a:p>
              <a:pPr algn="ctr"/>
              <a:r>
                <a:rPr lang="en-US" i="1" dirty="0"/>
                <a:t>trajectory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35EF2EF-113E-4D92-AE54-EFBD22522BD9}"/>
                </a:ext>
              </a:extLst>
            </p:cNvPr>
            <p:cNvSpPr txBox="1"/>
            <p:nvPr/>
          </p:nvSpPr>
          <p:spPr>
            <a:xfrm>
              <a:off x="905839" y="4041551"/>
              <a:ext cx="3032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Nearly-constant velocity (NCV)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6C2DBC3-6069-40E9-9E9F-E7137D8D2192}"/>
                </a:ext>
              </a:extLst>
            </p:cNvPr>
            <p:cNvSpPr txBox="1"/>
            <p:nvPr/>
          </p:nvSpPr>
          <p:spPr>
            <a:xfrm>
              <a:off x="1065068" y="3512223"/>
              <a:ext cx="27297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Conventional target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814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E9D5B-BB74-492A-9B63-0BAFF25E2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uniformly distributed noise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1C3952-2D68-44BC-BDC0-3C11EE5817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Scalar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to be estimated from a sequence of measurements.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LLSE: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+…+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LSE: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Problem is </a:t>
                </a:r>
                <a:r>
                  <a:rPr lang="en-US" i="1" dirty="0"/>
                  <a:t>linear</a:t>
                </a:r>
                <a:r>
                  <a:rPr lang="en-US" dirty="0"/>
                  <a:t> but </a:t>
                </a:r>
                <a:r>
                  <a:rPr lang="en-US" i="1" dirty="0"/>
                  <a:t>not Gaussian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LSE is nonlinear</a:t>
                </a:r>
              </a:p>
              <a:p>
                <a:pPr lvl="1"/>
                <a:endParaRPr lang="en-US" i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1C3952-2D68-44BC-BDC0-3C11EE5817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15E03-AAA0-4BE7-A3BA-EDB63F9C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5</a:t>
            </a:fld>
            <a:r>
              <a:rPr lang="en-US"/>
              <a:t> </a:t>
            </a:r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D9E9E4-3FEF-42F2-AD2D-59F03DC02A64}"/>
              </a:ext>
            </a:extLst>
          </p:cNvPr>
          <p:cNvGrpSpPr/>
          <p:nvPr/>
        </p:nvGrpSpPr>
        <p:grpSpPr>
          <a:xfrm>
            <a:off x="5768199" y="3977828"/>
            <a:ext cx="4199730" cy="2355929"/>
            <a:chOff x="5768199" y="3977828"/>
            <a:chExt cx="4199730" cy="23559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3336ED-455D-4B0B-A4C6-66D483E2069F}"/>
                </a:ext>
              </a:extLst>
            </p:cNvPr>
            <p:cNvSpPr/>
            <p:nvPr/>
          </p:nvSpPr>
          <p:spPr>
            <a:xfrm>
              <a:off x="5768199" y="3977828"/>
              <a:ext cx="4199730" cy="23559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33E64720-AC83-4457-A805-32E091C381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37212" y="5779991"/>
              <a:ext cx="3114134" cy="112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1F2E6CA-9921-4795-97CC-BF2A867AD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2875" y="5399158"/>
              <a:ext cx="1441056" cy="381000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B0FB54D5-42BD-4275-882A-7BA5DDA6B8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45241" y="4999472"/>
              <a:ext cx="0" cy="762000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148188B5-CB64-4F46-A8AA-6F9CF97EC2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77650" y="5029271"/>
              <a:ext cx="0" cy="7620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08BA5620-3916-429D-A38F-E40C70D5DC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70246" y="5040383"/>
              <a:ext cx="0" cy="762000"/>
            </a:xfrm>
            <a:prstGeom prst="line">
              <a:avLst/>
            </a:prstGeom>
            <a:noFill/>
            <a:ln w="19050">
              <a:solidFill>
                <a:srgbClr val="00B0F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4">
              <a:extLst>
                <a:ext uri="{FF2B5EF4-FFF2-40B4-BE49-F238E27FC236}">
                  <a16:creationId xmlns:a16="http://schemas.microsoft.com/office/drawing/2014/main" id="{16E57D1D-AF56-4228-9C6D-76213BB2B65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165526" y="5745766"/>
              <a:ext cx="277019" cy="499792"/>
            </a:xfrm>
            <a:prstGeom prst="leftBrace">
              <a:avLst>
                <a:gd name="adj1" fmla="val 14286"/>
                <a:gd name="adj2" fmla="val 50000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E6966456-4FEA-432D-9CAD-AFB1BF4F0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1767" y="5929919"/>
              <a:ext cx="107978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feasibility</a:t>
              </a:r>
              <a:endParaRPr lang="en-GB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A814702-259A-48FF-8471-726B4846E37D}"/>
                    </a:ext>
                  </a:extLst>
                </p:cNvPr>
                <p:cNvSpPr/>
                <p:nvPr/>
              </p:nvSpPr>
              <p:spPr>
                <a:xfrm>
                  <a:off x="6632023" y="4652532"/>
                  <a:ext cx="446148" cy="369332"/>
                </a:xfrm>
                <a:prstGeom prst="rect">
                  <a:avLst/>
                </a:prstGeom>
                <a:ln w="1905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A814702-259A-48FF-8471-726B4846E3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2023" y="4652532"/>
                  <a:ext cx="446148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639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8A2723D-AAE9-4721-AB3B-50B4A0232955}"/>
                    </a:ext>
                  </a:extLst>
                </p:cNvPr>
                <p:cNvSpPr/>
                <p:nvPr/>
              </p:nvSpPr>
              <p:spPr>
                <a:xfrm>
                  <a:off x="7553930" y="4652532"/>
                  <a:ext cx="45147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8A2723D-AAE9-4721-AB3B-50B4A02329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30" y="4652532"/>
                  <a:ext cx="451470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B1FFC4A-1467-4CAA-BDD0-44199D1E1011}"/>
                    </a:ext>
                  </a:extLst>
                </p:cNvPr>
                <p:cNvSpPr/>
                <p:nvPr/>
              </p:nvSpPr>
              <p:spPr>
                <a:xfrm>
                  <a:off x="7192403" y="4652532"/>
                  <a:ext cx="451470" cy="369332"/>
                </a:xfrm>
                <a:prstGeom prst="rect">
                  <a:avLst/>
                </a:prstGeom>
                <a:ln w="1905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B1FFC4A-1467-4CAA-BDD0-44199D1E10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2403" y="4652532"/>
                  <a:ext cx="451470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639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F6D3CA0-431E-4E2B-BF80-7B688244FED7}"/>
                </a:ext>
              </a:extLst>
            </p:cNvPr>
            <p:cNvCxnSpPr>
              <a:cxnSpLocks/>
            </p:cNvCxnSpPr>
            <p:nvPr/>
          </p:nvCxnSpPr>
          <p:spPr>
            <a:xfrm>
              <a:off x="7059664" y="4242781"/>
              <a:ext cx="9999" cy="111272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537D86A-8B38-47A6-9390-7AB214766A4C}"/>
                </a:ext>
              </a:extLst>
            </p:cNvPr>
            <p:cNvCxnSpPr>
              <a:cxnSpLocks/>
            </p:cNvCxnSpPr>
            <p:nvPr/>
          </p:nvCxnSpPr>
          <p:spPr>
            <a:xfrm>
              <a:off x="7569056" y="4652532"/>
              <a:ext cx="0" cy="7029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AD63844-FD05-49DC-B8F2-D50C04CB63B8}"/>
                    </a:ext>
                  </a:extLst>
                </p:cNvPr>
                <p:cNvSpPr/>
                <p:nvPr/>
              </p:nvSpPr>
              <p:spPr>
                <a:xfrm>
                  <a:off x="7004260" y="3977828"/>
                  <a:ext cx="2058384" cy="6109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AD63844-FD05-49DC-B8F2-D50C04CB63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260" y="3977828"/>
                  <a:ext cx="2058384" cy="6109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B02F305-95B7-4969-9B68-18A960C2BCF6}"/>
                    </a:ext>
                  </a:extLst>
                </p:cNvPr>
                <p:cNvSpPr/>
                <p:nvPr/>
              </p:nvSpPr>
              <p:spPr>
                <a:xfrm>
                  <a:off x="7495637" y="4318606"/>
                  <a:ext cx="2014013" cy="6109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B02F305-95B7-4969-9B68-18A960C2BC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5637" y="4318606"/>
                  <a:ext cx="2014013" cy="6109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8">
              <a:extLst>
                <a:ext uri="{FF2B5EF4-FFF2-40B4-BE49-F238E27FC236}">
                  <a16:creationId xmlns:a16="http://schemas.microsoft.com/office/drawing/2014/main" id="{6AC5963F-5DAB-4651-88A2-BF8614F6E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5419" y="5395288"/>
              <a:ext cx="1441056" cy="3810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8">
              <a:extLst>
                <a:ext uri="{FF2B5EF4-FFF2-40B4-BE49-F238E27FC236}">
                  <a16:creationId xmlns:a16="http://schemas.microsoft.com/office/drawing/2014/main" id="{C0858EBA-CEE1-41D6-B735-E40C645E2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4138" y="5412123"/>
              <a:ext cx="1441056" cy="381000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579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398A-F78B-4A55-9F10-53CD564C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D4D15-5B79-4FE2-BFD2-0C1916835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3000" y="6629403"/>
            <a:ext cx="381000" cy="27699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D5A618-28C4-4844-B8A0-495FFC40A164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D79A3-7F86-4F71-A84D-397002230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075" y="1493520"/>
            <a:ext cx="6223000" cy="4667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01CAEB-D494-4B6A-A94F-9CB2DE926BFB}"/>
              </a:ext>
            </a:extLst>
          </p:cNvPr>
          <p:cNvSpPr txBox="1"/>
          <p:nvPr/>
        </p:nvSpPr>
        <p:spPr>
          <a:xfrm>
            <a:off x="770327" y="2731771"/>
            <a:ext cx="1590838" cy="78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93" dirty="0"/>
              <a:t>1. Good tracking in area of good coverage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6BC949-E364-43B1-954C-7540C69A4186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361165" y="3122552"/>
            <a:ext cx="447433" cy="384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7FF03AB-138E-4FC4-9CCD-657ED31BE23D}"/>
              </a:ext>
            </a:extLst>
          </p:cNvPr>
          <p:cNvSpPr txBox="1"/>
          <p:nvPr/>
        </p:nvSpPr>
        <p:spPr>
          <a:xfrm>
            <a:off x="770327" y="4524592"/>
            <a:ext cx="1590838" cy="170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93" dirty="0"/>
              <a:t>2. Track extrapolation where data is absent (tracks are not terminated due to known coverage gap)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A2F94E-D48F-442A-BDE1-3534D8927F75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361165" y="4076327"/>
            <a:ext cx="2411174" cy="12985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DF8F8B3-5505-4FAC-9376-C73256F309C3}"/>
              </a:ext>
            </a:extLst>
          </p:cNvPr>
          <p:cNvSpPr txBox="1"/>
          <p:nvPr/>
        </p:nvSpPr>
        <p:spPr>
          <a:xfrm>
            <a:off x="7649834" y="1530765"/>
            <a:ext cx="1590838" cy="170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93" dirty="0"/>
              <a:t>3. Error ellipses exhibit cubic growth in positional uncertainty (consistent with NCV model)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1F056D-5F04-4699-871A-CE3AEF341F05}"/>
              </a:ext>
            </a:extLst>
          </p:cNvPr>
          <p:cNvCxnSpPr>
            <a:cxnSpLocks/>
          </p:cNvCxnSpPr>
          <p:nvPr/>
        </p:nvCxnSpPr>
        <p:spPr>
          <a:xfrm flipH="1">
            <a:off x="6462648" y="2324475"/>
            <a:ext cx="1383733" cy="7950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B89B5F0-5F60-413F-BF1D-40340C6B1BBE}"/>
              </a:ext>
            </a:extLst>
          </p:cNvPr>
          <p:cNvSpPr txBox="1"/>
          <p:nvPr/>
        </p:nvSpPr>
        <p:spPr>
          <a:xfrm>
            <a:off x="7649833" y="3781414"/>
            <a:ext cx="1590838" cy="1930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93" dirty="0"/>
              <a:t>4. Target reacquisition (with mostly incorrect association, despite principled MHT likelihood scoring)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B4D30F3-9A5F-4215-8852-7EE660300D1D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6686367" y="4076325"/>
            <a:ext cx="963466" cy="6702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7458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3DDDF-367F-4960-BBFC-D164270E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Context-aware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F4F1A-8EAF-406E-AD26-FA726CF3D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3000" y="6629403"/>
            <a:ext cx="381000" cy="27699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D5A618-28C4-4844-B8A0-495FFC40A164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1040B-B6FF-40B2-A6E0-D81A024C2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075" y="1493520"/>
            <a:ext cx="6223000" cy="4667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838810-2850-4AE1-B56F-EB2B48690AA5}"/>
              </a:ext>
            </a:extLst>
          </p:cNvPr>
          <p:cNvSpPr txBox="1"/>
          <p:nvPr/>
        </p:nvSpPr>
        <p:spPr>
          <a:xfrm>
            <a:off x="770327" y="2731771"/>
            <a:ext cx="1590838" cy="78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93" dirty="0"/>
              <a:t>1. Good tracking in area of good coverage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87516F-36FA-490F-9AD7-2950609E7AC5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361165" y="3122552"/>
            <a:ext cx="447433" cy="384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599A66C-AC6C-4C46-8C97-FE9E035C460F}"/>
              </a:ext>
            </a:extLst>
          </p:cNvPr>
          <p:cNvSpPr txBox="1"/>
          <p:nvPr/>
        </p:nvSpPr>
        <p:spPr>
          <a:xfrm>
            <a:off x="330798" y="4097875"/>
            <a:ext cx="2030367" cy="147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93" dirty="0"/>
              <a:t>2. Track extrapolation where data is absent maintains bounded uncertainty and exploits nominal flight-plan information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D00762-3C6C-4F42-AC0C-EB82E4F992BD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361165" y="4014652"/>
            <a:ext cx="2411174" cy="8186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76F4A49-A726-4E29-B645-EE59975E2106}"/>
              </a:ext>
            </a:extLst>
          </p:cNvPr>
          <p:cNvSpPr txBox="1"/>
          <p:nvPr/>
        </p:nvSpPr>
        <p:spPr>
          <a:xfrm>
            <a:off x="7649833" y="4519481"/>
            <a:ext cx="1590838" cy="78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93" dirty="0"/>
              <a:t>3. High-accuracy target reacquisition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A29D72-3C12-4B44-AABF-E9878C13BFB2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927669" y="4188560"/>
            <a:ext cx="722164" cy="7217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7832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BBBCF-FAB8-4F4A-B111-DC9368265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Single-model context aware tracking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243D4B-CFE9-48DA-82F4-F9FB4459B9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0798" y="1247673"/>
                <a:ext cx="5358350" cy="3905454"/>
              </a:xfrm>
            </p:spPr>
            <p:txBody>
              <a:bodyPr/>
              <a:lstStyle/>
              <a:p>
                <a:r>
                  <a:rPr lang="en-US" sz="2000" dirty="0"/>
                  <a:t>In simulations with N targets and large coverage gaps, </a:t>
                </a:r>
                <a:r>
                  <a:rPr lang="en-US" sz="2000" i="1" dirty="0"/>
                  <a:t>probability of correct association </a:t>
                </a:r>
                <a:r>
                  <a:rPr lang="en-US" sz="2000" dirty="0"/>
                  <a:t>(PCA) with data association processing degrades to the performance lower bound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𝑃𝐶𝐴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1800" dirty="0"/>
              </a:p>
              <a:p>
                <a:r>
                  <a:rPr lang="en-US" sz="2000" dirty="0"/>
                  <a:t>Use of generalized Ornstein-</a:t>
                </a:r>
                <a:r>
                  <a:rPr lang="en-US" sz="2000" dirty="0" err="1"/>
                  <a:t>Uhlenbeck</a:t>
                </a:r>
                <a:r>
                  <a:rPr lang="en-US" sz="2000" dirty="0"/>
                  <a:t> filters leads to a substantial performance gain</a:t>
                </a:r>
              </a:p>
              <a:p>
                <a:pPr lvl="1"/>
                <a:r>
                  <a:rPr lang="en-US" sz="1800" dirty="0"/>
                  <a:t>When coverage is good, tracking performance is similar to conventional processing</a:t>
                </a:r>
              </a:p>
              <a:p>
                <a:pPr lvl="1"/>
                <a:r>
                  <a:rPr lang="en-US" sz="1800" dirty="0"/>
                  <a:t>When coverage is poor, track filters give more weight to context, maintaining bounded and statistically-consistent uncertainty</a:t>
                </a:r>
              </a:p>
              <a:p>
                <a:pPr lvl="1"/>
                <a:r>
                  <a:rPr lang="en-US" sz="1800" dirty="0"/>
                  <a:t>Resulting target reacquisition is greatly facilitated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243D4B-CFE9-48DA-82F4-F9FB4459B9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0798" y="1247673"/>
                <a:ext cx="5358350" cy="3905454"/>
              </a:xfrm>
              <a:blipFill>
                <a:blip r:embed="rId2"/>
                <a:stretch>
                  <a:fillRect l="-2730" t="-2813" r="-3754" b="-2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CBEC7-97B5-4FE6-ACD0-03C8D291A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3000" y="6629403"/>
            <a:ext cx="381000" cy="27699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D5A618-28C4-4844-B8A0-495FFC40A164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A7A17-316A-4673-9D67-2FB522DEFC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148" y="1791509"/>
            <a:ext cx="4038454" cy="3246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02984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ACD0D-E4B3-4A24-BA54-29D87A249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81289-9E67-48D6-981B-07B978273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MHT is a leading paradigm for MTT</a:t>
            </a:r>
          </a:p>
          <a:p>
            <a:r>
              <a:rPr lang="en-US" sz="2400" dirty="0"/>
              <a:t>MHT seeks the MAP data association solution</a:t>
            </a:r>
          </a:p>
          <a:p>
            <a:pPr lvl="1"/>
            <a:r>
              <a:rPr lang="en-US" sz="2000" dirty="0"/>
              <a:t>Leads to good performance with respect to operational performance assessment</a:t>
            </a:r>
          </a:p>
          <a:p>
            <a:r>
              <a:rPr lang="en-US" sz="2400" dirty="0"/>
              <a:t>Many enhancements to MHT have been developed over the years</a:t>
            </a:r>
          </a:p>
          <a:p>
            <a:pPr lvl="1"/>
            <a:r>
              <a:rPr lang="en-US" sz="2000" dirty="0"/>
              <a:t>Distributed and graph-based methods show particular promise</a:t>
            </a:r>
          </a:p>
          <a:p>
            <a:r>
              <a:rPr lang="en-US" sz="2400" dirty="0"/>
              <a:t>Some open challenges</a:t>
            </a:r>
          </a:p>
          <a:p>
            <a:pPr lvl="1"/>
            <a:r>
              <a:rPr lang="en-US" sz="2000" dirty="0"/>
              <a:t>Hybrid paradigms to combine strengths of multiple methods</a:t>
            </a:r>
          </a:p>
          <a:p>
            <a:pPr lvl="1"/>
            <a:r>
              <a:rPr lang="en-US" sz="2000" dirty="0"/>
              <a:t>Sensor resource management that contends with data association and latency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DC224-ED65-417A-B5B5-090A1EE3D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53</a:t>
            </a:fld>
            <a:r>
              <a:rPr lang="en-US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C6CC0-CE38-FB12-E81A-70D23FB7D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7" b="2876"/>
          <a:stretch/>
        </p:blipFill>
        <p:spPr>
          <a:xfrm>
            <a:off x="2743199" y="4695092"/>
            <a:ext cx="4302017" cy="166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90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CB9A7-1890-449A-CF65-928B822AF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join us at FUSION 2024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93E1D-3D86-2AED-8056-1833E8E5E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Sponsors:</a:t>
            </a:r>
          </a:p>
          <a:p>
            <a:r>
              <a:rPr lang="en-US" sz="2400" dirty="0"/>
              <a:t>Where: Venice, Italy</a:t>
            </a:r>
          </a:p>
          <a:p>
            <a:r>
              <a:rPr lang="en-US" sz="2400" dirty="0"/>
              <a:t>When: 7-11 July 2024</a:t>
            </a:r>
          </a:p>
          <a:p>
            <a:r>
              <a:rPr lang="en-US" sz="2400" dirty="0"/>
              <a:t>https://fusion2024.org/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F5B06-3986-2F52-B46C-AD099641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54</a:t>
            </a:fld>
            <a:r>
              <a:rPr lang="en-US"/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DB605-2BE8-1ABA-9511-F1949F6D4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872" y="1412333"/>
            <a:ext cx="3724780" cy="47316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FB8EE6-4676-8A35-7792-FC02ACBA4ADF}"/>
              </a:ext>
            </a:extLst>
          </p:cNvPr>
          <p:cNvGrpSpPr/>
          <p:nvPr/>
        </p:nvGrpSpPr>
        <p:grpSpPr>
          <a:xfrm>
            <a:off x="862748" y="3374745"/>
            <a:ext cx="4077390" cy="2769244"/>
            <a:chOff x="862748" y="3374745"/>
            <a:chExt cx="4077390" cy="27692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65271C-7FE2-BC9A-D1E3-401CDEDD3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2748" y="3374745"/>
              <a:ext cx="4077390" cy="2769244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167CE51-59A2-7F87-F32C-88053745025A}"/>
                </a:ext>
              </a:extLst>
            </p:cNvPr>
            <p:cNvSpPr/>
            <p:nvPr/>
          </p:nvSpPr>
          <p:spPr>
            <a:xfrm>
              <a:off x="3150900" y="4959305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">
            <a:extLst>
              <a:ext uri="{FF2B5EF4-FFF2-40B4-BE49-F238E27FC236}">
                <a16:creationId xmlns:a16="http://schemas.microsoft.com/office/drawing/2014/main" id="{B4D861AE-E1BB-7085-2ACB-ABF293448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72" y="1240125"/>
            <a:ext cx="1466895" cy="73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nternational Society of Information Fusion">
            <a:extLst>
              <a:ext uri="{FF2B5EF4-FFF2-40B4-BE49-F238E27FC236}">
                <a16:creationId xmlns:a16="http://schemas.microsoft.com/office/drawing/2014/main" id="{97C39FB0-BDFE-BF5D-8325-9E3E6BFE3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1"/>
          <a:stretch/>
        </p:blipFill>
        <p:spPr bwMode="auto">
          <a:xfrm>
            <a:off x="1912946" y="1394015"/>
            <a:ext cx="1526093" cy="4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241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6A694-4C8D-4A6E-AEB2-B1140C4A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estimation criteria</a:t>
            </a:r>
            <a:r>
              <a:rPr lang="en-US" baseline="30000" dirty="0"/>
              <a:t>1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A7DC90-25E6-4D20-9538-EF3E7B2BDF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LS or </a:t>
                </a:r>
                <a:r>
                  <a:rPr lang="en-US" i="1" dirty="0"/>
                  <a:t>Minimum Mean Squared Error</a:t>
                </a:r>
                <a:r>
                  <a:rPr lang="en-US" dirty="0"/>
                  <a:t> (MMSE) estimator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Optimal estimator is the </a:t>
                </a:r>
                <a:r>
                  <a:rPr lang="en-US" i="1" dirty="0"/>
                  <a:t>conditional mean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i="1" dirty="0"/>
                  <a:t>Minimum Mean Absolute Error</a:t>
                </a:r>
                <a:r>
                  <a:rPr lang="en-US" dirty="0"/>
                  <a:t> (MMAE) estimator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. </a:t>
                </a:r>
              </a:p>
              <a:p>
                <a:pPr lvl="1"/>
                <a:r>
                  <a:rPr lang="en-US" dirty="0"/>
                  <a:t>Optimal estimator is the </a:t>
                </a:r>
                <a:r>
                  <a:rPr lang="en-US" i="1" dirty="0"/>
                  <a:t>conditional median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Minimum probability of error, or </a:t>
                </a:r>
                <a:r>
                  <a:rPr lang="en-US" i="1" dirty="0"/>
                  <a:t>Maximum A Posteriori</a:t>
                </a:r>
                <a:r>
                  <a:rPr lang="en-US" dirty="0"/>
                  <a:t> (MAP) estimator considers: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Optimal estimator is </a:t>
                </a:r>
                <a:r>
                  <a:rPr lang="en-US" i="1" dirty="0"/>
                  <a:t>conditional mode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A7DC90-25E6-4D20-9538-EF3E7B2BDF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298" r="-389" b="-2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6A1E4-3B5E-4E2D-9098-93F94A9B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6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967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BA055-3A25-4C5C-9A6B-65983ED62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estimation criteria</a:t>
            </a:r>
            <a:r>
              <a:rPr lang="en-US" baseline="30000" dirty="0"/>
              <a:t>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839507-9A21-4B39-AF95-186745C2F5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the Gaussian case, the MMSE, MMAE, and MAP estimators are the same.</a:t>
                </a:r>
              </a:p>
              <a:p>
                <a:r>
                  <a:rPr lang="en-US" dirty="0"/>
                  <a:t>The MAP estimator with diffuse (uninformative) prior yields the </a:t>
                </a:r>
                <a:r>
                  <a:rPr lang="en-US" i="1" dirty="0"/>
                  <a:t>Maximum Likelihood</a:t>
                </a:r>
                <a:r>
                  <a:rPr lang="en-US" dirty="0"/>
                  <a:t> (ML) estimator.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func>
                      </m:e>
                    </m:fun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i="1" dirty="0"/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839507-9A21-4B39-AF95-186745C2F5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298" r="-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63219-28D5-4CC1-A810-B604402A8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7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8E60F-FB07-4C42-850B-46A0AB7EA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equation 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BE3DBD-3730-48E6-B7D1-83607C68B8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Linear LS estimator: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𝑌𝑌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Consider the case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are related by an observation equation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𝑣𝑣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𝑋𝑋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i="1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𝑌𝑌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𝑋𝑋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𝑣𝑣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𝑋𝑋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𝑋𝑋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𝑣𝑣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sub>
                    </m:sSub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𝑋𝑋</m:t>
                        </m:r>
                      </m:sub>
                    </m:sSub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𝑋𝑋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𝑋𝑋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𝑣𝑣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𝑋𝑋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BE3DBD-3730-48E6-B7D1-83607C68B8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EEF7E-857E-4887-B8D9-CDBD296E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8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18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8E60F-FB07-4C42-850B-46A0AB7EA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Limiting case of interest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BE3DBD-3730-48E6-B7D1-83607C68B8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Information form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𝑋𝑋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𝑣𝑣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𝑣𝑣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For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𝑋𝑋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This is the same as deterministic least squares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𝐶𝑥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𝐶𝑥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b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=−2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𝐶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BE3DBD-3730-48E6-B7D1-83607C68B8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40" t="-3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EEF7E-857E-4887-B8D9-CDBD296E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9745226-6299-4A3A-A41F-10C9398EB7E7}" type="slidenum">
              <a:rPr lang="en-US" smtClean="0"/>
              <a:pPr/>
              <a:t>9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883862"/>
      </p:ext>
    </p:extLst>
  </p:cSld>
  <p:clrMapOvr>
    <a:masterClrMapping/>
  </p:clrMapOvr>
</p:sld>
</file>

<file path=ppt/theme/theme1.xml><?xml version="1.0" encoding="utf-8"?>
<a:theme xmlns:a="http://schemas.openxmlformats.org/drawingml/2006/main" name="STR Theme">
  <a:themeElements>
    <a:clrScheme name="Custom 2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00355F"/>
      </a:accent1>
      <a:accent2>
        <a:srgbClr val="2B2E39"/>
      </a:accent2>
      <a:accent3>
        <a:srgbClr val="F9B959"/>
      </a:accent3>
      <a:accent4>
        <a:srgbClr val="59D9FF"/>
      </a:accent4>
      <a:accent5>
        <a:srgbClr val="F59609"/>
      </a:accent5>
      <a:accent6>
        <a:srgbClr val="0070C0"/>
      </a:accent6>
      <a:hlink>
        <a:srgbClr val="F59E00"/>
      </a:hlink>
      <a:folHlink>
        <a:srgbClr val="B2B2B2"/>
      </a:folHlink>
    </a:clrScheme>
    <a:fontScheme name="Custom 1">
      <a:majorFont>
        <a:latin typeface="Convection Medium"/>
        <a:ea typeface=""/>
        <a:cs typeface=""/>
      </a:majorFont>
      <a:minorFont>
        <a:latin typeface="Convecti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 Dark Theme">
  <a:themeElements>
    <a:clrScheme name="STR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00355F"/>
      </a:accent1>
      <a:accent2>
        <a:srgbClr val="2B2E39"/>
      </a:accent2>
      <a:accent3>
        <a:srgbClr val="F9B959"/>
      </a:accent3>
      <a:accent4>
        <a:srgbClr val="59D9FF"/>
      </a:accent4>
      <a:accent5>
        <a:srgbClr val="F69200"/>
      </a:accent5>
      <a:accent6>
        <a:srgbClr val="0070C0"/>
      </a:accent6>
      <a:hlink>
        <a:srgbClr val="F59E00"/>
      </a:hlink>
      <a:folHlink>
        <a:srgbClr val="B2B2B2"/>
      </a:folHlink>
    </a:clrScheme>
    <a:fontScheme name="Custom 1">
      <a:majorFont>
        <a:latin typeface="Convection Medium"/>
        <a:ea typeface=""/>
        <a:cs typeface=""/>
      </a:majorFont>
      <a:minorFont>
        <a:latin typeface="Convecti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CA666F15FE0A46B9BE27310EE9F0B4" ma:contentTypeVersion="10" ma:contentTypeDescription="Create a new document." ma:contentTypeScope="" ma:versionID="a9b8d1af168e84b60acdba4cb8613211">
  <xsd:schema xmlns:xsd="http://www.w3.org/2001/XMLSchema" xmlns:xs="http://www.w3.org/2001/XMLSchema" xmlns:p="http://schemas.microsoft.com/office/2006/metadata/properties" xmlns:ns3="8ac78b71-669e-4479-b128-9821db2024a9" targetNamespace="http://schemas.microsoft.com/office/2006/metadata/properties" ma:root="true" ma:fieldsID="28a9e044154e97caf2a84fc19dc57c66" ns3:_="">
    <xsd:import namespace="8ac78b71-669e-4479-b128-9821db2024a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c78b71-669e-4479-b128-9821db202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CB3BA0-5800-4D29-94E1-F6884BC82C2F}">
  <ds:schemaRefs>
    <ds:schemaRef ds:uri="http://www.w3.org/XML/1998/namespace"/>
    <ds:schemaRef ds:uri="8ac78b71-669e-4479-b128-9821db2024a9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AF68F9E-E15C-4055-B21A-DF83BEA50F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F3C9FD-2CEF-48F8-B9F3-BF5AF1F8B3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c78b71-669e-4479-b128-9821db2024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49260</TotalTime>
  <Words>3286</Words>
  <Application>Microsoft Office PowerPoint</Application>
  <PresentationFormat>Custom</PresentationFormat>
  <Paragraphs>719</Paragraphs>
  <Slides>54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Calibri</vt:lpstr>
      <vt:lpstr>Convection Condensed</vt:lpstr>
      <vt:lpstr>Courier New</vt:lpstr>
      <vt:lpstr>Convection</vt:lpstr>
      <vt:lpstr>Convection Medium</vt:lpstr>
      <vt:lpstr>Cambria Math</vt:lpstr>
      <vt:lpstr>Arial</vt:lpstr>
      <vt:lpstr>Wingdings</vt:lpstr>
      <vt:lpstr>STR Theme</vt:lpstr>
      <vt:lpstr>STR Dark Theme</vt:lpstr>
      <vt:lpstr>Equazione</vt:lpstr>
      <vt:lpstr>PowerPoint Presentation</vt:lpstr>
      <vt:lpstr>Outline</vt:lpstr>
      <vt:lpstr>Estimation theory1</vt:lpstr>
      <vt:lpstr>Estimation theory2</vt:lpstr>
      <vt:lpstr>Example: uniformly distributed noise</vt:lpstr>
      <vt:lpstr>Other estimation criteria1</vt:lpstr>
      <vt:lpstr>Other estimation criteria2</vt:lpstr>
      <vt:lpstr>Observation equation form</vt:lpstr>
      <vt:lpstr>Limiting case of interest</vt:lpstr>
      <vt:lpstr>Recursive estimation: the Kalman filter1</vt:lpstr>
      <vt:lpstr>Recursive estimation: the Kalman filter2</vt:lpstr>
      <vt:lpstr>Outline</vt:lpstr>
      <vt:lpstr>Kinematic modeling</vt:lpstr>
      <vt:lpstr>Summary of linear Gaussian models</vt:lpstr>
      <vt:lpstr>Further words on models and filters</vt:lpstr>
      <vt:lpstr>Existence modeling</vt:lpstr>
      <vt:lpstr>Interesting properties</vt:lpstr>
      <vt:lpstr>Outline</vt:lpstr>
      <vt:lpstr>Multi-target tracking (MTT)</vt:lpstr>
      <vt:lpstr>Taxonomy of MTT paradigms</vt:lpstr>
      <vt:lpstr>Some comments on MTT methods</vt:lpstr>
      <vt:lpstr>Symmetric measurement equation</vt:lpstr>
      <vt:lpstr>Operational performance metrics</vt:lpstr>
      <vt:lpstr>Completeness, purity, estimation error</vt:lpstr>
      <vt:lpstr>Towards a scalar objective</vt:lpstr>
      <vt:lpstr>Some issues in performance evaluation</vt:lpstr>
      <vt:lpstr>Relaxing the point-track assumption</vt:lpstr>
      <vt:lpstr>Outline</vt:lpstr>
      <vt:lpstr>Multiple-hypothesis tracking (MHT)</vt:lpstr>
      <vt:lpstr>Is MAP estimation a good idea?</vt:lpstr>
      <vt:lpstr>Hypothesis-oriented MHT</vt:lpstr>
      <vt:lpstr>Grinding through the math</vt:lpstr>
      <vt:lpstr>Factored form of predicted hypothesis</vt:lpstr>
      <vt:lpstr>The track-oriented MHT recursion</vt:lpstr>
      <vt:lpstr>Example</vt:lpstr>
      <vt:lpstr>More to MHT than scoring recursion </vt:lpstr>
      <vt:lpstr>In ideal settings things work very well</vt:lpstr>
      <vt:lpstr>Outline</vt:lpstr>
      <vt:lpstr>Achieving performance requires more</vt:lpstr>
      <vt:lpstr>Areas of MHT progress</vt:lpstr>
      <vt:lpstr>Enhanced MHT recursion</vt:lpstr>
      <vt:lpstr>Distributed tracking</vt:lpstr>
      <vt:lpstr>A single-sensor GMTI tracking example</vt:lpstr>
      <vt:lpstr>Hierarchical tracking</vt:lpstr>
      <vt:lpstr>Multi-INT fusion</vt:lpstr>
      <vt:lpstr>GBF Illustration</vt:lpstr>
      <vt:lpstr>GBF vs. MHT performance (notional)</vt:lpstr>
      <vt:lpstr>General context-aware tracking</vt:lpstr>
      <vt:lpstr>Single-model context-aware tracking</vt:lpstr>
      <vt:lpstr>Conventional processing</vt:lpstr>
      <vt:lpstr>Context-aware processing</vt:lpstr>
      <vt:lpstr>Single-model context aware tracking</vt:lpstr>
      <vt:lpstr>Summary comments</vt:lpstr>
      <vt:lpstr>Please join us at FUSION 2024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</dc:title>
  <dc:creator>Patt, Dan</dc:creator>
  <cp:lastModifiedBy>Coraluppi, Stefano</cp:lastModifiedBy>
  <cp:revision>226</cp:revision>
  <cp:lastPrinted>2021-01-24T20:05:44Z</cp:lastPrinted>
  <dcterms:created xsi:type="dcterms:W3CDTF">2019-11-15T13:18:00Z</dcterms:created>
  <dcterms:modified xsi:type="dcterms:W3CDTF">2023-10-19T21:53:25Z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0x0101003CCA666F15FE0A46B9BE27310EE9F0B4</vt:lpwstr>
  </property>
</Properties>
</file>