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2" r:id="rId2"/>
    <p:sldId id="480" r:id="rId3"/>
    <p:sldId id="455" r:id="rId4"/>
    <p:sldId id="476" r:id="rId5"/>
    <p:sldId id="485" r:id="rId6"/>
    <p:sldId id="479" r:id="rId7"/>
    <p:sldId id="456" r:id="rId8"/>
    <p:sldId id="457" r:id="rId9"/>
    <p:sldId id="459" r:id="rId10"/>
    <p:sldId id="481" r:id="rId11"/>
    <p:sldId id="474" r:id="rId12"/>
    <p:sldId id="484" r:id="rId13"/>
    <p:sldId id="486" r:id="rId14"/>
    <p:sldId id="48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70A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0" autoAdjust="0"/>
    <p:restoredTop sz="68625" autoAdjust="0"/>
  </p:normalViewPr>
  <p:slideViewPr>
    <p:cSldViewPr snapToGrid="0">
      <p:cViewPr varScale="1">
        <p:scale>
          <a:sx n="113" d="100"/>
          <a:sy n="113" d="100"/>
        </p:scale>
        <p:origin x="210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F6E986-8201-4ABA-A13E-26F15F8DC7D9}" type="doc">
      <dgm:prSet loTypeId="urn:microsoft.com/office/officeart/2005/8/layout/hProcess11" loCatId="process" qsTypeId="urn:microsoft.com/office/officeart/2005/8/quickstyle/simple1" qsCatId="simple" csTypeId="urn:microsoft.com/office/officeart/2005/8/colors/accent1_2" csCatId="accent1" phldr="1"/>
      <dgm:spPr/>
    </dgm:pt>
    <dgm:pt modelId="{69CD396B-45EF-4C95-BDB3-0084B38B1F09}">
      <dgm:prSet phldrT="[Text]" custT="1"/>
      <dgm:spPr/>
      <dgm:t>
        <a:bodyPr vert="vert"/>
        <a:lstStyle/>
        <a:p>
          <a:r>
            <a:rPr lang="en-US" sz="2800" dirty="0" err="1"/>
            <a:t>BoG</a:t>
          </a:r>
          <a:r>
            <a:rPr lang="en-US" sz="2800" dirty="0"/>
            <a:t> Approval</a:t>
          </a:r>
        </a:p>
      </dgm:t>
    </dgm:pt>
    <dgm:pt modelId="{1FFAD5C2-0A0F-4A37-BE7C-33516851C2D0}" type="parTrans" cxnId="{DF7B28CB-6CF7-4FAC-9349-79D9837646A1}">
      <dgm:prSet/>
      <dgm:spPr/>
      <dgm:t>
        <a:bodyPr/>
        <a:lstStyle/>
        <a:p>
          <a:endParaRPr lang="en-US"/>
        </a:p>
      </dgm:t>
    </dgm:pt>
    <dgm:pt modelId="{A2220953-9ED5-4B86-9EA1-63691658F53B}" type="sibTrans" cxnId="{DF7B28CB-6CF7-4FAC-9349-79D9837646A1}">
      <dgm:prSet/>
      <dgm:spPr/>
      <dgm:t>
        <a:bodyPr/>
        <a:lstStyle/>
        <a:p>
          <a:endParaRPr lang="en-US"/>
        </a:p>
      </dgm:t>
    </dgm:pt>
    <dgm:pt modelId="{CD8EA91B-D842-4FCC-B77E-C752CB81B965}">
      <dgm:prSet phldrT="[Text]" custT="1"/>
      <dgm:spPr/>
      <dgm:t>
        <a:bodyPr vert="vert"/>
        <a:lstStyle/>
        <a:p>
          <a:r>
            <a:rPr lang="en-US" sz="2800" dirty="0"/>
            <a:t>AESS Store Created / Merchandise Selected</a:t>
          </a:r>
        </a:p>
      </dgm:t>
    </dgm:pt>
    <dgm:pt modelId="{7A50AA0D-4DBC-4085-B2F3-4CB31674D058}" type="parTrans" cxnId="{1D462B2F-8EE5-4B54-84FD-E45F68BF333D}">
      <dgm:prSet/>
      <dgm:spPr/>
      <dgm:t>
        <a:bodyPr/>
        <a:lstStyle/>
        <a:p>
          <a:endParaRPr lang="en-US"/>
        </a:p>
      </dgm:t>
    </dgm:pt>
    <dgm:pt modelId="{AB340893-93CF-4702-BF8B-9107AE8B603D}" type="sibTrans" cxnId="{1D462B2F-8EE5-4B54-84FD-E45F68BF333D}">
      <dgm:prSet/>
      <dgm:spPr/>
      <dgm:t>
        <a:bodyPr/>
        <a:lstStyle/>
        <a:p>
          <a:endParaRPr lang="en-US"/>
        </a:p>
      </dgm:t>
    </dgm:pt>
    <dgm:pt modelId="{BD446B61-610E-4C9A-9C86-608CFB49AC12}">
      <dgm:prSet phldrT="[Text]" custT="1"/>
      <dgm:spPr/>
      <dgm:t>
        <a:bodyPr vert="vert"/>
        <a:lstStyle/>
        <a:p>
          <a:r>
            <a:rPr lang="en-US" sz="2800" dirty="0"/>
            <a:t>Program Launch </a:t>
          </a:r>
        </a:p>
      </dgm:t>
    </dgm:pt>
    <dgm:pt modelId="{DCBC44F9-6535-4D43-8AB0-9E62CE577F20}" type="parTrans" cxnId="{5422514A-D73A-4FFD-9642-ED6F336E4F3C}">
      <dgm:prSet/>
      <dgm:spPr/>
      <dgm:t>
        <a:bodyPr/>
        <a:lstStyle/>
        <a:p>
          <a:endParaRPr lang="en-US"/>
        </a:p>
      </dgm:t>
    </dgm:pt>
    <dgm:pt modelId="{0DD1A274-A315-459E-A517-2BF7B6C7F74A}" type="sibTrans" cxnId="{5422514A-D73A-4FFD-9642-ED6F336E4F3C}">
      <dgm:prSet/>
      <dgm:spPr/>
      <dgm:t>
        <a:bodyPr/>
        <a:lstStyle/>
        <a:p>
          <a:endParaRPr lang="en-US"/>
        </a:p>
      </dgm:t>
    </dgm:pt>
    <dgm:pt modelId="{C5BBF91C-50E6-42CE-ACBA-D028A5F49DAF}">
      <dgm:prSet phldrT="[Text]" custT="1"/>
      <dgm:spPr/>
      <dgm:t>
        <a:bodyPr vert="vert"/>
        <a:lstStyle/>
        <a:p>
          <a:r>
            <a:rPr lang="en-US" sz="2800" dirty="0"/>
            <a:t>IEEE Payment to </a:t>
          </a:r>
          <a:r>
            <a:rPr lang="en-US" sz="2800" dirty="0" err="1"/>
            <a:t>SwagMagic</a:t>
          </a:r>
          <a:endParaRPr lang="en-US" sz="2800" dirty="0"/>
        </a:p>
      </dgm:t>
    </dgm:pt>
    <dgm:pt modelId="{471A9990-7FC8-4EA9-96E7-BF4A72E10804}" type="parTrans" cxnId="{4841641F-4B6F-4561-B39C-3F05D2AF43F3}">
      <dgm:prSet/>
      <dgm:spPr/>
      <dgm:t>
        <a:bodyPr/>
        <a:lstStyle/>
        <a:p>
          <a:endParaRPr lang="en-US"/>
        </a:p>
      </dgm:t>
    </dgm:pt>
    <dgm:pt modelId="{6324D09C-6487-4465-AB72-1B949A24F51A}" type="sibTrans" cxnId="{4841641F-4B6F-4561-B39C-3F05D2AF43F3}">
      <dgm:prSet/>
      <dgm:spPr/>
      <dgm:t>
        <a:bodyPr/>
        <a:lstStyle/>
        <a:p>
          <a:endParaRPr lang="en-US"/>
        </a:p>
      </dgm:t>
    </dgm:pt>
    <dgm:pt modelId="{FC2099F3-0598-4797-8772-87BC4B87316D}">
      <dgm:prSet phldrT="[Text]" custT="1"/>
      <dgm:spPr/>
      <dgm:t>
        <a:bodyPr vert="vert"/>
        <a:lstStyle/>
        <a:p>
          <a:r>
            <a:rPr lang="en-US" sz="2800" dirty="0"/>
            <a:t> Volunteers request Merchandise up to $300</a:t>
          </a:r>
        </a:p>
      </dgm:t>
    </dgm:pt>
    <dgm:pt modelId="{19BBA15F-451D-46E8-8DE9-F508E3049E5E}" type="parTrans" cxnId="{07ED88C6-CA6D-403C-9B2D-337C47DAE40F}">
      <dgm:prSet/>
      <dgm:spPr/>
      <dgm:t>
        <a:bodyPr/>
        <a:lstStyle/>
        <a:p>
          <a:endParaRPr lang="en-US"/>
        </a:p>
      </dgm:t>
    </dgm:pt>
    <dgm:pt modelId="{7078FB91-2725-4D20-AB3D-47051D8CF1EB}" type="sibTrans" cxnId="{07ED88C6-CA6D-403C-9B2D-337C47DAE40F}">
      <dgm:prSet/>
      <dgm:spPr/>
      <dgm:t>
        <a:bodyPr/>
        <a:lstStyle/>
        <a:p>
          <a:endParaRPr lang="en-US"/>
        </a:p>
      </dgm:t>
    </dgm:pt>
    <dgm:pt modelId="{EB7AA065-9DC2-498B-BB71-6293F493342A}">
      <dgm:prSet phldrT="[Text]" custT="1"/>
      <dgm:spPr/>
      <dgm:t>
        <a:bodyPr vert="vert"/>
        <a:lstStyle/>
        <a:p>
          <a:r>
            <a:rPr lang="en-US" sz="2800" dirty="0"/>
            <a:t>AESS Global Merchandise Form created </a:t>
          </a:r>
        </a:p>
      </dgm:t>
    </dgm:pt>
    <dgm:pt modelId="{8916A9C6-A8A3-49DF-AA31-04A08AF67E94}" type="parTrans" cxnId="{45C4E186-A39A-41BE-B3C7-D550A3A01316}">
      <dgm:prSet/>
      <dgm:spPr/>
      <dgm:t>
        <a:bodyPr/>
        <a:lstStyle/>
        <a:p>
          <a:endParaRPr lang="en-US"/>
        </a:p>
      </dgm:t>
    </dgm:pt>
    <dgm:pt modelId="{9CCFEA00-E861-4714-A9EE-BD8CC275EA8D}" type="sibTrans" cxnId="{45C4E186-A39A-41BE-B3C7-D550A3A01316}">
      <dgm:prSet/>
      <dgm:spPr/>
      <dgm:t>
        <a:bodyPr/>
        <a:lstStyle/>
        <a:p>
          <a:endParaRPr lang="en-US"/>
        </a:p>
      </dgm:t>
    </dgm:pt>
    <dgm:pt modelId="{33457689-1567-4BE4-AD7A-6CE794BDB7F1}">
      <dgm:prSet phldrT="[Text]" custT="1"/>
      <dgm:spPr/>
      <dgm:t>
        <a:bodyPr vert="vert"/>
        <a:lstStyle/>
        <a:p>
          <a:r>
            <a:rPr lang="en-US" sz="2800" dirty="0"/>
            <a:t>Members Committee Approves</a:t>
          </a:r>
        </a:p>
      </dgm:t>
    </dgm:pt>
    <dgm:pt modelId="{0412ABAD-CE1E-46A7-A99B-59DF4D0349F4}" type="parTrans" cxnId="{2864692C-DB59-4708-A0CB-FADAA71E07CF}">
      <dgm:prSet/>
      <dgm:spPr/>
      <dgm:t>
        <a:bodyPr/>
        <a:lstStyle/>
        <a:p>
          <a:endParaRPr lang="en-US"/>
        </a:p>
      </dgm:t>
    </dgm:pt>
    <dgm:pt modelId="{249BBAD2-A070-47D9-AC20-4472A8B1430A}" type="sibTrans" cxnId="{2864692C-DB59-4708-A0CB-FADAA71E07CF}">
      <dgm:prSet/>
      <dgm:spPr/>
      <dgm:t>
        <a:bodyPr/>
        <a:lstStyle/>
        <a:p>
          <a:endParaRPr lang="en-US"/>
        </a:p>
      </dgm:t>
    </dgm:pt>
    <dgm:pt modelId="{F9DDEADA-8A28-46D5-BE19-2B7E6DADBBC9}">
      <dgm:prSet phldrT="[Text]" custT="1"/>
      <dgm:spPr/>
      <dgm:t>
        <a:bodyPr vert="vert"/>
        <a:lstStyle/>
        <a:p>
          <a:r>
            <a:rPr lang="en-US" sz="2800" dirty="0"/>
            <a:t>CC Sends Email to Volunteer</a:t>
          </a:r>
        </a:p>
      </dgm:t>
    </dgm:pt>
    <dgm:pt modelId="{53C2A780-3E5F-4303-B215-A1E7A522A4AC}" type="parTrans" cxnId="{0C88811F-11CE-46E9-B51D-740C8D747D13}">
      <dgm:prSet/>
      <dgm:spPr/>
      <dgm:t>
        <a:bodyPr/>
        <a:lstStyle/>
        <a:p>
          <a:endParaRPr lang="en-US"/>
        </a:p>
      </dgm:t>
    </dgm:pt>
    <dgm:pt modelId="{C2DD0FE4-ACD1-4EBB-ADAD-C3D730B6FA52}" type="sibTrans" cxnId="{0C88811F-11CE-46E9-B51D-740C8D747D13}">
      <dgm:prSet/>
      <dgm:spPr/>
      <dgm:t>
        <a:bodyPr/>
        <a:lstStyle/>
        <a:p>
          <a:endParaRPr lang="en-US"/>
        </a:p>
      </dgm:t>
    </dgm:pt>
    <dgm:pt modelId="{5A4A6464-9E21-4BF8-B4B1-F13FC97C2397}">
      <dgm:prSet phldrT="[Text]" custT="1"/>
      <dgm:spPr/>
      <dgm:t>
        <a:bodyPr vert="vert"/>
        <a:lstStyle/>
        <a:p>
          <a:r>
            <a:rPr lang="en-US" sz="2800" dirty="0"/>
            <a:t>Volunteer Selects Swags using Credit</a:t>
          </a:r>
        </a:p>
      </dgm:t>
    </dgm:pt>
    <dgm:pt modelId="{EE496192-8CF5-464B-BAB3-E77F32916677}" type="parTrans" cxnId="{E77662A5-FB8F-4D18-A501-724414CFBBEA}">
      <dgm:prSet/>
      <dgm:spPr/>
      <dgm:t>
        <a:bodyPr/>
        <a:lstStyle/>
        <a:p>
          <a:endParaRPr lang="en-US"/>
        </a:p>
      </dgm:t>
    </dgm:pt>
    <dgm:pt modelId="{C6C43483-6340-4284-8F0B-D18438534554}" type="sibTrans" cxnId="{E77662A5-FB8F-4D18-A501-724414CFBBEA}">
      <dgm:prSet/>
      <dgm:spPr/>
      <dgm:t>
        <a:bodyPr/>
        <a:lstStyle/>
        <a:p>
          <a:endParaRPr lang="en-US"/>
        </a:p>
      </dgm:t>
    </dgm:pt>
    <dgm:pt modelId="{266C0090-77F7-438B-AD13-6E37711268FB}">
      <dgm:prSet phldrT="[Text]" custT="1"/>
      <dgm:spPr/>
      <dgm:t>
        <a:bodyPr vert="vert"/>
        <a:lstStyle/>
        <a:p>
          <a:r>
            <a:rPr lang="en-US" sz="2800" dirty="0"/>
            <a:t>Merchandise is Shipped to Volunteer</a:t>
          </a:r>
        </a:p>
      </dgm:t>
    </dgm:pt>
    <dgm:pt modelId="{2DD939F5-1E57-4655-BD95-0754CEB74F8F}" type="parTrans" cxnId="{A6D60E32-E19D-4DA8-8D6F-03AE31703AAE}">
      <dgm:prSet/>
      <dgm:spPr/>
      <dgm:t>
        <a:bodyPr/>
        <a:lstStyle/>
        <a:p>
          <a:endParaRPr lang="en-US"/>
        </a:p>
      </dgm:t>
    </dgm:pt>
    <dgm:pt modelId="{20D78339-D7C9-4DDF-B93F-CE0B721DB134}" type="sibTrans" cxnId="{A6D60E32-E19D-4DA8-8D6F-03AE31703AAE}">
      <dgm:prSet/>
      <dgm:spPr/>
      <dgm:t>
        <a:bodyPr/>
        <a:lstStyle/>
        <a:p>
          <a:endParaRPr lang="en-US"/>
        </a:p>
      </dgm:t>
    </dgm:pt>
    <dgm:pt modelId="{B1F484A9-26DD-48B0-9177-839CB36A478A}" type="pres">
      <dgm:prSet presAssocID="{48F6E986-8201-4ABA-A13E-26F15F8DC7D9}" presName="Name0" presStyleCnt="0">
        <dgm:presLayoutVars>
          <dgm:dir/>
          <dgm:resizeHandles val="exact"/>
        </dgm:presLayoutVars>
      </dgm:prSet>
      <dgm:spPr/>
    </dgm:pt>
    <dgm:pt modelId="{12054E39-EDC2-4FA6-A3B9-CE2B81FF2090}" type="pres">
      <dgm:prSet presAssocID="{48F6E986-8201-4ABA-A13E-26F15F8DC7D9}" presName="arrow" presStyleLbl="bgShp" presStyleIdx="0" presStyleCnt="1"/>
      <dgm:spPr/>
    </dgm:pt>
    <dgm:pt modelId="{E28F4810-EDFC-4BC4-9BAD-82A1036138D6}" type="pres">
      <dgm:prSet presAssocID="{48F6E986-8201-4ABA-A13E-26F15F8DC7D9}" presName="points" presStyleCnt="0"/>
      <dgm:spPr/>
    </dgm:pt>
    <dgm:pt modelId="{DE6AB149-9C81-4B8E-A49B-1F40421B8AB1}" type="pres">
      <dgm:prSet presAssocID="{69CD396B-45EF-4C95-BDB3-0084B38B1F09}" presName="compositeA" presStyleCnt="0"/>
      <dgm:spPr/>
    </dgm:pt>
    <dgm:pt modelId="{6D25C174-43F6-4DA9-831C-803FC9A7A08A}" type="pres">
      <dgm:prSet presAssocID="{69CD396B-45EF-4C95-BDB3-0084B38B1F09}" presName="textA" presStyleLbl="revTx" presStyleIdx="0" presStyleCnt="10" custLinFactNeighborX="13840">
        <dgm:presLayoutVars>
          <dgm:bulletEnabled val="1"/>
        </dgm:presLayoutVars>
      </dgm:prSet>
      <dgm:spPr/>
    </dgm:pt>
    <dgm:pt modelId="{5C8DB959-9D83-44FC-853C-0D883F7D6513}" type="pres">
      <dgm:prSet presAssocID="{69CD396B-45EF-4C95-BDB3-0084B38B1F09}" presName="circleA" presStyleLbl="node1" presStyleIdx="0" presStyleCnt="10"/>
      <dgm:spPr/>
    </dgm:pt>
    <dgm:pt modelId="{9C0D9761-3C31-41DB-AF40-CE175CE4AFBB}" type="pres">
      <dgm:prSet presAssocID="{69CD396B-45EF-4C95-BDB3-0084B38B1F09}" presName="spaceA" presStyleCnt="0"/>
      <dgm:spPr/>
    </dgm:pt>
    <dgm:pt modelId="{58EC79A0-145B-4A18-9510-99F51A40AFD5}" type="pres">
      <dgm:prSet presAssocID="{A2220953-9ED5-4B86-9EA1-63691658F53B}" presName="space" presStyleCnt="0"/>
      <dgm:spPr/>
    </dgm:pt>
    <dgm:pt modelId="{F1CE7AAA-92FB-4C14-B790-21830FF9DA13}" type="pres">
      <dgm:prSet presAssocID="{C5BBF91C-50E6-42CE-ACBA-D028A5F49DAF}" presName="compositeB" presStyleCnt="0"/>
      <dgm:spPr/>
    </dgm:pt>
    <dgm:pt modelId="{8FD0D354-586C-4F75-921A-6DF285ADA044}" type="pres">
      <dgm:prSet presAssocID="{C5BBF91C-50E6-42CE-ACBA-D028A5F49DAF}" presName="textB" presStyleLbl="revTx" presStyleIdx="1" presStyleCnt="10">
        <dgm:presLayoutVars>
          <dgm:bulletEnabled val="1"/>
        </dgm:presLayoutVars>
      </dgm:prSet>
      <dgm:spPr/>
    </dgm:pt>
    <dgm:pt modelId="{BE86D913-43CA-4A91-BFAD-B6000323CE82}" type="pres">
      <dgm:prSet presAssocID="{C5BBF91C-50E6-42CE-ACBA-D028A5F49DAF}" presName="circleB" presStyleLbl="node1" presStyleIdx="1" presStyleCnt="10"/>
      <dgm:spPr/>
    </dgm:pt>
    <dgm:pt modelId="{9B46D86A-AD4A-46FD-A1A0-95AF8496C8E9}" type="pres">
      <dgm:prSet presAssocID="{C5BBF91C-50E6-42CE-ACBA-D028A5F49DAF}" presName="spaceB" presStyleCnt="0"/>
      <dgm:spPr/>
    </dgm:pt>
    <dgm:pt modelId="{326BE684-11C3-419D-9C52-3F9D0697DCE7}" type="pres">
      <dgm:prSet presAssocID="{6324D09C-6487-4465-AB72-1B949A24F51A}" presName="space" presStyleCnt="0"/>
      <dgm:spPr/>
    </dgm:pt>
    <dgm:pt modelId="{3DD392FB-41CD-44CE-9343-B7EACD8D4ADD}" type="pres">
      <dgm:prSet presAssocID="{CD8EA91B-D842-4FCC-B77E-C752CB81B965}" presName="compositeA" presStyleCnt="0"/>
      <dgm:spPr/>
    </dgm:pt>
    <dgm:pt modelId="{01EE75DB-ECB3-4EA2-A7A1-1826B7C306F3}" type="pres">
      <dgm:prSet presAssocID="{CD8EA91B-D842-4FCC-B77E-C752CB81B965}" presName="textA" presStyleLbl="revTx" presStyleIdx="2" presStyleCnt="10" custLinFactNeighborX="-47056">
        <dgm:presLayoutVars>
          <dgm:bulletEnabled val="1"/>
        </dgm:presLayoutVars>
      </dgm:prSet>
      <dgm:spPr/>
    </dgm:pt>
    <dgm:pt modelId="{48F9EC98-0FB5-4BBE-ACE4-CA7C0A2C7670}" type="pres">
      <dgm:prSet presAssocID="{CD8EA91B-D842-4FCC-B77E-C752CB81B965}" presName="circleA" presStyleLbl="node1" presStyleIdx="2" presStyleCnt="10"/>
      <dgm:spPr/>
    </dgm:pt>
    <dgm:pt modelId="{0ADA5AF9-F624-4199-93A0-CAF2A3BBDDCC}" type="pres">
      <dgm:prSet presAssocID="{CD8EA91B-D842-4FCC-B77E-C752CB81B965}" presName="spaceA" presStyleCnt="0"/>
      <dgm:spPr/>
    </dgm:pt>
    <dgm:pt modelId="{4A2D6758-55C9-497D-B453-2E8AF1613F7D}" type="pres">
      <dgm:prSet presAssocID="{AB340893-93CF-4702-BF8B-9107AE8B603D}" presName="space" presStyleCnt="0"/>
      <dgm:spPr/>
    </dgm:pt>
    <dgm:pt modelId="{5CEB3B96-6EFD-4BE8-8AD7-5E92B93F0436}" type="pres">
      <dgm:prSet presAssocID="{EB7AA065-9DC2-498B-BB71-6293F493342A}" presName="compositeB" presStyleCnt="0"/>
      <dgm:spPr/>
    </dgm:pt>
    <dgm:pt modelId="{A0DC40EA-6DDD-4B9B-8766-41627121EC04}" type="pres">
      <dgm:prSet presAssocID="{EB7AA065-9DC2-498B-BB71-6293F493342A}" presName="textB" presStyleLbl="revTx" presStyleIdx="3" presStyleCnt="10" custLinFactNeighborX="17992">
        <dgm:presLayoutVars>
          <dgm:bulletEnabled val="1"/>
        </dgm:presLayoutVars>
      </dgm:prSet>
      <dgm:spPr/>
    </dgm:pt>
    <dgm:pt modelId="{E99A0E36-4242-4919-A0E9-8857EC6C9400}" type="pres">
      <dgm:prSet presAssocID="{EB7AA065-9DC2-498B-BB71-6293F493342A}" presName="circleB" presStyleLbl="node1" presStyleIdx="3" presStyleCnt="10"/>
      <dgm:spPr/>
    </dgm:pt>
    <dgm:pt modelId="{ADC9292E-F06C-4EDE-B971-4508388461B1}" type="pres">
      <dgm:prSet presAssocID="{EB7AA065-9DC2-498B-BB71-6293F493342A}" presName="spaceB" presStyleCnt="0"/>
      <dgm:spPr/>
    </dgm:pt>
    <dgm:pt modelId="{6E6FB21D-751F-43A0-93C0-474C21FD5080}" type="pres">
      <dgm:prSet presAssocID="{9CCFEA00-E861-4714-A9EE-BD8CC275EA8D}" presName="space" presStyleCnt="0"/>
      <dgm:spPr/>
    </dgm:pt>
    <dgm:pt modelId="{344DCEAA-64A7-436D-8FE1-A40DEC6816E9}" type="pres">
      <dgm:prSet presAssocID="{BD446B61-610E-4C9A-9C86-608CFB49AC12}" presName="compositeA" presStyleCnt="0"/>
      <dgm:spPr/>
    </dgm:pt>
    <dgm:pt modelId="{3C593D56-FD7B-406D-A92D-FD9410730718}" type="pres">
      <dgm:prSet presAssocID="{BD446B61-610E-4C9A-9C86-608CFB49AC12}" presName="textA" presStyleLbl="revTx" presStyleIdx="4" presStyleCnt="10" custLinFactNeighborX="-2901">
        <dgm:presLayoutVars>
          <dgm:bulletEnabled val="1"/>
        </dgm:presLayoutVars>
      </dgm:prSet>
      <dgm:spPr/>
    </dgm:pt>
    <dgm:pt modelId="{9ABB1EE9-4136-4193-80DB-E14C7CCA4833}" type="pres">
      <dgm:prSet presAssocID="{BD446B61-610E-4C9A-9C86-608CFB49AC12}" presName="circleA" presStyleLbl="node1" presStyleIdx="4" presStyleCnt="10"/>
      <dgm:spPr/>
    </dgm:pt>
    <dgm:pt modelId="{F8031068-AB17-4BE2-AC75-BB538B4D0FED}" type="pres">
      <dgm:prSet presAssocID="{BD446B61-610E-4C9A-9C86-608CFB49AC12}" presName="spaceA" presStyleCnt="0"/>
      <dgm:spPr/>
    </dgm:pt>
    <dgm:pt modelId="{35892873-75F0-4212-A3EB-D12E30A24059}" type="pres">
      <dgm:prSet presAssocID="{0DD1A274-A315-459E-A517-2BF7B6C7F74A}" presName="space" presStyleCnt="0"/>
      <dgm:spPr/>
    </dgm:pt>
    <dgm:pt modelId="{2DB9A92B-82CC-4030-875E-753FDD1CEAF3}" type="pres">
      <dgm:prSet presAssocID="{FC2099F3-0598-4797-8772-87BC4B87316D}" presName="compositeB" presStyleCnt="0"/>
      <dgm:spPr/>
    </dgm:pt>
    <dgm:pt modelId="{91626F1E-8A21-4FC0-A281-7E0B212006C9}" type="pres">
      <dgm:prSet presAssocID="{FC2099F3-0598-4797-8772-87BC4B87316D}" presName="textB" presStyleLbl="revTx" presStyleIdx="5" presStyleCnt="10" custLinFactNeighborX="33216">
        <dgm:presLayoutVars>
          <dgm:bulletEnabled val="1"/>
        </dgm:presLayoutVars>
      </dgm:prSet>
      <dgm:spPr/>
    </dgm:pt>
    <dgm:pt modelId="{DBA39422-75DA-4459-BAC9-A6CACF8FD023}" type="pres">
      <dgm:prSet presAssocID="{FC2099F3-0598-4797-8772-87BC4B87316D}" presName="circleB" presStyleLbl="node1" presStyleIdx="5" presStyleCnt="10"/>
      <dgm:spPr>
        <a:solidFill>
          <a:schemeClr val="accent2"/>
        </a:solidFill>
      </dgm:spPr>
    </dgm:pt>
    <dgm:pt modelId="{7FA3D0EC-B195-4C25-A3BC-2FB2EBF8A46E}" type="pres">
      <dgm:prSet presAssocID="{FC2099F3-0598-4797-8772-87BC4B87316D}" presName="spaceB" presStyleCnt="0"/>
      <dgm:spPr/>
    </dgm:pt>
    <dgm:pt modelId="{166B0698-626C-4A15-A992-3E9C878FC600}" type="pres">
      <dgm:prSet presAssocID="{7078FB91-2725-4D20-AB3D-47051D8CF1EB}" presName="space" presStyleCnt="0"/>
      <dgm:spPr/>
    </dgm:pt>
    <dgm:pt modelId="{A57A6ADE-5971-4B98-9B5A-58000DE7F7D4}" type="pres">
      <dgm:prSet presAssocID="{33457689-1567-4BE4-AD7A-6CE794BDB7F1}" presName="compositeA" presStyleCnt="0"/>
      <dgm:spPr/>
    </dgm:pt>
    <dgm:pt modelId="{ED6F0455-0AFB-4ACB-A35F-DBE9EDCDE9CD}" type="pres">
      <dgm:prSet presAssocID="{33457689-1567-4BE4-AD7A-6CE794BDB7F1}" presName="textA" presStyleLbl="revTx" presStyleIdx="6" presStyleCnt="10" custLinFactNeighborX="-16608">
        <dgm:presLayoutVars>
          <dgm:bulletEnabled val="1"/>
        </dgm:presLayoutVars>
      </dgm:prSet>
      <dgm:spPr/>
    </dgm:pt>
    <dgm:pt modelId="{778089D1-0961-4C4C-8533-A9B4C1444E56}" type="pres">
      <dgm:prSet presAssocID="{33457689-1567-4BE4-AD7A-6CE794BDB7F1}" presName="circleA" presStyleLbl="node1" presStyleIdx="6" presStyleCnt="10"/>
      <dgm:spPr>
        <a:solidFill>
          <a:schemeClr val="accent2"/>
        </a:solidFill>
      </dgm:spPr>
    </dgm:pt>
    <dgm:pt modelId="{2A16E889-3CA4-494E-9513-FB49C146F870}" type="pres">
      <dgm:prSet presAssocID="{33457689-1567-4BE4-AD7A-6CE794BDB7F1}" presName="spaceA" presStyleCnt="0"/>
      <dgm:spPr/>
    </dgm:pt>
    <dgm:pt modelId="{BD4DAD87-B3A0-4BE6-B19B-4CCCA10F39D3}" type="pres">
      <dgm:prSet presAssocID="{249BBAD2-A070-47D9-AC20-4472A8B1430A}" presName="space" presStyleCnt="0"/>
      <dgm:spPr/>
    </dgm:pt>
    <dgm:pt modelId="{BBF8851F-D653-4348-AB30-4E8129FB19A2}" type="pres">
      <dgm:prSet presAssocID="{F9DDEADA-8A28-46D5-BE19-2B7E6DADBBC9}" presName="compositeB" presStyleCnt="0"/>
      <dgm:spPr/>
    </dgm:pt>
    <dgm:pt modelId="{76B6945C-4887-4434-B0B1-F46629A41FFC}" type="pres">
      <dgm:prSet presAssocID="{F9DDEADA-8A28-46D5-BE19-2B7E6DADBBC9}" presName="textB" presStyleLbl="revTx" presStyleIdx="7" presStyleCnt="10" custLinFactNeighborX="24912">
        <dgm:presLayoutVars>
          <dgm:bulletEnabled val="1"/>
        </dgm:presLayoutVars>
      </dgm:prSet>
      <dgm:spPr/>
    </dgm:pt>
    <dgm:pt modelId="{5990A67B-BD47-4F7B-B627-22776C1C540C}" type="pres">
      <dgm:prSet presAssocID="{F9DDEADA-8A28-46D5-BE19-2B7E6DADBBC9}" presName="circleB" presStyleLbl="node1" presStyleIdx="7" presStyleCnt="10"/>
      <dgm:spPr>
        <a:solidFill>
          <a:schemeClr val="accent2"/>
        </a:solidFill>
      </dgm:spPr>
    </dgm:pt>
    <dgm:pt modelId="{7F8B85D6-A833-42ED-BA35-CA7C5D4568DE}" type="pres">
      <dgm:prSet presAssocID="{F9DDEADA-8A28-46D5-BE19-2B7E6DADBBC9}" presName="spaceB" presStyleCnt="0"/>
      <dgm:spPr/>
    </dgm:pt>
    <dgm:pt modelId="{0D72C37D-E6C3-4924-9A39-766B193586D3}" type="pres">
      <dgm:prSet presAssocID="{C2DD0FE4-ACD1-4EBB-ADAD-C3D730B6FA52}" presName="space" presStyleCnt="0"/>
      <dgm:spPr/>
    </dgm:pt>
    <dgm:pt modelId="{C9DBBD57-1557-4658-8735-79006C181A36}" type="pres">
      <dgm:prSet presAssocID="{5A4A6464-9E21-4BF8-B4B1-F13FC97C2397}" presName="compositeA" presStyleCnt="0"/>
      <dgm:spPr/>
    </dgm:pt>
    <dgm:pt modelId="{908563B6-8DE6-4A1C-B2DD-7C223663A358}" type="pres">
      <dgm:prSet presAssocID="{5A4A6464-9E21-4BF8-B4B1-F13FC97C2397}" presName="textA" presStyleLbl="revTx" presStyleIdx="8" presStyleCnt="10" custLinFactNeighborX="-19376">
        <dgm:presLayoutVars>
          <dgm:bulletEnabled val="1"/>
        </dgm:presLayoutVars>
      </dgm:prSet>
      <dgm:spPr/>
    </dgm:pt>
    <dgm:pt modelId="{BE7E63FC-2884-45DF-B96C-948B1FCE43BD}" type="pres">
      <dgm:prSet presAssocID="{5A4A6464-9E21-4BF8-B4B1-F13FC97C2397}" presName="circleA" presStyleLbl="node1" presStyleIdx="8" presStyleCnt="10"/>
      <dgm:spPr>
        <a:solidFill>
          <a:schemeClr val="accent2"/>
        </a:solidFill>
      </dgm:spPr>
    </dgm:pt>
    <dgm:pt modelId="{C557C49C-D706-447A-ABC8-468112A0F339}" type="pres">
      <dgm:prSet presAssocID="{5A4A6464-9E21-4BF8-B4B1-F13FC97C2397}" presName="spaceA" presStyleCnt="0"/>
      <dgm:spPr/>
    </dgm:pt>
    <dgm:pt modelId="{DF33A762-9C2B-42C9-A7AC-9FD4EA39F630}" type="pres">
      <dgm:prSet presAssocID="{C6C43483-6340-4284-8F0B-D18438534554}" presName="space" presStyleCnt="0"/>
      <dgm:spPr/>
    </dgm:pt>
    <dgm:pt modelId="{F0AB01BA-F443-4F02-AEDA-58C058CACF90}" type="pres">
      <dgm:prSet presAssocID="{266C0090-77F7-438B-AD13-6E37711268FB}" presName="compositeB" presStyleCnt="0"/>
      <dgm:spPr/>
    </dgm:pt>
    <dgm:pt modelId="{8059AC01-C885-42A8-9207-A82D74B773DB}" type="pres">
      <dgm:prSet presAssocID="{266C0090-77F7-438B-AD13-6E37711268FB}" presName="textB" presStyleLbl="revTx" presStyleIdx="9" presStyleCnt="10">
        <dgm:presLayoutVars>
          <dgm:bulletEnabled val="1"/>
        </dgm:presLayoutVars>
      </dgm:prSet>
      <dgm:spPr/>
    </dgm:pt>
    <dgm:pt modelId="{08C1AFFD-A464-4715-AAC1-913F14CF16FA}" type="pres">
      <dgm:prSet presAssocID="{266C0090-77F7-438B-AD13-6E37711268FB}" presName="circleB" presStyleLbl="node1" presStyleIdx="9" presStyleCnt="10"/>
      <dgm:spPr>
        <a:solidFill>
          <a:schemeClr val="accent2"/>
        </a:solidFill>
      </dgm:spPr>
    </dgm:pt>
    <dgm:pt modelId="{91C62B2A-3814-4E5C-9171-58F16DCCB4DC}" type="pres">
      <dgm:prSet presAssocID="{266C0090-77F7-438B-AD13-6E37711268FB}" presName="spaceB" presStyleCnt="0"/>
      <dgm:spPr/>
    </dgm:pt>
  </dgm:ptLst>
  <dgm:cxnLst>
    <dgm:cxn modelId="{405D7815-AA5E-40CF-AFC3-01D5FF4762B9}" type="presOf" srcId="{5A4A6464-9E21-4BF8-B4B1-F13FC97C2397}" destId="{908563B6-8DE6-4A1C-B2DD-7C223663A358}" srcOrd="0" destOrd="0" presId="urn:microsoft.com/office/officeart/2005/8/layout/hProcess11"/>
    <dgm:cxn modelId="{55D84818-1DB4-4B07-B471-5EE095C2D14D}" type="presOf" srcId="{CD8EA91B-D842-4FCC-B77E-C752CB81B965}" destId="{01EE75DB-ECB3-4EA2-A7A1-1826B7C306F3}" srcOrd="0" destOrd="0" presId="urn:microsoft.com/office/officeart/2005/8/layout/hProcess11"/>
    <dgm:cxn modelId="{4841641F-4B6F-4561-B39C-3F05D2AF43F3}" srcId="{48F6E986-8201-4ABA-A13E-26F15F8DC7D9}" destId="{C5BBF91C-50E6-42CE-ACBA-D028A5F49DAF}" srcOrd="1" destOrd="0" parTransId="{471A9990-7FC8-4EA9-96E7-BF4A72E10804}" sibTransId="{6324D09C-6487-4465-AB72-1B949A24F51A}"/>
    <dgm:cxn modelId="{0C88811F-11CE-46E9-B51D-740C8D747D13}" srcId="{48F6E986-8201-4ABA-A13E-26F15F8DC7D9}" destId="{F9DDEADA-8A28-46D5-BE19-2B7E6DADBBC9}" srcOrd="7" destOrd="0" parTransId="{53C2A780-3E5F-4303-B215-A1E7A522A4AC}" sibTransId="{C2DD0FE4-ACD1-4EBB-ADAD-C3D730B6FA52}"/>
    <dgm:cxn modelId="{0EEA0723-2F20-4F0A-8771-4A855A1E77A3}" type="presOf" srcId="{69CD396B-45EF-4C95-BDB3-0084B38B1F09}" destId="{6D25C174-43F6-4DA9-831C-803FC9A7A08A}" srcOrd="0" destOrd="0" presId="urn:microsoft.com/office/officeart/2005/8/layout/hProcess11"/>
    <dgm:cxn modelId="{2864692C-DB59-4708-A0CB-FADAA71E07CF}" srcId="{48F6E986-8201-4ABA-A13E-26F15F8DC7D9}" destId="{33457689-1567-4BE4-AD7A-6CE794BDB7F1}" srcOrd="6" destOrd="0" parTransId="{0412ABAD-CE1E-46A7-A99B-59DF4D0349F4}" sibTransId="{249BBAD2-A070-47D9-AC20-4472A8B1430A}"/>
    <dgm:cxn modelId="{1D462B2F-8EE5-4B54-84FD-E45F68BF333D}" srcId="{48F6E986-8201-4ABA-A13E-26F15F8DC7D9}" destId="{CD8EA91B-D842-4FCC-B77E-C752CB81B965}" srcOrd="2" destOrd="0" parTransId="{7A50AA0D-4DBC-4085-B2F3-4CB31674D058}" sibTransId="{AB340893-93CF-4702-BF8B-9107AE8B603D}"/>
    <dgm:cxn modelId="{A6D60E32-E19D-4DA8-8D6F-03AE31703AAE}" srcId="{48F6E986-8201-4ABA-A13E-26F15F8DC7D9}" destId="{266C0090-77F7-438B-AD13-6E37711268FB}" srcOrd="9" destOrd="0" parTransId="{2DD939F5-1E57-4655-BD95-0754CEB74F8F}" sibTransId="{20D78339-D7C9-4DDF-B93F-CE0B721DB134}"/>
    <dgm:cxn modelId="{70DE4161-086E-45BC-A0B9-4AFD10BDDE5E}" type="presOf" srcId="{266C0090-77F7-438B-AD13-6E37711268FB}" destId="{8059AC01-C885-42A8-9207-A82D74B773DB}" srcOrd="0" destOrd="0" presId="urn:microsoft.com/office/officeart/2005/8/layout/hProcess11"/>
    <dgm:cxn modelId="{816CBF46-33A0-4479-895B-9A1701B08649}" type="presOf" srcId="{33457689-1567-4BE4-AD7A-6CE794BDB7F1}" destId="{ED6F0455-0AFB-4ACB-A35F-DBE9EDCDE9CD}" srcOrd="0" destOrd="0" presId="urn:microsoft.com/office/officeart/2005/8/layout/hProcess11"/>
    <dgm:cxn modelId="{95D77E48-7FCD-4EB1-A290-612C59E5F401}" type="presOf" srcId="{BD446B61-610E-4C9A-9C86-608CFB49AC12}" destId="{3C593D56-FD7B-406D-A92D-FD9410730718}" srcOrd="0" destOrd="0" presId="urn:microsoft.com/office/officeart/2005/8/layout/hProcess11"/>
    <dgm:cxn modelId="{5422514A-D73A-4FFD-9642-ED6F336E4F3C}" srcId="{48F6E986-8201-4ABA-A13E-26F15F8DC7D9}" destId="{BD446B61-610E-4C9A-9C86-608CFB49AC12}" srcOrd="4" destOrd="0" parTransId="{DCBC44F9-6535-4D43-8AB0-9E62CE577F20}" sibTransId="{0DD1A274-A315-459E-A517-2BF7B6C7F74A}"/>
    <dgm:cxn modelId="{096E174C-C739-4C45-B6A6-9CC8B78FA8E3}" type="presOf" srcId="{F9DDEADA-8A28-46D5-BE19-2B7E6DADBBC9}" destId="{76B6945C-4887-4434-B0B1-F46629A41FFC}" srcOrd="0" destOrd="0" presId="urn:microsoft.com/office/officeart/2005/8/layout/hProcess11"/>
    <dgm:cxn modelId="{458EC37A-48EC-49D6-985B-1822DE03158F}" type="presOf" srcId="{FC2099F3-0598-4797-8772-87BC4B87316D}" destId="{91626F1E-8A21-4FC0-A281-7E0B212006C9}" srcOrd="0" destOrd="0" presId="urn:microsoft.com/office/officeart/2005/8/layout/hProcess11"/>
    <dgm:cxn modelId="{45C4E186-A39A-41BE-B3C7-D550A3A01316}" srcId="{48F6E986-8201-4ABA-A13E-26F15F8DC7D9}" destId="{EB7AA065-9DC2-498B-BB71-6293F493342A}" srcOrd="3" destOrd="0" parTransId="{8916A9C6-A8A3-49DF-AA31-04A08AF67E94}" sibTransId="{9CCFEA00-E861-4714-A9EE-BD8CC275EA8D}"/>
    <dgm:cxn modelId="{375E679F-D118-43E0-95F6-ECB13E546280}" type="presOf" srcId="{EB7AA065-9DC2-498B-BB71-6293F493342A}" destId="{A0DC40EA-6DDD-4B9B-8766-41627121EC04}" srcOrd="0" destOrd="0" presId="urn:microsoft.com/office/officeart/2005/8/layout/hProcess11"/>
    <dgm:cxn modelId="{CE44489F-BF89-4AFE-A988-6CCD0DC8F04C}" type="presOf" srcId="{48F6E986-8201-4ABA-A13E-26F15F8DC7D9}" destId="{B1F484A9-26DD-48B0-9177-839CB36A478A}" srcOrd="0" destOrd="0" presId="urn:microsoft.com/office/officeart/2005/8/layout/hProcess11"/>
    <dgm:cxn modelId="{E77662A5-FB8F-4D18-A501-724414CFBBEA}" srcId="{48F6E986-8201-4ABA-A13E-26F15F8DC7D9}" destId="{5A4A6464-9E21-4BF8-B4B1-F13FC97C2397}" srcOrd="8" destOrd="0" parTransId="{EE496192-8CF5-464B-BAB3-E77F32916677}" sibTransId="{C6C43483-6340-4284-8F0B-D18438534554}"/>
    <dgm:cxn modelId="{07ED88C6-CA6D-403C-9B2D-337C47DAE40F}" srcId="{48F6E986-8201-4ABA-A13E-26F15F8DC7D9}" destId="{FC2099F3-0598-4797-8772-87BC4B87316D}" srcOrd="5" destOrd="0" parTransId="{19BBA15F-451D-46E8-8DE9-F508E3049E5E}" sibTransId="{7078FB91-2725-4D20-AB3D-47051D8CF1EB}"/>
    <dgm:cxn modelId="{DF7B28CB-6CF7-4FAC-9349-79D9837646A1}" srcId="{48F6E986-8201-4ABA-A13E-26F15F8DC7D9}" destId="{69CD396B-45EF-4C95-BDB3-0084B38B1F09}" srcOrd="0" destOrd="0" parTransId="{1FFAD5C2-0A0F-4A37-BE7C-33516851C2D0}" sibTransId="{A2220953-9ED5-4B86-9EA1-63691658F53B}"/>
    <dgm:cxn modelId="{36EF65FF-6AF9-49EC-BB46-3E4ECF3CE29D}" type="presOf" srcId="{C5BBF91C-50E6-42CE-ACBA-D028A5F49DAF}" destId="{8FD0D354-586C-4F75-921A-6DF285ADA044}" srcOrd="0" destOrd="0" presId="urn:microsoft.com/office/officeart/2005/8/layout/hProcess11"/>
    <dgm:cxn modelId="{B3BF9DF3-7909-4E50-AAF2-69212F77DC78}" type="presParOf" srcId="{B1F484A9-26DD-48B0-9177-839CB36A478A}" destId="{12054E39-EDC2-4FA6-A3B9-CE2B81FF2090}" srcOrd="0" destOrd="0" presId="urn:microsoft.com/office/officeart/2005/8/layout/hProcess11"/>
    <dgm:cxn modelId="{93A4C132-E90E-4E1D-B65D-1E576F73702C}" type="presParOf" srcId="{B1F484A9-26DD-48B0-9177-839CB36A478A}" destId="{E28F4810-EDFC-4BC4-9BAD-82A1036138D6}" srcOrd="1" destOrd="0" presId="urn:microsoft.com/office/officeart/2005/8/layout/hProcess11"/>
    <dgm:cxn modelId="{F82AF824-7836-4602-8193-1DA61FEF033F}" type="presParOf" srcId="{E28F4810-EDFC-4BC4-9BAD-82A1036138D6}" destId="{DE6AB149-9C81-4B8E-A49B-1F40421B8AB1}" srcOrd="0" destOrd="0" presId="urn:microsoft.com/office/officeart/2005/8/layout/hProcess11"/>
    <dgm:cxn modelId="{05B0A52C-4E88-47B0-818A-DE5DB480FC94}" type="presParOf" srcId="{DE6AB149-9C81-4B8E-A49B-1F40421B8AB1}" destId="{6D25C174-43F6-4DA9-831C-803FC9A7A08A}" srcOrd="0" destOrd="0" presId="urn:microsoft.com/office/officeart/2005/8/layout/hProcess11"/>
    <dgm:cxn modelId="{56AFD1B2-33EB-41E0-A0CF-3413E612F546}" type="presParOf" srcId="{DE6AB149-9C81-4B8E-A49B-1F40421B8AB1}" destId="{5C8DB959-9D83-44FC-853C-0D883F7D6513}" srcOrd="1" destOrd="0" presId="urn:microsoft.com/office/officeart/2005/8/layout/hProcess11"/>
    <dgm:cxn modelId="{7D9DD56B-5687-40BC-AA19-1FEB8476B5EF}" type="presParOf" srcId="{DE6AB149-9C81-4B8E-A49B-1F40421B8AB1}" destId="{9C0D9761-3C31-41DB-AF40-CE175CE4AFBB}" srcOrd="2" destOrd="0" presId="urn:microsoft.com/office/officeart/2005/8/layout/hProcess11"/>
    <dgm:cxn modelId="{F21C5319-E495-44E2-8560-DADAE21ADED7}" type="presParOf" srcId="{E28F4810-EDFC-4BC4-9BAD-82A1036138D6}" destId="{58EC79A0-145B-4A18-9510-99F51A40AFD5}" srcOrd="1" destOrd="0" presId="urn:microsoft.com/office/officeart/2005/8/layout/hProcess11"/>
    <dgm:cxn modelId="{A3EC228E-75B3-4066-B2D1-0B65BC04D352}" type="presParOf" srcId="{E28F4810-EDFC-4BC4-9BAD-82A1036138D6}" destId="{F1CE7AAA-92FB-4C14-B790-21830FF9DA13}" srcOrd="2" destOrd="0" presId="urn:microsoft.com/office/officeart/2005/8/layout/hProcess11"/>
    <dgm:cxn modelId="{8C2D58FE-4DB3-4FB9-9E25-0C50E534366F}" type="presParOf" srcId="{F1CE7AAA-92FB-4C14-B790-21830FF9DA13}" destId="{8FD0D354-586C-4F75-921A-6DF285ADA044}" srcOrd="0" destOrd="0" presId="urn:microsoft.com/office/officeart/2005/8/layout/hProcess11"/>
    <dgm:cxn modelId="{9193C8CA-8AFC-4D27-910E-1A3D765A7299}" type="presParOf" srcId="{F1CE7AAA-92FB-4C14-B790-21830FF9DA13}" destId="{BE86D913-43CA-4A91-BFAD-B6000323CE82}" srcOrd="1" destOrd="0" presId="urn:microsoft.com/office/officeart/2005/8/layout/hProcess11"/>
    <dgm:cxn modelId="{6C89AED4-13F7-4ED2-B519-9E6BCAA80658}" type="presParOf" srcId="{F1CE7AAA-92FB-4C14-B790-21830FF9DA13}" destId="{9B46D86A-AD4A-46FD-A1A0-95AF8496C8E9}" srcOrd="2" destOrd="0" presId="urn:microsoft.com/office/officeart/2005/8/layout/hProcess11"/>
    <dgm:cxn modelId="{54D2F7C3-DA6C-4192-A1FB-490F29F6ADF3}" type="presParOf" srcId="{E28F4810-EDFC-4BC4-9BAD-82A1036138D6}" destId="{326BE684-11C3-419D-9C52-3F9D0697DCE7}" srcOrd="3" destOrd="0" presId="urn:microsoft.com/office/officeart/2005/8/layout/hProcess11"/>
    <dgm:cxn modelId="{84AAF93B-3F56-4BC2-B500-63213CEEB187}" type="presParOf" srcId="{E28F4810-EDFC-4BC4-9BAD-82A1036138D6}" destId="{3DD392FB-41CD-44CE-9343-B7EACD8D4ADD}" srcOrd="4" destOrd="0" presId="urn:microsoft.com/office/officeart/2005/8/layout/hProcess11"/>
    <dgm:cxn modelId="{B9403A59-20A8-4AB4-88CA-06F5EBC39F33}" type="presParOf" srcId="{3DD392FB-41CD-44CE-9343-B7EACD8D4ADD}" destId="{01EE75DB-ECB3-4EA2-A7A1-1826B7C306F3}" srcOrd="0" destOrd="0" presId="urn:microsoft.com/office/officeart/2005/8/layout/hProcess11"/>
    <dgm:cxn modelId="{34C7A1D2-344C-4330-85CB-A5ECD4438074}" type="presParOf" srcId="{3DD392FB-41CD-44CE-9343-B7EACD8D4ADD}" destId="{48F9EC98-0FB5-4BBE-ACE4-CA7C0A2C7670}" srcOrd="1" destOrd="0" presId="urn:microsoft.com/office/officeart/2005/8/layout/hProcess11"/>
    <dgm:cxn modelId="{4899FA3C-2B18-4CA8-87A2-A45D0A9879F8}" type="presParOf" srcId="{3DD392FB-41CD-44CE-9343-B7EACD8D4ADD}" destId="{0ADA5AF9-F624-4199-93A0-CAF2A3BBDDCC}" srcOrd="2" destOrd="0" presId="urn:microsoft.com/office/officeart/2005/8/layout/hProcess11"/>
    <dgm:cxn modelId="{91997CD3-224A-4A6E-BE03-03A5CAD89152}" type="presParOf" srcId="{E28F4810-EDFC-4BC4-9BAD-82A1036138D6}" destId="{4A2D6758-55C9-497D-B453-2E8AF1613F7D}" srcOrd="5" destOrd="0" presId="urn:microsoft.com/office/officeart/2005/8/layout/hProcess11"/>
    <dgm:cxn modelId="{B872789F-ABB4-4A4E-8392-882957AF984C}" type="presParOf" srcId="{E28F4810-EDFC-4BC4-9BAD-82A1036138D6}" destId="{5CEB3B96-6EFD-4BE8-8AD7-5E92B93F0436}" srcOrd="6" destOrd="0" presId="urn:microsoft.com/office/officeart/2005/8/layout/hProcess11"/>
    <dgm:cxn modelId="{BEB96D51-A22A-424D-9CC9-02BD621E14B6}" type="presParOf" srcId="{5CEB3B96-6EFD-4BE8-8AD7-5E92B93F0436}" destId="{A0DC40EA-6DDD-4B9B-8766-41627121EC04}" srcOrd="0" destOrd="0" presId="urn:microsoft.com/office/officeart/2005/8/layout/hProcess11"/>
    <dgm:cxn modelId="{497AF6D1-94D5-431D-A59C-4EBC342E5D75}" type="presParOf" srcId="{5CEB3B96-6EFD-4BE8-8AD7-5E92B93F0436}" destId="{E99A0E36-4242-4919-A0E9-8857EC6C9400}" srcOrd="1" destOrd="0" presId="urn:microsoft.com/office/officeart/2005/8/layout/hProcess11"/>
    <dgm:cxn modelId="{8141D6C7-9210-4A01-B551-64B4448EE2BF}" type="presParOf" srcId="{5CEB3B96-6EFD-4BE8-8AD7-5E92B93F0436}" destId="{ADC9292E-F06C-4EDE-B971-4508388461B1}" srcOrd="2" destOrd="0" presId="urn:microsoft.com/office/officeart/2005/8/layout/hProcess11"/>
    <dgm:cxn modelId="{883D89D3-AF01-4305-8B47-1D08CF6C615E}" type="presParOf" srcId="{E28F4810-EDFC-4BC4-9BAD-82A1036138D6}" destId="{6E6FB21D-751F-43A0-93C0-474C21FD5080}" srcOrd="7" destOrd="0" presId="urn:microsoft.com/office/officeart/2005/8/layout/hProcess11"/>
    <dgm:cxn modelId="{D200ADFE-8C54-46E7-BFE3-EDC9F9A3367C}" type="presParOf" srcId="{E28F4810-EDFC-4BC4-9BAD-82A1036138D6}" destId="{344DCEAA-64A7-436D-8FE1-A40DEC6816E9}" srcOrd="8" destOrd="0" presId="urn:microsoft.com/office/officeart/2005/8/layout/hProcess11"/>
    <dgm:cxn modelId="{FCA2C950-A448-4342-A47E-A49E152A9F1A}" type="presParOf" srcId="{344DCEAA-64A7-436D-8FE1-A40DEC6816E9}" destId="{3C593D56-FD7B-406D-A92D-FD9410730718}" srcOrd="0" destOrd="0" presId="urn:microsoft.com/office/officeart/2005/8/layout/hProcess11"/>
    <dgm:cxn modelId="{C51CB0F7-73C7-46AB-9CAB-63B41129483C}" type="presParOf" srcId="{344DCEAA-64A7-436D-8FE1-A40DEC6816E9}" destId="{9ABB1EE9-4136-4193-80DB-E14C7CCA4833}" srcOrd="1" destOrd="0" presId="urn:microsoft.com/office/officeart/2005/8/layout/hProcess11"/>
    <dgm:cxn modelId="{682AF593-7481-48DA-AB93-BE082BDD7805}" type="presParOf" srcId="{344DCEAA-64A7-436D-8FE1-A40DEC6816E9}" destId="{F8031068-AB17-4BE2-AC75-BB538B4D0FED}" srcOrd="2" destOrd="0" presId="urn:microsoft.com/office/officeart/2005/8/layout/hProcess11"/>
    <dgm:cxn modelId="{7EB9F3C4-0C0D-4EB2-A4AF-1D03A8777C28}" type="presParOf" srcId="{E28F4810-EDFC-4BC4-9BAD-82A1036138D6}" destId="{35892873-75F0-4212-A3EB-D12E30A24059}" srcOrd="9" destOrd="0" presId="urn:microsoft.com/office/officeart/2005/8/layout/hProcess11"/>
    <dgm:cxn modelId="{A26D5D69-45A9-4738-B58E-63E131CC7896}" type="presParOf" srcId="{E28F4810-EDFC-4BC4-9BAD-82A1036138D6}" destId="{2DB9A92B-82CC-4030-875E-753FDD1CEAF3}" srcOrd="10" destOrd="0" presId="urn:microsoft.com/office/officeart/2005/8/layout/hProcess11"/>
    <dgm:cxn modelId="{5887B031-DC56-46EF-B2F6-7EF5B189232E}" type="presParOf" srcId="{2DB9A92B-82CC-4030-875E-753FDD1CEAF3}" destId="{91626F1E-8A21-4FC0-A281-7E0B212006C9}" srcOrd="0" destOrd="0" presId="urn:microsoft.com/office/officeart/2005/8/layout/hProcess11"/>
    <dgm:cxn modelId="{5CFAEA31-FB33-4436-A2FA-B61C21DBAEF6}" type="presParOf" srcId="{2DB9A92B-82CC-4030-875E-753FDD1CEAF3}" destId="{DBA39422-75DA-4459-BAC9-A6CACF8FD023}" srcOrd="1" destOrd="0" presId="urn:microsoft.com/office/officeart/2005/8/layout/hProcess11"/>
    <dgm:cxn modelId="{CE62EDD5-BFD9-4802-B6A0-6DA40D0F9C1B}" type="presParOf" srcId="{2DB9A92B-82CC-4030-875E-753FDD1CEAF3}" destId="{7FA3D0EC-B195-4C25-A3BC-2FB2EBF8A46E}" srcOrd="2" destOrd="0" presId="urn:microsoft.com/office/officeart/2005/8/layout/hProcess11"/>
    <dgm:cxn modelId="{71D3FA78-621C-48DB-8195-59725FFC9C18}" type="presParOf" srcId="{E28F4810-EDFC-4BC4-9BAD-82A1036138D6}" destId="{166B0698-626C-4A15-A992-3E9C878FC600}" srcOrd="11" destOrd="0" presId="urn:microsoft.com/office/officeart/2005/8/layout/hProcess11"/>
    <dgm:cxn modelId="{68D3571E-298D-49D9-A177-3C774D6B839B}" type="presParOf" srcId="{E28F4810-EDFC-4BC4-9BAD-82A1036138D6}" destId="{A57A6ADE-5971-4B98-9B5A-58000DE7F7D4}" srcOrd="12" destOrd="0" presId="urn:microsoft.com/office/officeart/2005/8/layout/hProcess11"/>
    <dgm:cxn modelId="{A949731D-5FD9-4602-8675-54C1E03EC924}" type="presParOf" srcId="{A57A6ADE-5971-4B98-9B5A-58000DE7F7D4}" destId="{ED6F0455-0AFB-4ACB-A35F-DBE9EDCDE9CD}" srcOrd="0" destOrd="0" presId="urn:microsoft.com/office/officeart/2005/8/layout/hProcess11"/>
    <dgm:cxn modelId="{66115F6D-1273-4FFE-8EF9-6A92DD3833ED}" type="presParOf" srcId="{A57A6ADE-5971-4B98-9B5A-58000DE7F7D4}" destId="{778089D1-0961-4C4C-8533-A9B4C1444E56}" srcOrd="1" destOrd="0" presId="urn:microsoft.com/office/officeart/2005/8/layout/hProcess11"/>
    <dgm:cxn modelId="{0D8C5455-93E3-43B7-A2EB-5E4FC2082E82}" type="presParOf" srcId="{A57A6ADE-5971-4B98-9B5A-58000DE7F7D4}" destId="{2A16E889-3CA4-494E-9513-FB49C146F870}" srcOrd="2" destOrd="0" presId="urn:microsoft.com/office/officeart/2005/8/layout/hProcess11"/>
    <dgm:cxn modelId="{39BF83C8-4911-4A47-995D-DD7565E2333C}" type="presParOf" srcId="{E28F4810-EDFC-4BC4-9BAD-82A1036138D6}" destId="{BD4DAD87-B3A0-4BE6-B19B-4CCCA10F39D3}" srcOrd="13" destOrd="0" presId="urn:microsoft.com/office/officeart/2005/8/layout/hProcess11"/>
    <dgm:cxn modelId="{B38D7F44-2766-40C2-8C84-A6F236C26128}" type="presParOf" srcId="{E28F4810-EDFC-4BC4-9BAD-82A1036138D6}" destId="{BBF8851F-D653-4348-AB30-4E8129FB19A2}" srcOrd="14" destOrd="0" presId="urn:microsoft.com/office/officeart/2005/8/layout/hProcess11"/>
    <dgm:cxn modelId="{7070AF72-C271-44C0-B7FF-893DDE3BDF7B}" type="presParOf" srcId="{BBF8851F-D653-4348-AB30-4E8129FB19A2}" destId="{76B6945C-4887-4434-B0B1-F46629A41FFC}" srcOrd="0" destOrd="0" presId="urn:microsoft.com/office/officeart/2005/8/layout/hProcess11"/>
    <dgm:cxn modelId="{60950E57-F14B-4042-A4CA-D1F407744233}" type="presParOf" srcId="{BBF8851F-D653-4348-AB30-4E8129FB19A2}" destId="{5990A67B-BD47-4F7B-B627-22776C1C540C}" srcOrd="1" destOrd="0" presId="urn:microsoft.com/office/officeart/2005/8/layout/hProcess11"/>
    <dgm:cxn modelId="{8B96D7B7-0455-49C8-A59C-4333E42937ED}" type="presParOf" srcId="{BBF8851F-D653-4348-AB30-4E8129FB19A2}" destId="{7F8B85D6-A833-42ED-BA35-CA7C5D4568DE}" srcOrd="2" destOrd="0" presId="urn:microsoft.com/office/officeart/2005/8/layout/hProcess11"/>
    <dgm:cxn modelId="{ECD0F5A9-098C-459C-8DCE-C1AC1A09ECF6}" type="presParOf" srcId="{E28F4810-EDFC-4BC4-9BAD-82A1036138D6}" destId="{0D72C37D-E6C3-4924-9A39-766B193586D3}" srcOrd="15" destOrd="0" presId="urn:microsoft.com/office/officeart/2005/8/layout/hProcess11"/>
    <dgm:cxn modelId="{4C79F1AF-998E-4742-B22F-85AB238D42BD}" type="presParOf" srcId="{E28F4810-EDFC-4BC4-9BAD-82A1036138D6}" destId="{C9DBBD57-1557-4658-8735-79006C181A36}" srcOrd="16" destOrd="0" presId="urn:microsoft.com/office/officeart/2005/8/layout/hProcess11"/>
    <dgm:cxn modelId="{6AD3A5BD-FD07-4B7F-BAAF-E40BC9433A61}" type="presParOf" srcId="{C9DBBD57-1557-4658-8735-79006C181A36}" destId="{908563B6-8DE6-4A1C-B2DD-7C223663A358}" srcOrd="0" destOrd="0" presId="urn:microsoft.com/office/officeart/2005/8/layout/hProcess11"/>
    <dgm:cxn modelId="{643D3DD4-4A26-4C50-B826-E295F850C2CA}" type="presParOf" srcId="{C9DBBD57-1557-4658-8735-79006C181A36}" destId="{BE7E63FC-2884-45DF-B96C-948B1FCE43BD}" srcOrd="1" destOrd="0" presId="urn:microsoft.com/office/officeart/2005/8/layout/hProcess11"/>
    <dgm:cxn modelId="{373C2871-28F1-4C7F-B230-578515778571}" type="presParOf" srcId="{C9DBBD57-1557-4658-8735-79006C181A36}" destId="{C557C49C-D706-447A-ABC8-468112A0F339}" srcOrd="2" destOrd="0" presId="urn:microsoft.com/office/officeart/2005/8/layout/hProcess11"/>
    <dgm:cxn modelId="{FFC2B621-837A-41B2-B396-58A7DD12724F}" type="presParOf" srcId="{E28F4810-EDFC-4BC4-9BAD-82A1036138D6}" destId="{DF33A762-9C2B-42C9-A7AC-9FD4EA39F630}" srcOrd="17" destOrd="0" presId="urn:microsoft.com/office/officeart/2005/8/layout/hProcess11"/>
    <dgm:cxn modelId="{59A8D101-1862-44DE-8D03-6B191F3C1924}" type="presParOf" srcId="{E28F4810-EDFC-4BC4-9BAD-82A1036138D6}" destId="{F0AB01BA-F443-4F02-AEDA-58C058CACF90}" srcOrd="18" destOrd="0" presId="urn:microsoft.com/office/officeart/2005/8/layout/hProcess11"/>
    <dgm:cxn modelId="{A97D092F-AD7B-4C35-9C58-748DAFF93991}" type="presParOf" srcId="{F0AB01BA-F443-4F02-AEDA-58C058CACF90}" destId="{8059AC01-C885-42A8-9207-A82D74B773DB}" srcOrd="0" destOrd="0" presId="urn:microsoft.com/office/officeart/2005/8/layout/hProcess11"/>
    <dgm:cxn modelId="{6A0D8955-5D43-4917-8812-4E8D25D18218}" type="presParOf" srcId="{F0AB01BA-F443-4F02-AEDA-58C058CACF90}" destId="{08C1AFFD-A464-4715-AAC1-913F14CF16FA}" srcOrd="1" destOrd="0" presId="urn:microsoft.com/office/officeart/2005/8/layout/hProcess11"/>
    <dgm:cxn modelId="{83BE7106-AD88-481C-B117-532941537A17}" type="presParOf" srcId="{F0AB01BA-F443-4F02-AEDA-58C058CACF90}" destId="{91C62B2A-3814-4E5C-9171-58F16DCCB4DC}"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06585C-D986-464C-9D58-0034334B751E}"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n-US"/>
        </a:p>
      </dgm:t>
    </dgm:pt>
    <dgm:pt modelId="{65F70EC1-DB01-4060-9640-43BDD382A775}">
      <dgm:prSet phldrT="[Text]"/>
      <dgm:spPr/>
      <dgm:t>
        <a:bodyPr/>
        <a:lstStyle/>
        <a:p>
          <a:r>
            <a:rPr lang="en-US" dirty="0"/>
            <a:t>Member Services</a:t>
          </a:r>
        </a:p>
      </dgm:t>
    </dgm:pt>
    <dgm:pt modelId="{1FDD9433-3F7B-43F9-9A3E-38446B2CC184}" type="parTrans" cxnId="{F5F60113-C9E0-443D-874F-4F6F7B70DC23}">
      <dgm:prSet/>
      <dgm:spPr/>
      <dgm:t>
        <a:bodyPr/>
        <a:lstStyle/>
        <a:p>
          <a:endParaRPr lang="en-US"/>
        </a:p>
      </dgm:t>
    </dgm:pt>
    <dgm:pt modelId="{4E7856F9-2DD1-4433-BD61-DC33A75B68FF}" type="sibTrans" cxnId="{F5F60113-C9E0-443D-874F-4F6F7B70DC23}">
      <dgm:prSet/>
      <dgm:spPr/>
      <dgm:t>
        <a:bodyPr/>
        <a:lstStyle/>
        <a:p>
          <a:endParaRPr lang="en-US"/>
        </a:p>
      </dgm:t>
    </dgm:pt>
    <dgm:pt modelId="{CDF935A6-AABD-4D02-A0B2-90D8A71D4527}">
      <dgm:prSet phldrT="[Text]"/>
      <dgm:spPr/>
      <dgm:t>
        <a:bodyPr/>
        <a:lstStyle/>
        <a:p>
          <a:r>
            <a:rPr lang="en-US" dirty="0"/>
            <a:t>Chapter ABC</a:t>
          </a:r>
        </a:p>
      </dgm:t>
    </dgm:pt>
    <dgm:pt modelId="{7E1407FE-1452-497F-86C9-5DAA0793883E}" type="parTrans" cxnId="{94AC916F-C42C-4BFF-A298-C85649B27840}">
      <dgm:prSet/>
      <dgm:spPr/>
      <dgm:t>
        <a:bodyPr/>
        <a:lstStyle/>
        <a:p>
          <a:endParaRPr lang="en-US"/>
        </a:p>
      </dgm:t>
    </dgm:pt>
    <dgm:pt modelId="{66EB3704-F75F-4415-83D4-66CFD0888CBE}" type="sibTrans" cxnId="{94AC916F-C42C-4BFF-A298-C85649B27840}">
      <dgm:prSet/>
      <dgm:spPr/>
      <dgm:t>
        <a:bodyPr/>
        <a:lstStyle/>
        <a:p>
          <a:endParaRPr lang="en-US"/>
        </a:p>
      </dgm:t>
    </dgm:pt>
    <dgm:pt modelId="{0D7638AC-06C5-4A7D-BF7A-9A7B720636C8}">
      <dgm:prSet phldrT="[Text]"/>
      <dgm:spPr/>
      <dgm:t>
        <a:bodyPr/>
        <a:lstStyle/>
        <a:p>
          <a:r>
            <a:rPr lang="en-US" dirty="0"/>
            <a:t>Student Branch</a:t>
          </a:r>
        </a:p>
      </dgm:t>
    </dgm:pt>
    <dgm:pt modelId="{3B0D9D27-1ACA-41C2-94E7-26BB7EE2481C}" type="parTrans" cxnId="{07399FA8-EA91-4454-B5D0-2AD667006B21}">
      <dgm:prSet/>
      <dgm:spPr/>
      <dgm:t>
        <a:bodyPr/>
        <a:lstStyle/>
        <a:p>
          <a:endParaRPr lang="en-US"/>
        </a:p>
      </dgm:t>
    </dgm:pt>
    <dgm:pt modelId="{3177AF45-1E4A-4149-ABBA-08DFEDD5F573}" type="sibTrans" cxnId="{07399FA8-EA91-4454-B5D0-2AD667006B21}">
      <dgm:prSet/>
      <dgm:spPr/>
      <dgm:t>
        <a:bodyPr/>
        <a:lstStyle/>
        <a:p>
          <a:endParaRPr lang="en-US"/>
        </a:p>
      </dgm:t>
    </dgm:pt>
    <dgm:pt modelId="{8ADB39C1-F737-4879-9712-70C2E8454518}">
      <dgm:prSet phldrT="[Text]"/>
      <dgm:spPr/>
      <dgm:t>
        <a:bodyPr/>
        <a:lstStyle/>
        <a:p>
          <a:r>
            <a:rPr lang="en-US" dirty="0"/>
            <a:t>Student Branch</a:t>
          </a:r>
        </a:p>
      </dgm:t>
    </dgm:pt>
    <dgm:pt modelId="{509F3CAF-BB4A-4592-9D40-5258FBD42066}" type="parTrans" cxnId="{6D4F8A02-5681-42F2-AFE5-F346161EFEF3}">
      <dgm:prSet/>
      <dgm:spPr/>
      <dgm:t>
        <a:bodyPr/>
        <a:lstStyle/>
        <a:p>
          <a:endParaRPr lang="en-US"/>
        </a:p>
      </dgm:t>
    </dgm:pt>
    <dgm:pt modelId="{7C448A47-59C8-433D-BC82-5F1346B7FE18}" type="sibTrans" cxnId="{6D4F8A02-5681-42F2-AFE5-F346161EFEF3}">
      <dgm:prSet/>
      <dgm:spPr/>
      <dgm:t>
        <a:bodyPr/>
        <a:lstStyle/>
        <a:p>
          <a:endParaRPr lang="en-US"/>
        </a:p>
      </dgm:t>
    </dgm:pt>
    <dgm:pt modelId="{CDE11329-F1F1-4155-9D63-E368F2F57CD0}">
      <dgm:prSet phldrT="[Text]"/>
      <dgm:spPr/>
      <dgm:t>
        <a:bodyPr/>
        <a:lstStyle/>
        <a:p>
          <a:r>
            <a:rPr lang="en-US" dirty="0"/>
            <a:t>Chapter DEF</a:t>
          </a:r>
        </a:p>
      </dgm:t>
    </dgm:pt>
    <dgm:pt modelId="{CC05B504-2ADF-48F5-BD6B-C9412D6D9866}" type="parTrans" cxnId="{3BA8FC88-9B43-4AA2-8707-55E7040F0762}">
      <dgm:prSet/>
      <dgm:spPr/>
      <dgm:t>
        <a:bodyPr/>
        <a:lstStyle/>
        <a:p>
          <a:endParaRPr lang="en-US"/>
        </a:p>
      </dgm:t>
    </dgm:pt>
    <dgm:pt modelId="{3A858482-5846-4594-B4EA-A5A3FB46EA25}" type="sibTrans" cxnId="{3BA8FC88-9B43-4AA2-8707-55E7040F0762}">
      <dgm:prSet/>
      <dgm:spPr/>
      <dgm:t>
        <a:bodyPr/>
        <a:lstStyle/>
        <a:p>
          <a:endParaRPr lang="en-US"/>
        </a:p>
      </dgm:t>
    </dgm:pt>
    <dgm:pt modelId="{4A3399CE-9BBB-4887-8F95-2D3BC50BB7A9}">
      <dgm:prSet phldrT="[Text]"/>
      <dgm:spPr/>
      <dgm:t>
        <a:bodyPr/>
        <a:lstStyle/>
        <a:p>
          <a:r>
            <a:rPr lang="en-US" dirty="0"/>
            <a:t>Student Branch</a:t>
          </a:r>
        </a:p>
      </dgm:t>
    </dgm:pt>
    <dgm:pt modelId="{D202744C-CEAB-41DF-8957-CE511D3A6CB4}" type="parTrans" cxnId="{C9D5729B-111C-4746-A3D4-09E51778501B}">
      <dgm:prSet/>
      <dgm:spPr/>
      <dgm:t>
        <a:bodyPr/>
        <a:lstStyle/>
        <a:p>
          <a:endParaRPr lang="en-US"/>
        </a:p>
      </dgm:t>
    </dgm:pt>
    <dgm:pt modelId="{80BF7150-31FB-4AB5-A481-7810B242F638}" type="sibTrans" cxnId="{C9D5729B-111C-4746-A3D4-09E51778501B}">
      <dgm:prSet/>
      <dgm:spPr/>
      <dgm:t>
        <a:bodyPr/>
        <a:lstStyle/>
        <a:p>
          <a:endParaRPr lang="en-US"/>
        </a:p>
      </dgm:t>
    </dgm:pt>
    <dgm:pt modelId="{CC250AE4-BF08-4B5A-8341-1EA018266F38}">
      <dgm:prSet phldrT="[Text]"/>
      <dgm:spPr/>
      <dgm:t>
        <a:bodyPr/>
        <a:lstStyle/>
        <a:p>
          <a:r>
            <a:rPr lang="en-US" dirty="0"/>
            <a:t>Chapter GHI</a:t>
          </a:r>
        </a:p>
      </dgm:t>
    </dgm:pt>
    <dgm:pt modelId="{4D4B93B8-238E-4B12-98E8-7D495351DB0B}" type="parTrans" cxnId="{C30A4939-60EC-4DC9-886D-B63670E961E2}">
      <dgm:prSet/>
      <dgm:spPr/>
      <dgm:t>
        <a:bodyPr/>
        <a:lstStyle/>
        <a:p>
          <a:endParaRPr lang="en-US"/>
        </a:p>
      </dgm:t>
    </dgm:pt>
    <dgm:pt modelId="{58628BCD-F12E-459C-85A3-8B9C62634DE8}" type="sibTrans" cxnId="{C30A4939-60EC-4DC9-886D-B63670E961E2}">
      <dgm:prSet/>
      <dgm:spPr/>
      <dgm:t>
        <a:bodyPr/>
        <a:lstStyle/>
        <a:p>
          <a:endParaRPr lang="en-US"/>
        </a:p>
      </dgm:t>
    </dgm:pt>
    <dgm:pt modelId="{8C2C2E04-A81B-400D-AC16-1BDFF2098C3C}">
      <dgm:prSet phldrT="[Text]"/>
      <dgm:spPr/>
      <dgm:t>
        <a:bodyPr/>
        <a:lstStyle/>
        <a:p>
          <a:r>
            <a:rPr lang="en-US" dirty="0"/>
            <a:t>Student Branch</a:t>
          </a:r>
        </a:p>
      </dgm:t>
    </dgm:pt>
    <dgm:pt modelId="{8A28B6D4-4146-4E70-ADFB-22FED26E5D21}" type="parTrans" cxnId="{05A317AE-179E-4F26-80F5-56EA2C88070D}">
      <dgm:prSet/>
      <dgm:spPr/>
      <dgm:t>
        <a:bodyPr/>
        <a:lstStyle/>
        <a:p>
          <a:endParaRPr lang="en-US"/>
        </a:p>
      </dgm:t>
    </dgm:pt>
    <dgm:pt modelId="{BD1053B5-AF3F-46C4-8880-D4FB6B99C250}" type="sibTrans" cxnId="{05A317AE-179E-4F26-80F5-56EA2C88070D}">
      <dgm:prSet/>
      <dgm:spPr/>
      <dgm:t>
        <a:bodyPr/>
        <a:lstStyle/>
        <a:p>
          <a:endParaRPr lang="en-US"/>
        </a:p>
      </dgm:t>
    </dgm:pt>
    <dgm:pt modelId="{FFFEC197-587E-4A19-87F5-213DBE12BD00}" type="pres">
      <dgm:prSet presAssocID="{A206585C-D986-464C-9D58-0034334B751E}" presName="hierChild1" presStyleCnt="0">
        <dgm:presLayoutVars>
          <dgm:chPref val="1"/>
          <dgm:dir/>
          <dgm:animOne val="branch"/>
          <dgm:animLvl val="lvl"/>
          <dgm:resizeHandles/>
        </dgm:presLayoutVars>
      </dgm:prSet>
      <dgm:spPr/>
    </dgm:pt>
    <dgm:pt modelId="{9ACF227B-B7ED-4C91-9DB3-7D7D1E009EEE}" type="pres">
      <dgm:prSet presAssocID="{65F70EC1-DB01-4060-9640-43BDD382A775}" presName="hierRoot1" presStyleCnt="0"/>
      <dgm:spPr/>
    </dgm:pt>
    <dgm:pt modelId="{4800E57A-E7B9-4EB7-B3F6-D94BF3517827}" type="pres">
      <dgm:prSet presAssocID="{65F70EC1-DB01-4060-9640-43BDD382A775}" presName="composite" presStyleCnt="0"/>
      <dgm:spPr/>
    </dgm:pt>
    <dgm:pt modelId="{36ED90FE-44F1-40D2-8709-B21906266F77}" type="pres">
      <dgm:prSet presAssocID="{65F70EC1-DB01-4060-9640-43BDD382A775}" presName="image" presStyleLbl="node0" presStyleIdx="0" presStyleCnt="1"/>
      <dgm:spPr/>
    </dgm:pt>
    <dgm:pt modelId="{7E8EF473-3FCC-4374-8901-ABB7AA3D5FFD}" type="pres">
      <dgm:prSet presAssocID="{65F70EC1-DB01-4060-9640-43BDD382A775}" presName="text" presStyleLbl="revTx" presStyleIdx="0" presStyleCnt="8">
        <dgm:presLayoutVars>
          <dgm:chPref val="3"/>
        </dgm:presLayoutVars>
      </dgm:prSet>
      <dgm:spPr/>
    </dgm:pt>
    <dgm:pt modelId="{7A516BFA-57EA-428D-B5FA-AB7374A3F636}" type="pres">
      <dgm:prSet presAssocID="{65F70EC1-DB01-4060-9640-43BDD382A775}" presName="hierChild2" presStyleCnt="0"/>
      <dgm:spPr/>
    </dgm:pt>
    <dgm:pt modelId="{9C1A61AB-CA32-44F4-A7BF-3122736E0D5A}" type="pres">
      <dgm:prSet presAssocID="{7E1407FE-1452-497F-86C9-5DAA0793883E}" presName="Name10" presStyleLbl="parChTrans1D2" presStyleIdx="0" presStyleCnt="3"/>
      <dgm:spPr/>
    </dgm:pt>
    <dgm:pt modelId="{13C7C664-930A-43CC-B6F8-16FE079CD60E}" type="pres">
      <dgm:prSet presAssocID="{CDF935A6-AABD-4D02-A0B2-90D8A71D4527}" presName="hierRoot2" presStyleCnt="0"/>
      <dgm:spPr/>
    </dgm:pt>
    <dgm:pt modelId="{62303140-E6BA-4BF6-AD8B-CAAEA137EC0A}" type="pres">
      <dgm:prSet presAssocID="{CDF935A6-AABD-4D02-A0B2-90D8A71D4527}" presName="composite2" presStyleCnt="0"/>
      <dgm:spPr/>
    </dgm:pt>
    <dgm:pt modelId="{AC2C7EBE-A88E-4EFE-B281-5256259A2E8E}" type="pres">
      <dgm:prSet presAssocID="{CDF935A6-AABD-4D02-A0B2-90D8A71D4527}" presName="image2" presStyleLbl="node2" presStyleIdx="0" presStyleCnt="3"/>
      <dgm:spPr/>
    </dgm:pt>
    <dgm:pt modelId="{44E3CE52-A9A2-45A2-9311-93526E3A7354}" type="pres">
      <dgm:prSet presAssocID="{CDF935A6-AABD-4D02-A0B2-90D8A71D4527}" presName="text2" presStyleLbl="revTx" presStyleIdx="1" presStyleCnt="8">
        <dgm:presLayoutVars>
          <dgm:chPref val="3"/>
        </dgm:presLayoutVars>
      </dgm:prSet>
      <dgm:spPr/>
    </dgm:pt>
    <dgm:pt modelId="{DEBF5C66-7BB1-43D6-93C7-7459AC79E4EE}" type="pres">
      <dgm:prSet presAssocID="{CDF935A6-AABD-4D02-A0B2-90D8A71D4527}" presName="hierChild3" presStyleCnt="0"/>
      <dgm:spPr/>
    </dgm:pt>
    <dgm:pt modelId="{402ADCDD-D066-44B2-94FF-C99279C0E001}" type="pres">
      <dgm:prSet presAssocID="{3B0D9D27-1ACA-41C2-94E7-26BB7EE2481C}" presName="Name17" presStyleLbl="parChTrans1D3" presStyleIdx="0" presStyleCnt="4"/>
      <dgm:spPr/>
    </dgm:pt>
    <dgm:pt modelId="{C9F45F74-B93B-40F4-953F-39CACF58D20B}" type="pres">
      <dgm:prSet presAssocID="{0D7638AC-06C5-4A7D-BF7A-9A7B720636C8}" presName="hierRoot3" presStyleCnt="0"/>
      <dgm:spPr/>
    </dgm:pt>
    <dgm:pt modelId="{1D33C054-8971-44A9-A8CF-0E2189B99334}" type="pres">
      <dgm:prSet presAssocID="{0D7638AC-06C5-4A7D-BF7A-9A7B720636C8}" presName="composite3" presStyleCnt="0"/>
      <dgm:spPr/>
    </dgm:pt>
    <dgm:pt modelId="{F7ABD15A-B3FD-4AA8-B402-170818E0EE17}" type="pres">
      <dgm:prSet presAssocID="{0D7638AC-06C5-4A7D-BF7A-9A7B720636C8}" presName="image3" presStyleLbl="node3" presStyleIdx="0" presStyleCnt="4"/>
      <dgm:spPr/>
    </dgm:pt>
    <dgm:pt modelId="{D58C4E23-6A67-4CD6-908D-46673A225FA2}" type="pres">
      <dgm:prSet presAssocID="{0D7638AC-06C5-4A7D-BF7A-9A7B720636C8}" presName="text3" presStyleLbl="revTx" presStyleIdx="2" presStyleCnt="8">
        <dgm:presLayoutVars>
          <dgm:chPref val="3"/>
        </dgm:presLayoutVars>
      </dgm:prSet>
      <dgm:spPr/>
    </dgm:pt>
    <dgm:pt modelId="{70AC7F1E-5673-4CB2-839F-4F3F213F68BC}" type="pres">
      <dgm:prSet presAssocID="{0D7638AC-06C5-4A7D-BF7A-9A7B720636C8}" presName="hierChild4" presStyleCnt="0"/>
      <dgm:spPr/>
    </dgm:pt>
    <dgm:pt modelId="{0DBBE690-C11A-4AB4-B2CA-5D6694A7A38E}" type="pres">
      <dgm:prSet presAssocID="{509F3CAF-BB4A-4592-9D40-5258FBD42066}" presName="Name17" presStyleLbl="parChTrans1D3" presStyleIdx="1" presStyleCnt="4"/>
      <dgm:spPr/>
    </dgm:pt>
    <dgm:pt modelId="{386A4B6C-47EE-4C98-B102-A0CFBF84D33A}" type="pres">
      <dgm:prSet presAssocID="{8ADB39C1-F737-4879-9712-70C2E8454518}" presName="hierRoot3" presStyleCnt="0"/>
      <dgm:spPr/>
    </dgm:pt>
    <dgm:pt modelId="{B45F53A1-FC14-4CD8-B0F5-0CE49D3EC9AC}" type="pres">
      <dgm:prSet presAssocID="{8ADB39C1-F737-4879-9712-70C2E8454518}" presName="composite3" presStyleCnt="0"/>
      <dgm:spPr/>
    </dgm:pt>
    <dgm:pt modelId="{6662BFA7-38C3-423E-BD0F-D00B0C0D21C8}" type="pres">
      <dgm:prSet presAssocID="{8ADB39C1-F737-4879-9712-70C2E8454518}" presName="image3" presStyleLbl="node3" presStyleIdx="1" presStyleCnt="4"/>
      <dgm:spPr/>
    </dgm:pt>
    <dgm:pt modelId="{E5E6B16D-E108-4218-AFE9-E7FA6F150BEA}" type="pres">
      <dgm:prSet presAssocID="{8ADB39C1-F737-4879-9712-70C2E8454518}" presName="text3" presStyleLbl="revTx" presStyleIdx="3" presStyleCnt="8">
        <dgm:presLayoutVars>
          <dgm:chPref val="3"/>
        </dgm:presLayoutVars>
      </dgm:prSet>
      <dgm:spPr/>
    </dgm:pt>
    <dgm:pt modelId="{CA9E528F-8A77-4BC4-A816-9E63BBD4BE9F}" type="pres">
      <dgm:prSet presAssocID="{8ADB39C1-F737-4879-9712-70C2E8454518}" presName="hierChild4" presStyleCnt="0"/>
      <dgm:spPr/>
    </dgm:pt>
    <dgm:pt modelId="{B5299FE5-722E-4F93-AABE-8A5619F31293}" type="pres">
      <dgm:prSet presAssocID="{CC05B504-2ADF-48F5-BD6B-C9412D6D9866}" presName="Name10" presStyleLbl="parChTrans1D2" presStyleIdx="1" presStyleCnt="3"/>
      <dgm:spPr/>
    </dgm:pt>
    <dgm:pt modelId="{41C2A118-B96E-4AF8-A7F2-471F6C639528}" type="pres">
      <dgm:prSet presAssocID="{CDE11329-F1F1-4155-9D63-E368F2F57CD0}" presName="hierRoot2" presStyleCnt="0"/>
      <dgm:spPr/>
    </dgm:pt>
    <dgm:pt modelId="{32FF1819-7B2E-480A-94B0-CE70CEF0CDA2}" type="pres">
      <dgm:prSet presAssocID="{CDE11329-F1F1-4155-9D63-E368F2F57CD0}" presName="composite2" presStyleCnt="0"/>
      <dgm:spPr/>
    </dgm:pt>
    <dgm:pt modelId="{0C6F9090-5F57-4D12-BF42-6E443739825F}" type="pres">
      <dgm:prSet presAssocID="{CDE11329-F1F1-4155-9D63-E368F2F57CD0}" presName="image2" presStyleLbl="node2" presStyleIdx="1" presStyleCnt="3"/>
      <dgm:spPr/>
    </dgm:pt>
    <dgm:pt modelId="{16FE66EE-5B92-4D8F-84A7-C803E43BDD98}" type="pres">
      <dgm:prSet presAssocID="{CDE11329-F1F1-4155-9D63-E368F2F57CD0}" presName="text2" presStyleLbl="revTx" presStyleIdx="4" presStyleCnt="8">
        <dgm:presLayoutVars>
          <dgm:chPref val="3"/>
        </dgm:presLayoutVars>
      </dgm:prSet>
      <dgm:spPr/>
    </dgm:pt>
    <dgm:pt modelId="{1800A510-EC1C-4450-81D0-13E5145F558F}" type="pres">
      <dgm:prSet presAssocID="{CDE11329-F1F1-4155-9D63-E368F2F57CD0}" presName="hierChild3" presStyleCnt="0"/>
      <dgm:spPr/>
    </dgm:pt>
    <dgm:pt modelId="{9E0EB2C3-9850-416D-9FB2-403E622024CC}" type="pres">
      <dgm:prSet presAssocID="{D202744C-CEAB-41DF-8957-CE511D3A6CB4}" presName="Name17" presStyleLbl="parChTrans1D3" presStyleIdx="2" presStyleCnt="4"/>
      <dgm:spPr/>
    </dgm:pt>
    <dgm:pt modelId="{650E3CA3-3EA0-4D4C-BD67-F343809C5D2C}" type="pres">
      <dgm:prSet presAssocID="{4A3399CE-9BBB-4887-8F95-2D3BC50BB7A9}" presName="hierRoot3" presStyleCnt="0"/>
      <dgm:spPr/>
    </dgm:pt>
    <dgm:pt modelId="{9E677336-F800-48FC-AEB0-CEC9A8949C71}" type="pres">
      <dgm:prSet presAssocID="{4A3399CE-9BBB-4887-8F95-2D3BC50BB7A9}" presName="composite3" presStyleCnt="0"/>
      <dgm:spPr/>
    </dgm:pt>
    <dgm:pt modelId="{967E1592-DA35-4FD5-84C1-E1511995A654}" type="pres">
      <dgm:prSet presAssocID="{4A3399CE-9BBB-4887-8F95-2D3BC50BB7A9}" presName="image3" presStyleLbl="node3" presStyleIdx="2" presStyleCnt="4"/>
      <dgm:spPr/>
    </dgm:pt>
    <dgm:pt modelId="{C98D21F8-C756-4EA9-99FA-0C372F7E9940}" type="pres">
      <dgm:prSet presAssocID="{4A3399CE-9BBB-4887-8F95-2D3BC50BB7A9}" presName="text3" presStyleLbl="revTx" presStyleIdx="5" presStyleCnt="8">
        <dgm:presLayoutVars>
          <dgm:chPref val="3"/>
        </dgm:presLayoutVars>
      </dgm:prSet>
      <dgm:spPr/>
    </dgm:pt>
    <dgm:pt modelId="{32ADC4DB-3CB7-4184-86BE-372BE4DAF741}" type="pres">
      <dgm:prSet presAssocID="{4A3399CE-9BBB-4887-8F95-2D3BC50BB7A9}" presName="hierChild4" presStyleCnt="0"/>
      <dgm:spPr/>
    </dgm:pt>
    <dgm:pt modelId="{D84C454C-14A0-4CEA-AE19-776D4CDD238E}" type="pres">
      <dgm:prSet presAssocID="{4D4B93B8-238E-4B12-98E8-7D495351DB0B}" presName="Name10" presStyleLbl="parChTrans1D2" presStyleIdx="2" presStyleCnt="3"/>
      <dgm:spPr/>
    </dgm:pt>
    <dgm:pt modelId="{B41D5B75-0FC9-4F40-BBA3-191F6F778889}" type="pres">
      <dgm:prSet presAssocID="{CC250AE4-BF08-4B5A-8341-1EA018266F38}" presName="hierRoot2" presStyleCnt="0"/>
      <dgm:spPr/>
    </dgm:pt>
    <dgm:pt modelId="{174D2BB6-49A3-4711-B1CE-49617B352214}" type="pres">
      <dgm:prSet presAssocID="{CC250AE4-BF08-4B5A-8341-1EA018266F38}" presName="composite2" presStyleCnt="0"/>
      <dgm:spPr/>
    </dgm:pt>
    <dgm:pt modelId="{CC52F688-58F1-40A5-9BC1-360388ECD333}" type="pres">
      <dgm:prSet presAssocID="{CC250AE4-BF08-4B5A-8341-1EA018266F38}" presName="image2" presStyleLbl="node2" presStyleIdx="2" presStyleCnt="3"/>
      <dgm:spPr/>
    </dgm:pt>
    <dgm:pt modelId="{F785C7C4-1C53-4D19-ADC6-23981B8BF97B}" type="pres">
      <dgm:prSet presAssocID="{CC250AE4-BF08-4B5A-8341-1EA018266F38}" presName="text2" presStyleLbl="revTx" presStyleIdx="6" presStyleCnt="8">
        <dgm:presLayoutVars>
          <dgm:chPref val="3"/>
        </dgm:presLayoutVars>
      </dgm:prSet>
      <dgm:spPr/>
    </dgm:pt>
    <dgm:pt modelId="{61AC219C-2792-42DF-87A8-01F35A0B2769}" type="pres">
      <dgm:prSet presAssocID="{CC250AE4-BF08-4B5A-8341-1EA018266F38}" presName="hierChild3" presStyleCnt="0"/>
      <dgm:spPr/>
    </dgm:pt>
    <dgm:pt modelId="{DBC459BC-AD83-4E18-A62D-732E16463601}" type="pres">
      <dgm:prSet presAssocID="{8A28B6D4-4146-4E70-ADFB-22FED26E5D21}" presName="Name17" presStyleLbl="parChTrans1D3" presStyleIdx="3" presStyleCnt="4"/>
      <dgm:spPr/>
    </dgm:pt>
    <dgm:pt modelId="{72F1D560-6FBF-4FF5-B1C4-FD9BD34763C7}" type="pres">
      <dgm:prSet presAssocID="{8C2C2E04-A81B-400D-AC16-1BDFF2098C3C}" presName="hierRoot3" presStyleCnt="0"/>
      <dgm:spPr/>
    </dgm:pt>
    <dgm:pt modelId="{6D017352-431B-4091-B35C-CAB92E3F0F18}" type="pres">
      <dgm:prSet presAssocID="{8C2C2E04-A81B-400D-AC16-1BDFF2098C3C}" presName="composite3" presStyleCnt="0"/>
      <dgm:spPr/>
    </dgm:pt>
    <dgm:pt modelId="{529A69DC-A6E0-4FED-964B-B3C4FCAD4DEB}" type="pres">
      <dgm:prSet presAssocID="{8C2C2E04-A81B-400D-AC16-1BDFF2098C3C}" presName="image3" presStyleLbl="node3" presStyleIdx="3" presStyleCnt="4"/>
      <dgm:spPr/>
    </dgm:pt>
    <dgm:pt modelId="{B60AA8C8-88CC-4552-B990-F4D9EDF36A90}" type="pres">
      <dgm:prSet presAssocID="{8C2C2E04-A81B-400D-AC16-1BDFF2098C3C}" presName="text3" presStyleLbl="revTx" presStyleIdx="7" presStyleCnt="8">
        <dgm:presLayoutVars>
          <dgm:chPref val="3"/>
        </dgm:presLayoutVars>
      </dgm:prSet>
      <dgm:spPr/>
    </dgm:pt>
    <dgm:pt modelId="{AC1C3092-7B78-4DF5-AB5F-C67B7CB19823}" type="pres">
      <dgm:prSet presAssocID="{8C2C2E04-A81B-400D-AC16-1BDFF2098C3C}" presName="hierChild4" presStyleCnt="0"/>
      <dgm:spPr/>
    </dgm:pt>
  </dgm:ptLst>
  <dgm:cxnLst>
    <dgm:cxn modelId="{6D4F8A02-5681-42F2-AFE5-F346161EFEF3}" srcId="{CDF935A6-AABD-4D02-A0B2-90D8A71D4527}" destId="{8ADB39C1-F737-4879-9712-70C2E8454518}" srcOrd="1" destOrd="0" parTransId="{509F3CAF-BB4A-4592-9D40-5258FBD42066}" sibTransId="{7C448A47-59C8-433D-BC82-5F1346B7FE18}"/>
    <dgm:cxn modelId="{205A5E05-C304-4E5D-84F0-D550E0E307F7}" type="presOf" srcId="{8ADB39C1-F737-4879-9712-70C2E8454518}" destId="{E5E6B16D-E108-4218-AFE9-E7FA6F150BEA}" srcOrd="0" destOrd="0" presId="urn:microsoft.com/office/officeart/2009/layout/CirclePictureHierarchy"/>
    <dgm:cxn modelId="{41DA6905-77ED-40CA-93AC-2A8571441749}" type="presOf" srcId="{D202744C-CEAB-41DF-8957-CE511D3A6CB4}" destId="{9E0EB2C3-9850-416D-9FB2-403E622024CC}" srcOrd="0" destOrd="0" presId="urn:microsoft.com/office/officeart/2009/layout/CirclePictureHierarchy"/>
    <dgm:cxn modelId="{F5F60113-C9E0-443D-874F-4F6F7B70DC23}" srcId="{A206585C-D986-464C-9D58-0034334B751E}" destId="{65F70EC1-DB01-4060-9640-43BDD382A775}" srcOrd="0" destOrd="0" parTransId="{1FDD9433-3F7B-43F9-9A3E-38446B2CC184}" sibTransId="{4E7856F9-2DD1-4433-BD61-DC33A75B68FF}"/>
    <dgm:cxn modelId="{820B1620-B14D-4E36-A468-EF807A77934A}" type="presOf" srcId="{CDE11329-F1F1-4155-9D63-E368F2F57CD0}" destId="{16FE66EE-5B92-4D8F-84A7-C803E43BDD98}" srcOrd="0" destOrd="0" presId="urn:microsoft.com/office/officeart/2009/layout/CirclePictureHierarchy"/>
    <dgm:cxn modelId="{90A80422-F105-481F-902A-66E16C392CD9}" type="presOf" srcId="{4A3399CE-9BBB-4887-8F95-2D3BC50BB7A9}" destId="{C98D21F8-C756-4EA9-99FA-0C372F7E9940}" srcOrd="0" destOrd="0" presId="urn:microsoft.com/office/officeart/2009/layout/CirclePictureHierarchy"/>
    <dgm:cxn modelId="{F8860832-6D77-4057-BA06-44232A036815}" type="presOf" srcId="{7E1407FE-1452-497F-86C9-5DAA0793883E}" destId="{9C1A61AB-CA32-44F4-A7BF-3122736E0D5A}" srcOrd="0" destOrd="0" presId="urn:microsoft.com/office/officeart/2009/layout/CirclePictureHierarchy"/>
    <dgm:cxn modelId="{C30A4939-60EC-4DC9-886D-B63670E961E2}" srcId="{65F70EC1-DB01-4060-9640-43BDD382A775}" destId="{CC250AE4-BF08-4B5A-8341-1EA018266F38}" srcOrd="2" destOrd="0" parTransId="{4D4B93B8-238E-4B12-98E8-7D495351DB0B}" sibTransId="{58628BCD-F12E-459C-85A3-8B9C62634DE8}"/>
    <dgm:cxn modelId="{A3A5DD62-29BB-4E62-8FF3-2EFB723025F6}" type="presOf" srcId="{8C2C2E04-A81B-400D-AC16-1BDFF2098C3C}" destId="{B60AA8C8-88CC-4552-B990-F4D9EDF36A90}" srcOrd="0" destOrd="0" presId="urn:microsoft.com/office/officeart/2009/layout/CirclePictureHierarchy"/>
    <dgm:cxn modelId="{45A36548-3745-49C5-AF43-FE29123E5E0B}" type="presOf" srcId="{A206585C-D986-464C-9D58-0034334B751E}" destId="{FFFEC197-587E-4A19-87F5-213DBE12BD00}" srcOrd="0" destOrd="0" presId="urn:microsoft.com/office/officeart/2009/layout/CirclePictureHierarchy"/>
    <dgm:cxn modelId="{94AC916F-C42C-4BFF-A298-C85649B27840}" srcId="{65F70EC1-DB01-4060-9640-43BDD382A775}" destId="{CDF935A6-AABD-4D02-A0B2-90D8A71D4527}" srcOrd="0" destOrd="0" parTransId="{7E1407FE-1452-497F-86C9-5DAA0793883E}" sibTransId="{66EB3704-F75F-4415-83D4-66CFD0888CBE}"/>
    <dgm:cxn modelId="{BF2D5E51-3B7A-485B-BBC6-6B3B697D9782}" type="presOf" srcId="{509F3CAF-BB4A-4592-9D40-5258FBD42066}" destId="{0DBBE690-C11A-4AB4-B2CA-5D6694A7A38E}" srcOrd="0" destOrd="0" presId="urn:microsoft.com/office/officeart/2009/layout/CirclePictureHierarchy"/>
    <dgm:cxn modelId="{214F0A76-CEF4-4873-B011-AC10554807B1}" type="presOf" srcId="{8A28B6D4-4146-4E70-ADFB-22FED26E5D21}" destId="{DBC459BC-AD83-4E18-A62D-732E16463601}" srcOrd="0" destOrd="0" presId="urn:microsoft.com/office/officeart/2009/layout/CirclePictureHierarchy"/>
    <dgm:cxn modelId="{3BA8FC88-9B43-4AA2-8707-55E7040F0762}" srcId="{65F70EC1-DB01-4060-9640-43BDD382A775}" destId="{CDE11329-F1F1-4155-9D63-E368F2F57CD0}" srcOrd="1" destOrd="0" parTransId="{CC05B504-2ADF-48F5-BD6B-C9412D6D9866}" sibTransId="{3A858482-5846-4594-B4EA-A5A3FB46EA25}"/>
    <dgm:cxn modelId="{C9D5729B-111C-4746-A3D4-09E51778501B}" srcId="{CDE11329-F1F1-4155-9D63-E368F2F57CD0}" destId="{4A3399CE-9BBB-4887-8F95-2D3BC50BB7A9}" srcOrd="0" destOrd="0" parTransId="{D202744C-CEAB-41DF-8957-CE511D3A6CB4}" sibTransId="{80BF7150-31FB-4AB5-A481-7810B242F638}"/>
    <dgm:cxn modelId="{07399FA8-EA91-4454-B5D0-2AD667006B21}" srcId="{CDF935A6-AABD-4D02-A0B2-90D8A71D4527}" destId="{0D7638AC-06C5-4A7D-BF7A-9A7B720636C8}" srcOrd="0" destOrd="0" parTransId="{3B0D9D27-1ACA-41C2-94E7-26BB7EE2481C}" sibTransId="{3177AF45-1E4A-4149-ABBA-08DFEDD5F573}"/>
    <dgm:cxn modelId="{AAE1F9A9-60E4-4B42-A538-7CACE163B487}" type="presOf" srcId="{CDF935A6-AABD-4D02-A0B2-90D8A71D4527}" destId="{44E3CE52-A9A2-45A2-9311-93526E3A7354}" srcOrd="0" destOrd="0" presId="urn:microsoft.com/office/officeart/2009/layout/CirclePictureHierarchy"/>
    <dgm:cxn modelId="{C98169AC-78FE-40CC-BF0B-E2A24525A7FB}" type="presOf" srcId="{0D7638AC-06C5-4A7D-BF7A-9A7B720636C8}" destId="{D58C4E23-6A67-4CD6-908D-46673A225FA2}" srcOrd="0" destOrd="0" presId="urn:microsoft.com/office/officeart/2009/layout/CirclePictureHierarchy"/>
    <dgm:cxn modelId="{05A317AE-179E-4F26-80F5-56EA2C88070D}" srcId="{CC250AE4-BF08-4B5A-8341-1EA018266F38}" destId="{8C2C2E04-A81B-400D-AC16-1BDFF2098C3C}" srcOrd="0" destOrd="0" parTransId="{8A28B6D4-4146-4E70-ADFB-22FED26E5D21}" sibTransId="{BD1053B5-AF3F-46C4-8880-D4FB6B99C250}"/>
    <dgm:cxn modelId="{842E0EBB-62E7-4A60-BC07-D2B3E76DA567}" type="presOf" srcId="{CC05B504-2ADF-48F5-BD6B-C9412D6D9866}" destId="{B5299FE5-722E-4F93-AABE-8A5619F31293}" srcOrd="0" destOrd="0" presId="urn:microsoft.com/office/officeart/2009/layout/CirclePictureHierarchy"/>
    <dgm:cxn modelId="{9F062FCA-67E9-496F-A742-65C0E483A4C6}" type="presOf" srcId="{CC250AE4-BF08-4B5A-8341-1EA018266F38}" destId="{F785C7C4-1C53-4D19-ADC6-23981B8BF97B}" srcOrd="0" destOrd="0" presId="urn:microsoft.com/office/officeart/2009/layout/CirclePictureHierarchy"/>
    <dgm:cxn modelId="{A6AA3BE4-63BC-49A0-9F73-EA522AF0D72C}" type="presOf" srcId="{65F70EC1-DB01-4060-9640-43BDD382A775}" destId="{7E8EF473-3FCC-4374-8901-ABB7AA3D5FFD}" srcOrd="0" destOrd="0" presId="urn:microsoft.com/office/officeart/2009/layout/CirclePictureHierarchy"/>
    <dgm:cxn modelId="{9AC3EDF2-1A8C-4A56-9A2C-5F13B2ED8FE5}" type="presOf" srcId="{3B0D9D27-1ACA-41C2-94E7-26BB7EE2481C}" destId="{402ADCDD-D066-44B2-94FF-C99279C0E001}" srcOrd="0" destOrd="0" presId="urn:microsoft.com/office/officeart/2009/layout/CirclePictureHierarchy"/>
    <dgm:cxn modelId="{1CA959F4-04EB-4A4D-9645-8C3774703FAA}" type="presOf" srcId="{4D4B93B8-238E-4B12-98E8-7D495351DB0B}" destId="{D84C454C-14A0-4CEA-AE19-776D4CDD238E}" srcOrd="0" destOrd="0" presId="urn:microsoft.com/office/officeart/2009/layout/CirclePictureHierarchy"/>
    <dgm:cxn modelId="{A42E1229-0D55-43BD-B6E3-EA7BBC8DB6A3}" type="presParOf" srcId="{FFFEC197-587E-4A19-87F5-213DBE12BD00}" destId="{9ACF227B-B7ED-4C91-9DB3-7D7D1E009EEE}" srcOrd="0" destOrd="0" presId="urn:microsoft.com/office/officeart/2009/layout/CirclePictureHierarchy"/>
    <dgm:cxn modelId="{93F62870-93EA-4E2E-8E7C-0B090D2B663B}" type="presParOf" srcId="{9ACF227B-B7ED-4C91-9DB3-7D7D1E009EEE}" destId="{4800E57A-E7B9-4EB7-B3F6-D94BF3517827}" srcOrd="0" destOrd="0" presId="urn:microsoft.com/office/officeart/2009/layout/CirclePictureHierarchy"/>
    <dgm:cxn modelId="{FE11F117-489A-4739-A419-4B07D8C0C81F}" type="presParOf" srcId="{4800E57A-E7B9-4EB7-B3F6-D94BF3517827}" destId="{36ED90FE-44F1-40D2-8709-B21906266F77}" srcOrd="0" destOrd="0" presId="urn:microsoft.com/office/officeart/2009/layout/CirclePictureHierarchy"/>
    <dgm:cxn modelId="{826CB429-5661-447E-8C9F-DB98BEDF73FB}" type="presParOf" srcId="{4800E57A-E7B9-4EB7-B3F6-D94BF3517827}" destId="{7E8EF473-3FCC-4374-8901-ABB7AA3D5FFD}" srcOrd="1" destOrd="0" presId="urn:microsoft.com/office/officeart/2009/layout/CirclePictureHierarchy"/>
    <dgm:cxn modelId="{3D654FE4-EDF1-4953-8CFB-202658635833}" type="presParOf" srcId="{9ACF227B-B7ED-4C91-9DB3-7D7D1E009EEE}" destId="{7A516BFA-57EA-428D-B5FA-AB7374A3F636}" srcOrd="1" destOrd="0" presId="urn:microsoft.com/office/officeart/2009/layout/CirclePictureHierarchy"/>
    <dgm:cxn modelId="{AC93C89A-48FF-466D-AAC2-212D973E9701}" type="presParOf" srcId="{7A516BFA-57EA-428D-B5FA-AB7374A3F636}" destId="{9C1A61AB-CA32-44F4-A7BF-3122736E0D5A}" srcOrd="0" destOrd="0" presId="urn:microsoft.com/office/officeart/2009/layout/CirclePictureHierarchy"/>
    <dgm:cxn modelId="{33EF33A6-FCCD-46A6-985F-E7B685CF80AF}" type="presParOf" srcId="{7A516BFA-57EA-428D-B5FA-AB7374A3F636}" destId="{13C7C664-930A-43CC-B6F8-16FE079CD60E}" srcOrd="1" destOrd="0" presId="urn:microsoft.com/office/officeart/2009/layout/CirclePictureHierarchy"/>
    <dgm:cxn modelId="{77DD8143-C79A-4DD4-8380-50A9F843E0C2}" type="presParOf" srcId="{13C7C664-930A-43CC-B6F8-16FE079CD60E}" destId="{62303140-E6BA-4BF6-AD8B-CAAEA137EC0A}" srcOrd="0" destOrd="0" presId="urn:microsoft.com/office/officeart/2009/layout/CirclePictureHierarchy"/>
    <dgm:cxn modelId="{DCB064AC-440E-4BD5-8759-08B0073234CA}" type="presParOf" srcId="{62303140-E6BA-4BF6-AD8B-CAAEA137EC0A}" destId="{AC2C7EBE-A88E-4EFE-B281-5256259A2E8E}" srcOrd="0" destOrd="0" presId="urn:microsoft.com/office/officeart/2009/layout/CirclePictureHierarchy"/>
    <dgm:cxn modelId="{C57C7D08-AC41-4BF5-86DD-4A09E258E690}" type="presParOf" srcId="{62303140-E6BA-4BF6-AD8B-CAAEA137EC0A}" destId="{44E3CE52-A9A2-45A2-9311-93526E3A7354}" srcOrd="1" destOrd="0" presId="urn:microsoft.com/office/officeart/2009/layout/CirclePictureHierarchy"/>
    <dgm:cxn modelId="{74DB477C-6275-4959-9F9D-C1B97C33BF78}" type="presParOf" srcId="{13C7C664-930A-43CC-B6F8-16FE079CD60E}" destId="{DEBF5C66-7BB1-43D6-93C7-7459AC79E4EE}" srcOrd="1" destOrd="0" presId="urn:microsoft.com/office/officeart/2009/layout/CirclePictureHierarchy"/>
    <dgm:cxn modelId="{7440B291-B2BA-4D58-8F6A-650D05876114}" type="presParOf" srcId="{DEBF5C66-7BB1-43D6-93C7-7459AC79E4EE}" destId="{402ADCDD-D066-44B2-94FF-C99279C0E001}" srcOrd="0" destOrd="0" presId="urn:microsoft.com/office/officeart/2009/layout/CirclePictureHierarchy"/>
    <dgm:cxn modelId="{C2A966D4-7446-4BC3-B96E-38000254D50E}" type="presParOf" srcId="{DEBF5C66-7BB1-43D6-93C7-7459AC79E4EE}" destId="{C9F45F74-B93B-40F4-953F-39CACF58D20B}" srcOrd="1" destOrd="0" presId="urn:microsoft.com/office/officeart/2009/layout/CirclePictureHierarchy"/>
    <dgm:cxn modelId="{D5916AC7-A044-49E1-AFD0-8900C69413C2}" type="presParOf" srcId="{C9F45F74-B93B-40F4-953F-39CACF58D20B}" destId="{1D33C054-8971-44A9-A8CF-0E2189B99334}" srcOrd="0" destOrd="0" presId="urn:microsoft.com/office/officeart/2009/layout/CirclePictureHierarchy"/>
    <dgm:cxn modelId="{4E5ACADB-4329-4978-8470-CC1CDC3CFFBF}" type="presParOf" srcId="{1D33C054-8971-44A9-A8CF-0E2189B99334}" destId="{F7ABD15A-B3FD-4AA8-B402-170818E0EE17}" srcOrd="0" destOrd="0" presId="urn:microsoft.com/office/officeart/2009/layout/CirclePictureHierarchy"/>
    <dgm:cxn modelId="{BF45B37F-F34C-4953-ACAD-66E6C430C1E0}" type="presParOf" srcId="{1D33C054-8971-44A9-A8CF-0E2189B99334}" destId="{D58C4E23-6A67-4CD6-908D-46673A225FA2}" srcOrd="1" destOrd="0" presId="urn:microsoft.com/office/officeart/2009/layout/CirclePictureHierarchy"/>
    <dgm:cxn modelId="{FDA7C29B-CD78-46E0-A976-53AA26899F96}" type="presParOf" srcId="{C9F45F74-B93B-40F4-953F-39CACF58D20B}" destId="{70AC7F1E-5673-4CB2-839F-4F3F213F68BC}" srcOrd="1" destOrd="0" presId="urn:microsoft.com/office/officeart/2009/layout/CirclePictureHierarchy"/>
    <dgm:cxn modelId="{70CABEA8-3944-4E60-8A8A-62C5A8AE308F}" type="presParOf" srcId="{DEBF5C66-7BB1-43D6-93C7-7459AC79E4EE}" destId="{0DBBE690-C11A-4AB4-B2CA-5D6694A7A38E}" srcOrd="2" destOrd="0" presId="urn:microsoft.com/office/officeart/2009/layout/CirclePictureHierarchy"/>
    <dgm:cxn modelId="{0D4EDEE5-919D-493A-AEF4-8791E5824AE4}" type="presParOf" srcId="{DEBF5C66-7BB1-43D6-93C7-7459AC79E4EE}" destId="{386A4B6C-47EE-4C98-B102-A0CFBF84D33A}" srcOrd="3" destOrd="0" presId="urn:microsoft.com/office/officeart/2009/layout/CirclePictureHierarchy"/>
    <dgm:cxn modelId="{2BA1ED1C-9E23-4804-9C4A-99EAA92DA7DD}" type="presParOf" srcId="{386A4B6C-47EE-4C98-B102-A0CFBF84D33A}" destId="{B45F53A1-FC14-4CD8-B0F5-0CE49D3EC9AC}" srcOrd="0" destOrd="0" presId="urn:microsoft.com/office/officeart/2009/layout/CirclePictureHierarchy"/>
    <dgm:cxn modelId="{A2828F0B-083A-4EE3-9899-EBE5339FBBDE}" type="presParOf" srcId="{B45F53A1-FC14-4CD8-B0F5-0CE49D3EC9AC}" destId="{6662BFA7-38C3-423E-BD0F-D00B0C0D21C8}" srcOrd="0" destOrd="0" presId="urn:microsoft.com/office/officeart/2009/layout/CirclePictureHierarchy"/>
    <dgm:cxn modelId="{F62268AE-BA5C-4CF0-A40D-94B993D2FD95}" type="presParOf" srcId="{B45F53A1-FC14-4CD8-B0F5-0CE49D3EC9AC}" destId="{E5E6B16D-E108-4218-AFE9-E7FA6F150BEA}" srcOrd="1" destOrd="0" presId="urn:microsoft.com/office/officeart/2009/layout/CirclePictureHierarchy"/>
    <dgm:cxn modelId="{BF89F589-4DC5-4D30-8EE6-F87CB14DAB12}" type="presParOf" srcId="{386A4B6C-47EE-4C98-B102-A0CFBF84D33A}" destId="{CA9E528F-8A77-4BC4-A816-9E63BBD4BE9F}" srcOrd="1" destOrd="0" presId="urn:microsoft.com/office/officeart/2009/layout/CirclePictureHierarchy"/>
    <dgm:cxn modelId="{6E21D7D7-471F-4FAB-AE16-2042156E8ED2}" type="presParOf" srcId="{7A516BFA-57EA-428D-B5FA-AB7374A3F636}" destId="{B5299FE5-722E-4F93-AABE-8A5619F31293}" srcOrd="2" destOrd="0" presId="urn:microsoft.com/office/officeart/2009/layout/CirclePictureHierarchy"/>
    <dgm:cxn modelId="{210D09D4-3EDC-433E-8E27-72FCAC73BD0B}" type="presParOf" srcId="{7A516BFA-57EA-428D-B5FA-AB7374A3F636}" destId="{41C2A118-B96E-4AF8-A7F2-471F6C639528}" srcOrd="3" destOrd="0" presId="urn:microsoft.com/office/officeart/2009/layout/CirclePictureHierarchy"/>
    <dgm:cxn modelId="{1067503C-2A1C-472B-A56A-1BC00606A3C9}" type="presParOf" srcId="{41C2A118-B96E-4AF8-A7F2-471F6C639528}" destId="{32FF1819-7B2E-480A-94B0-CE70CEF0CDA2}" srcOrd="0" destOrd="0" presId="urn:microsoft.com/office/officeart/2009/layout/CirclePictureHierarchy"/>
    <dgm:cxn modelId="{298F6677-B874-48A7-9C06-5354523A0F29}" type="presParOf" srcId="{32FF1819-7B2E-480A-94B0-CE70CEF0CDA2}" destId="{0C6F9090-5F57-4D12-BF42-6E443739825F}" srcOrd="0" destOrd="0" presId="urn:microsoft.com/office/officeart/2009/layout/CirclePictureHierarchy"/>
    <dgm:cxn modelId="{55F89F1E-E101-4CF2-8083-A12B2A92F8F3}" type="presParOf" srcId="{32FF1819-7B2E-480A-94B0-CE70CEF0CDA2}" destId="{16FE66EE-5B92-4D8F-84A7-C803E43BDD98}" srcOrd="1" destOrd="0" presId="urn:microsoft.com/office/officeart/2009/layout/CirclePictureHierarchy"/>
    <dgm:cxn modelId="{E834CB96-F0A2-4709-9347-5DB73519446B}" type="presParOf" srcId="{41C2A118-B96E-4AF8-A7F2-471F6C639528}" destId="{1800A510-EC1C-4450-81D0-13E5145F558F}" srcOrd="1" destOrd="0" presId="urn:microsoft.com/office/officeart/2009/layout/CirclePictureHierarchy"/>
    <dgm:cxn modelId="{0D79E88A-6715-42EA-A348-6088DC5AE7D1}" type="presParOf" srcId="{1800A510-EC1C-4450-81D0-13E5145F558F}" destId="{9E0EB2C3-9850-416D-9FB2-403E622024CC}" srcOrd="0" destOrd="0" presId="urn:microsoft.com/office/officeart/2009/layout/CirclePictureHierarchy"/>
    <dgm:cxn modelId="{90D59DD5-FA0C-4726-8349-E36B6D64116B}" type="presParOf" srcId="{1800A510-EC1C-4450-81D0-13E5145F558F}" destId="{650E3CA3-3EA0-4D4C-BD67-F343809C5D2C}" srcOrd="1" destOrd="0" presId="urn:microsoft.com/office/officeart/2009/layout/CirclePictureHierarchy"/>
    <dgm:cxn modelId="{18E0FA53-89A0-4502-A5C2-15322C93C42E}" type="presParOf" srcId="{650E3CA3-3EA0-4D4C-BD67-F343809C5D2C}" destId="{9E677336-F800-48FC-AEB0-CEC9A8949C71}" srcOrd="0" destOrd="0" presId="urn:microsoft.com/office/officeart/2009/layout/CirclePictureHierarchy"/>
    <dgm:cxn modelId="{A591B9E3-8A74-44D5-9B7F-54DF2F8572F8}" type="presParOf" srcId="{9E677336-F800-48FC-AEB0-CEC9A8949C71}" destId="{967E1592-DA35-4FD5-84C1-E1511995A654}" srcOrd="0" destOrd="0" presId="urn:microsoft.com/office/officeart/2009/layout/CirclePictureHierarchy"/>
    <dgm:cxn modelId="{95028C46-1714-4152-884F-A62D3FC0B1CA}" type="presParOf" srcId="{9E677336-F800-48FC-AEB0-CEC9A8949C71}" destId="{C98D21F8-C756-4EA9-99FA-0C372F7E9940}" srcOrd="1" destOrd="0" presId="urn:microsoft.com/office/officeart/2009/layout/CirclePictureHierarchy"/>
    <dgm:cxn modelId="{4C3B3E39-C106-457C-A934-9CCAFBCB9F3C}" type="presParOf" srcId="{650E3CA3-3EA0-4D4C-BD67-F343809C5D2C}" destId="{32ADC4DB-3CB7-4184-86BE-372BE4DAF741}" srcOrd="1" destOrd="0" presId="urn:microsoft.com/office/officeart/2009/layout/CirclePictureHierarchy"/>
    <dgm:cxn modelId="{97E244AC-A411-42D3-978D-3709226E2BEF}" type="presParOf" srcId="{7A516BFA-57EA-428D-B5FA-AB7374A3F636}" destId="{D84C454C-14A0-4CEA-AE19-776D4CDD238E}" srcOrd="4" destOrd="0" presId="urn:microsoft.com/office/officeart/2009/layout/CirclePictureHierarchy"/>
    <dgm:cxn modelId="{296886F7-4077-4DF0-A18F-5B1F6E70CC6D}" type="presParOf" srcId="{7A516BFA-57EA-428D-B5FA-AB7374A3F636}" destId="{B41D5B75-0FC9-4F40-BBA3-191F6F778889}" srcOrd="5" destOrd="0" presId="urn:microsoft.com/office/officeart/2009/layout/CirclePictureHierarchy"/>
    <dgm:cxn modelId="{299F2EF4-4164-4278-A2E9-ED1B85E66AB8}" type="presParOf" srcId="{B41D5B75-0FC9-4F40-BBA3-191F6F778889}" destId="{174D2BB6-49A3-4711-B1CE-49617B352214}" srcOrd="0" destOrd="0" presId="urn:microsoft.com/office/officeart/2009/layout/CirclePictureHierarchy"/>
    <dgm:cxn modelId="{ADEFFD52-DEFA-43A1-B588-EE5C483485B0}" type="presParOf" srcId="{174D2BB6-49A3-4711-B1CE-49617B352214}" destId="{CC52F688-58F1-40A5-9BC1-360388ECD333}" srcOrd="0" destOrd="0" presId="urn:microsoft.com/office/officeart/2009/layout/CirclePictureHierarchy"/>
    <dgm:cxn modelId="{8435B2F2-980C-4A55-8720-D1D62E20D5D6}" type="presParOf" srcId="{174D2BB6-49A3-4711-B1CE-49617B352214}" destId="{F785C7C4-1C53-4D19-ADC6-23981B8BF97B}" srcOrd="1" destOrd="0" presId="urn:microsoft.com/office/officeart/2009/layout/CirclePictureHierarchy"/>
    <dgm:cxn modelId="{B548A953-1597-4B30-9E3D-1E4C55445458}" type="presParOf" srcId="{B41D5B75-0FC9-4F40-BBA3-191F6F778889}" destId="{61AC219C-2792-42DF-87A8-01F35A0B2769}" srcOrd="1" destOrd="0" presId="urn:microsoft.com/office/officeart/2009/layout/CirclePictureHierarchy"/>
    <dgm:cxn modelId="{7CCBA723-7DE6-4724-A303-92467207CFC7}" type="presParOf" srcId="{61AC219C-2792-42DF-87A8-01F35A0B2769}" destId="{DBC459BC-AD83-4E18-A62D-732E16463601}" srcOrd="0" destOrd="0" presId="urn:microsoft.com/office/officeart/2009/layout/CirclePictureHierarchy"/>
    <dgm:cxn modelId="{181A1AE9-60FE-450E-AEAF-74E718C1E708}" type="presParOf" srcId="{61AC219C-2792-42DF-87A8-01F35A0B2769}" destId="{72F1D560-6FBF-4FF5-B1C4-FD9BD34763C7}" srcOrd="1" destOrd="0" presId="urn:microsoft.com/office/officeart/2009/layout/CirclePictureHierarchy"/>
    <dgm:cxn modelId="{7AC9B447-959B-438E-9F42-ED599A424CE3}" type="presParOf" srcId="{72F1D560-6FBF-4FF5-B1C4-FD9BD34763C7}" destId="{6D017352-431B-4091-B35C-CAB92E3F0F18}" srcOrd="0" destOrd="0" presId="urn:microsoft.com/office/officeart/2009/layout/CirclePictureHierarchy"/>
    <dgm:cxn modelId="{BB79E443-4260-49CD-A94E-0CF626D74B6A}" type="presParOf" srcId="{6D017352-431B-4091-B35C-CAB92E3F0F18}" destId="{529A69DC-A6E0-4FED-964B-B3C4FCAD4DEB}" srcOrd="0" destOrd="0" presId="urn:microsoft.com/office/officeart/2009/layout/CirclePictureHierarchy"/>
    <dgm:cxn modelId="{9A9A7869-D6C8-4FB1-8DCF-8813D5E33527}" type="presParOf" srcId="{6D017352-431B-4091-B35C-CAB92E3F0F18}" destId="{B60AA8C8-88CC-4552-B990-F4D9EDF36A90}" srcOrd="1" destOrd="0" presId="urn:microsoft.com/office/officeart/2009/layout/CirclePictureHierarchy"/>
    <dgm:cxn modelId="{330EB49B-350D-44BF-89F3-6D8452B6C167}" type="presParOf" srcId="{72F1D560-6FBF-4FF5-B1C4-FD9BD34763C7}" destId="{AC1C3092-7B78-4DF5-AB5F-C67B7CB19823}" srcOrd="1" destOrd="0" presId="urn:microsoft.com/office/officeart/2009/layout/CirclePicture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54E39-EDC2-4FA6-A3B9-CE2B81FF2090}">
      <dsp:nvSpPr>
        <dsp:cNvPr id="0" name=""/>
        <dsp:cNvSpPr/>
      </dsp:nvSpPr>
      <dsp:spPr>
        <a:xfrm>
          <a:off x="0" y="1841500"/>
          <a:ext cx="12192000" cy="245533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25C174-43F6-4DA9-831C-803FC9A7A08A}">
      <dsp:nvSpPr>
        <dsp:cNvPr id="0" name=""/>
        <dsp:cNvSpPr/>
      </dsp:nvSpPr>
      <dsp:spPr>
        <a:xfrm>
          <a:off x="151615" y="0"/>
          <a:ext cx="1048791" cy="2455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 wrap="square" lIns="199136" tIns="199136" rIns="199136" bIns="199136" numCol="1" spcCol="1270" anchor="b" anchorCtr="0">
          <a:noAutofit/>
        </a:bodyPr>
        <a:lstStyle/>
        <a:p>
          <a:pPr marL="0" lvl="0" indent="0" algn="ctr" defTabSz="1244600">
            <a:lnSpc>
              <a:spcPct val="90000"/>
            </a:lnSpc>
            <a:spcBef>
              <a:spcPct val="0"/>
            </a:spcBef>
            <a:spcAft>
              <a:spcPct val="35000"/>
            </a:spcAft>
            <a:buNone/>
          </a:pPr>
          <a:r>
            <a:rPr lang="en-US" sz="2800" kern="1200" dirty="0" err="1"/>
            <a:t>BoG</a:t>
          </a:r>
          <a:r>
            <a:rPr lang="en-US" sz="2800" kern="1200" dirty="0"/>
            <a:t> Approval</a:t>
          </a:r>
        </a:p>
      </dsp:txBody>
      <dsp:txXfrm>
        <a:off x="151615" y="0"/>
        <a:ext cx="1048791" cy="2455333"/>
      </dsp:txXfrm>
    </dsp:sp>
    <dsp:sp modelId="{5C8DB959-9D83-44FC-853C-0D883F7D6513}">
      <dsp:nvSpPr>
        <dsp:cNvPr id="0" name=""/>
        <dsp:cNvSpPr/>
      </dsp:nvSpPr>
      <dsp:spPr>
        <a:xfrm>
          <a:off x="223942" y="2762250"/>
          <a:ext cx="613833" cy="6138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D0D354-586C-4F75-921A-6DF285ADA044}">
      <dsp:nvSpPr>
        <dsp:cNvPr id="0" name=""/>
        <dsp:cNvSpPr/>
      </dsp:nvSpPr>
      <dsp:spPr>
        <a:xfrm>
          <a:off x="1107694" y="3683000"/>
          <a:ext cx="1048791" cy="2455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kern="1200" dirty="0"/>
            <a:t>IEEE Payment to </a:t>
          </a:r>
          <a:r>
            <a:rPr lang="en-US" sz="2800" kern="1200" dirty="0" err="1"/>
            <a:t>SwagMagic</a:t>
          </a:r>
          <a:endParaRPr lang="en-US" sz="2800" kern="1200" dirty="0"/>
        </a:p>
      </dsp:txBody>
      <dsp:txXfrm>
        <a:off x="1107694" y="3683000"/>
        <a:ext cx="1048791" cy="2455333"/>
      </dsp:txXfrm>
    </dsp:sp>
    <dsp:sp modelId="{BE86D913-43CA-4A91-BFAD-B6000323CE82}">
      <dsp:nvSpPr>
        <dsp:cNvPr id="0" name=""/>
        <dsp:cNvSpPr/>
      </dsp:nvSpPr>
      <dsp:spPr>
        <a:xfrm>
          <a:off x="1325173" y="2762250"/>
          <a:ext cx="613833" cy="6138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EE75DB-ECB3-4EA2-A7A1-1826B7C306F3}">
      <dsp:nvSpPr>
        <dsp:cNvPr id="0" name=""/>
        <dsp:cNvSpPr/>
      </dsp:nvSpPr>
      <dsp:spPr>
        <a:xfrm>
          <a:off x="1715406" y="0"/>
          <a:ext cx="1048791" cy="2455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 wrap="square" lIns="199136" tIns="199136" rIns="199136" bIns="199136" numCol="1" spcCol="1270" anchor="b" anchorCtr="0">
          <a:noAutofit/>
        </a:bodyPr>
        <a:lstStyle/>
        <a:p>
          <a:pPr marL="0" lvl="0" indent="0" algn="ctr" defTabSz="1244600">
            <a:lnSpc>
              <a:spcPct val="90000"/>
            </a:lnSpc>
            <a:spcBef>
              <a:spcPct val="0"/>
            </a:spcBef>
            <a:spcAft>
              <a:spcPct val="35000"/>
            </a:spcAft>
            <a:buNone/>
          </a:pPr>
          <a:r>
            <a:rPr lang="en-US" sz="2800" kern="1200" dirty="0"/>
            <a:t>AESS Store Created / Merchandise Selected</a:t>
          </a:r>
        </a:p>
      </dsp:txBody>
      <dsp:txXfrm>
        <a:off x="1715406" y="0"/>
        <a:ext cx="1048791" cy="2455333"/>
      </dsp:txXfrm>
    </dsp:sp>
    <dsp:sp modelId="{48F9EC98-0FB5-4BBE-ACE4-CA7C0A2C7670}">
      <dsp:nvSpPr>
        <dsp:cNvPr id="0" name=""/>
        <dsp:cNvSpPr/>
      </dsp:nvSpPr>
      <dsp:spPr>
        <a:xfrm>
          <a:off x="2426404" y="2762250"/>
          <a:ext cx="613833" cy="6138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DC40EA-6DDD-4B9B-8766-41627121EC04}">
      <dsp:nvSpPr>
        <dsp:cNvPr id="0" name=""/>
        <dsp:cNvSpPr/>
      </dsp:nvSpPr>
      <dsp:spPr>
        <a:xfrm>
          <a:off x="3498855" y="3683000"/>
          <a:ext cx="1048791" cy="2455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kern="1200" dirty="0"/>
            <a:t>AESS Global Merchandise Form created </a:t>
          </a:r>
        </a:p>
      </dsp:txBody>
      <dsp:txXfrm>
        <a:off x="3498855" y="3683000"/>
        <a:ext cx="1048791" cy="2455333"/>
      </dsp:txXfrm>
    </dsp:sp>
    <dsp:sp modelId="{E99A0E36-4242-4919-A0E9-8857EC6C9400}">
      <dsp:nvSpPr>
        <dsp:cNvPr id="0" name=""/>
        <dsp:cNvSpPr/>
      </dsp:nvSpPr>
      <dsp:spPr>
        <a:xfrm>
          <a:off x="3527636" y="2762250"/>
          <a:ext cx="613833" cy="6138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593D56-FD7B-406D-A92D-FD9410730718}">
      <dsp:nvSpPr>
        <dsp:cNvPr id="0" name=""/>
        <dsp:cNvSpPr/>
      </dsp:nvSpPr>
      <dsp:spPr>
        <a:xfrm>
          <a:off x="4380962" y="0"/>
          <a:ext cx="1048791" cy="2455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 wrap="square" lIns="199136" tIns="199136" rIns="199136" bIns="199136" numCol="1" spcCol="1270" anchor="b" anchorCtr="0">
          <a:noAutofit/>
        </a:bodyPr>
        <a:lstStyle/>
        <a:p>
          <a:pPr marL="0" lvl="0" indent="0" algn="ctr" defTabSz="1244600">
            <a:lnSpc>
              <a:spcPct val="90000"/>
            </a:lnSpc>
            <a:spcBef>
              <a:spcPct val="0"/>
            </a:spcBef>
            <a:spcAft>
              <a:spcPct val="35000"/>
            </a:spcAft>
            <a:buNone/>
          </a:pPr>
          <a:r>
            <a:rPr lang="en-US" sz="2800" kern="1200" dirty="0"/>
            <a:t>Program Launch </a:t>
          </a:r>
        </a:p>
      </dsp:txBody>
      <dsp:txXfrm>
        <a:off x="4380962" y="0"/>
        <a:ext cx="1048791" cy="2455333"/>
      </dsp:txXfrm>
    </dsp:sp>
    <dsp:sp modelId="{9ABB1EE9-4136-4193-80DB-E14C7CCA4833}">
      <dsp:nvSpPr>
        <dsp:cNvPr id="0" name=""/>
        <dsp:cNvSpPr/>
      </dsp:nvSpPr>
      <dsp:spPr>
        <a:xfrm>
          <a:off x="4628867" y="2762250"/>
          <a:ext cx="613833" cy="6138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626F1E-8A21-4FC0-A281-7E0B212006C9}">
      <dsp:nvSpPr>
        <dsp:cNvPr id="0" name=""/>
        <dsp:cNvSpPr/>
      </dsp:nvSpPr>
      <dsp:spPr>
        <a:xfrm>
          <a:off x="5860986" y="3683000"/>
          <a:ext cx="1048791" cy="2455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kern="1200" dirty="0"/>
            <a:t> Volunteers request Merchandise up to $300</a:t>
          </a:r>
        </a:p>
      </dsp:txBody>
      <dsp:txXfrm>
        <a:off x="5860986" y="3683000"/>
        <a:ext cx="1048791" cy="2455333"/>
      </dsp:txXfrm>
    </dsp:sp>
    <dsp:sp modelId="{DBA39422-75DA-4459-BAC9-A6CACF8FD023}">
      <dsp:nvSpPr>
        <dsp:cNvPr id="0" name=""/>
        <dsp:cNvSpPr/>
      </dsp:nvSpPr>
      <dsp:spPr>
        <a:xfrm>
          <a:off x="5730098" y="2762250"/>
          <a:ext cx="613833" cy="613833"/>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6F0455-0AFB-4ACB-A35F-DBE9EDCDE9CD}">
      <dsp:nvSpPr>
        <dsp:cNvPr id="0" name=""/>
        <dsp:cNvSpPr/>
      </dsp:nvSpPr>
      <dsp:spPr>
        <a:xfrm>
          <a:off x="6439667" y="0"/>
          <a:ext cx="1048791" cy="2455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 wrap="square" lIns="199136" tIns="199136" rIns="199136" bIns="199136" numCol="1" spcCol="1270" anchor="b" anchorCtr="0">
          <a:noAutofit/>
        </a:bodyPr>
        <a:lstStyle/>
        <a:p>
          <a:pPr marL="0" lvl="0" indent="0" algn="ctr" defTabSz="1244600">
            <a:lnSpc>
              <a:spcPct val="90000"/>
            </a:lnSpc>
            <a:spcBef>
              <a:spcPct val="0"/>
            </a:spcBef>
            <a:spcAft>
              <a:spcPct val="35000"/>
            </a:spcAft>
            <a:buNone/>
          </a:pPr>
          <a:r>
            <a:rPr lang="en-US" sz="2800" kern="1200" dirty="0"/>
            <a:t>Members Committee Approves</a:t>
          </a:r>
        </a:p>
      </dsp:txBody>
      <dsp:txXfrm>
        <a:off x="6439667" y="0"/>
        <a:ext cx="1048791" cy="2455333"/>
      </dsp:txXfrm>
    </dsp:sp>
    <dsp:sp modelId="{778089D1-0961-4C4C-8533-A9B4C1444E56}">
      <dsp:nvSpPr>
        <dsp:cNvPr id="0" name=""/>
        <dsp:cNvSpPr/>
      </dsp:nvSpPr>
      <dsp:spPr>
        <a:xfrm>
          <a:off x="6831330" y="2762250"/>
          <a:ext cx="613833" cy="613833"/>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B6945C-4887-4434-B0B1-F46629A41FFC}">
      <dsp:nvSpPr>
        <dsp:cNvPr id="0" name=""/>
        <dsp:cNvSpPr/>
      </dsp:nvSpPr>
      <dsp:spPr>
        <a:xfrm>
          <a:off x="7976357" y="3683000"/>
          <a:ext cx="1048791" cy="2455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kern="1200" dirty="0"/>
            <a:t>CC Sends Email to Volunteer</a:t>
          </a:r>
        </a:p>
      </dsp:txBody>
      <dsp:txXfrm>
        <a:off x="7976357" y="3683000"/>
        <a:ext cx="1048791" cy="2455333"/>
      </dsp:txXfrm>
    </dsp:sp>
    <dsp:sp modelId="{5990A67B-BD47-4F7B-B627-22776C1C540C}">
      <dsp:nvSpPr>
        <dsp:cNvPr id="0" name=""/>
        <dsp:cNvSpPr/>
      </dsp:nvSpPr>
      <dsp:spPr>
        <a:xfrm>
          <a:off x="7932561" y="2762250"/>
          <a:ext cx="613833" cy="613833"/>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8563B6-8DE6-4A1C-B2DD-7C223663A358}">
      <dsp:nvSpPr>
        <dsp:cNvPr id="0" name=""/>
        <dsp:cNvSpPr/>
      </dsp:nvSpPr>
      <dsp:spPr>
        <a:xfrm>
          <a:off x="8613100" y="0"/>
          <a:ext cx="1048791" cy="2455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 wrap="square" lIns="199136" tIns="199136" rIns="199136" bIns="199136" numCol="1" spcCol="1270" anchor="b" anchorCtr="0">
          <a:noAutofit/>
        </a:bodyPr>
        <a:lstStyle/>
        <a:p>
          <a:pPr marL="0" lvl="0" indent="0" algn="ctr" defTabSz="1244600">
            <a:lnSpc>
              <a:spcPct val="90000"/>
            </a:lnSpc>
            <a:spcBef>
              <a:spcPct val="0"/>
            </a:spcBef>
            <a:spcAft>
              <a:spcPct val="35000"/>
            </a:spcAft>
            <a:buNone/>
          </a:pPr>
          <a:r>
            <a:rPr lang="en-US" sz="2800" kern="1200" dirty="0"/>
            <a:t>Volunteer Selects Swags using Credit</a:t>
          </a:r>
        </a:p>
      </dsp:txBody>
      <dsp:txXfrm>
        <a:off x="8613100" y="0"/>
        <a:ext cx="1048791" cy="2455333"/>
      </dsp:txXfrm>
    </dsp:sp>
    <dsp:sp modelId="{BE7E63FC-2884-45DF-B96C-948B1FCE43BD}">
      <dsp:nvSpPr>
        <dsp:cNvPr id="0" name=""/>
        <dsp:cNvSpPr/>
      </dsp:nvSpPr>
      <dsp:spPr>
        <a:xfrm>
          <a:off x="9033793" y="2762250"/>
          <a:ext cx="613833" cy="613833"/>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9AC01-C885-42A8-9207-A82D74B773DB}">
      <dsp:nvSpPr>
        <dsp:cNvPr id="0" name=""/>
        <dsp:cNvSpPr/>
      </dsp:nvSpPr>
      <dsp:spPr>
        <a:xfrm>
          <a:off x="9917545" y="3683000"/>
          <a:ext cx="1048791" cy="2455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kern="1200" dirty="0"/>
            <a:t>Merchandise is Shipped to Volunteer</a:t>
          </a:r>
        </a:p>
      </dsp:txBody>
      <dsp:txXfrm>
        <a:off x="9917545" y="3683000"/>
        <a:ext cx="1048791" cy="2455333"/>
      </dsp:txXfrm>
    </dsp:sp>
    <dsp:sp modelId="{08C1AFFD-A464-4715-AAC1-913F14CF16FA}">
      <dsp:nvSpPr>
        <dsp:cNvPr id="0" name=""/>
        <dsp:cNvSpPr/>
      </dsp:nvSpPr>
      <dsp:spPr>
        <a:xfrm>
          <a:off x="10135024" y="2762250"/>
          <a:ext cx="613833" cy="613833"/>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59BC-AD83-4E18-A62D-732E16463601}">
      <dsp:nvSpPr>
        <dsp:cNvPr id="0" name=""/>
        <dsp:cNvSpPr/>
      </dsp:nvSpPr>
      <dsp:spPr>
        <a:xfrm>
          <a:off x="9278443" y="3188507"/>
          <a:ext cx="91440" cy="335549"/>
        </a:xfrm>
        <a:custGeom>
          <a:avLst/>
          <a:gdLst/>
          <a:ahLst/>
          <a:cxnLst/>
          <a:rect l="0" t="0" r="0" b="0"/>
          <a:pathLst>
            <a:path>
              <a:moveTo>
                <a:pt x="45720" y="0"/>
              </a:moveTo>
              <a:lnTo>
                <a:pt x="45720" y="3355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4C454C-14A0-4CEA-AE19-776D4CDD238E}">
      <dsp:nvSpPr>
        <dsp:cNvPr id="0" name=""/>
        <dsp:cNvSpPr/>
      </dsp:nvSpPr>
      <dsp:spPr>
        <a:xfrm>
          <a:off x="5662418" y="1787723"/>
          <a:ext cx="3661745" cy="335549"/>
        </a:xfrm>
        <a:custGeom>
          <a:avLst/>
          <a:gdLst/>
          <a:ahLst/>
          <a:cxnLst/>
          <a:rect l="0" t="0" r="0" b="0"/>
          <a:pathLst>
            <a:path>
              <a:moveTo>
                <a:pt x="0" y="0"/>
              </a:moveTo>
              <a:lnTo>
                <a:pt x="0" y="169106"/>
              </a:lnTo>
              <a:lnTo>
                <a:pt x="3661745" y="169106"/>
              </a:lnTo>
              <a:lnTo>
                <a:pt x="3661745" y="3355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0EB2C3-9850-416D-9FB2-403E622024CC}">
      <dsp:nvSpPr>
        <dsp:cNvPr id="0" name=""/>
        <dsp:cNvSpPr/>
      </dsp:nvSpPr>
      <dsp:spPr>
        <a:xfrm>
          <a:off x="6349047" y="3188507"/>
          <a:ext cx="91440" cy="335549"/>
        </a:xfrm>
        <a:custGeom>
          <a:avLst/>
          <a:gdLst/>
          <a:ahLst/>
          <a:cxnLst/>
          <a:rect l="0" t="0" r="0" b="0"/>
          <a:pathLst>
            <a:path>
              <a:moveTo>
                <a:pt x="45720" y="0"/>
              </a:moveTo>
              <a:lnTo>
                <a:pt x="45720" y="3355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299FE5-722E-4F93-AABE-8A5619F31293}">
      <dsp:nvSpPr>
        <dsp:cNvPr id="0" name=""/>
        <dsp:cNvSpPr/>
      </dsp:nvSpPr>
      <dsp:spPr>
        <a:xfrm>
          <a:off x="5662418" y="1787723"/>
          <a:ext cx="732349" cy="335549"/>
        </a:xfrm>
        <a:custGeom>
          <a:avLst/>
          <a:gdLst/>
          <a:ahLst/>
          <a:cxnLst/>
          <a:rect l="0" t="0" r="0" b="0"/>
          <a:pathLst>
            <a:path>
              <a:moveTo>
                <a:pt x="0" y="0"/>
              </a:moveTo>
              <a:lnTo>
                <a:pt x="0" y="169106"/>
              </a:lnTo>
              <a:lnTo>
                <a:pt x="732349" y="169106"/>
              </a:lnTo>
              <a:lnTo>
                <a:pt x="732349" y="3355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BBE690-C11A-4AB4-B2CA-5D6694A7A38E}">
      <dsp:nvSpPr>
        <dsp:cNvPr id="0" name=""/>
        <dsp:cNvSpPr/>
      </dsp:nvSpPr>
      <dsp:spPr>
        <a:xfrm>
          <a:off x="2000672" y="3188507"/>
          <a:ext cx="1464698" cy="335549"/>
        </a:xfrm>
        <a:custGeom>
          <a:avLst/>
          <a:gdLst/>
          <a:ahLst/>
          <a:cxnLst/>
          <a:rect l="0" t="0" r="0" b="0"/>
          <a:pathLst>
            <a:path>
              <a:moveTo>
                <a:pt x="0" y="0"/>
              </a:moveTo>
              <a:lnTo>
                <a:pt x="0" y="169106"/>
              </a:lnTo>
              <a:lnTo>
                <a:pt x="1464698" y="169106"/>
              </a:lnTo>
              <a:lnTo>
                <a:pt x="1464698" y="3355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2ADCDD-D066-44B2-94FF-C99279C0E001}">
      <dsp:nvSpPr>
        <dsp:cNvPr id="0" name=""/>
        <dsp:cNvSpPr/>
      </dsp:nvSpPr>
      <dsp:spPr>
        <a:xfrm>
          <a:off x="535974" y="3188507"/>
          <a:ext cx="1464698" cy="335549"/>
        </a:xfrm>
        <a:custGeom>
          <a:avLst/>
          <a:gdLst/>
          <a:ahLst/>
          <a:cxnLst/>
          <a:rect l="0" t="0" r="0" b="0"/>
          <a:pathLst>
            <a:path>
              <a:moveTo>
                <a:pt x="1464698" y="0"/>
              </a:moveTo>
              <a:lnTo>
                <a:pt x="1464698" y="169106"/>
              </a:lnTo>
              <a:lnTo>
                <a:pt x="0" y="169106"/>
              </a:lnTo>
              <a:lnTo>
                <a:pt x="0" y="3355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1A61AB-CA32-44F4-A7BF-3122736E0D5A}">
      <dsp:nvSpPr>
        <dsp:cNvPr id="0" name=""/>
        <dsp:cNvSpPr/>
      </dsp:nvSpPr>
      <dsp:spPr>
        <a:xfrm>
          <a:off x="2000672" y="1787723"/>
          <a:ext cx="3661745" cy="335549"/>
        </a:xfrm>
        <a:custGeom>
          <a:avLst/>
          <a:gdLst/>
          <a:ahLst/>
          <a:cxnLst/>
          <a:rect l="0" t="0" r="0" b="0"/>
          <a:pathLst>
            <a:path>
              <a:moveTo>
                <a:pt x="3661745" y="0"/>
              </a:moveTo>
              <a:lnTo>
                <a:pt x="3661745" y="169106"/>
              </a:lnTo>
              <a:lnTo>
                <a:pt x="0" y="169106"/>
              </a:lnTo>
              <a:lnTo>
                <a:pt x="0" y="3355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ED90FE-44F1-40D2-8709-B21906266F77}">
      <dsp:nvSpPr>
        <dsp:cNvPr id="0" name=""/>
        <dsp:cNvSpPr/>
      </dsp:nvSpPr>
      <dsp:spPr>
        <a:xfrm>
          <a:off x="5129800" y="722488"/>
          <a:ext cx="1065235" cy="10652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8EF473-3FCC-4374-8901-ABB7AA3D5FFD}">
      <dsp:nvSpPr>
        <dsp:cNvPr id="0" name=""/>
        <dsp:cNvSpPr/>
      </dsp:nvSpPr>
      <dsp:spPr>
        <a:xfrm>
          <a:off x="6195035" y="719825"/>
          <a:ext cx="1597852" cy="1065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Member Services</a:t>
          </a:r>
        </a:p>
      </dsp:txBody>
      <dsp:txXfrm>
        <a:off x="6195035" y="719825"/>
        <a:ext cx="1597852" cy="1065235"/>
      </dsp:txXfrm>
    </dsp:sp>
    <dsp:sp modelId="{AC2C7EBE-A88E-4EFE-B281-5256259A2E8E}">
      <dsp:nvSpPr>
        <dsp:cNvPr id="0" name=""/>
        <dsp:cNvSpPr/>
      </dsp:nvSpPr>
      <dsp:spPr>
        <a:xfrm>
          <a:off x="1468055" y="2123272"/>
          <a:ext cx="1065235" cy="10652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E3CE52-A9A2-45A2-9311-93526E3A7354}">
      <dsp:nvSpPr>
        <dsp:cNvPr id="0" name=""/>
        <dsp:cNvSpPr/>
      </dsp:nvSpPr>
      <dsp:spPr>
        <a:xfrm>
          <a:off x="2533290" y="2120609"/>
          <a:ext cx="1597852" cy="1065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Chapter ABC</a:t>
          </a:r>
        </a:p>
      </dsp:txBody>
      <dsp:txXfrm>
        <a:off x="2533290" y="2120609"/>
        <a:ext cx="1597852" cy="1065235"/>
      </dsp:txXfrm>
    </dsp:sp>
    <dsp:sp modelId="{F7ABD15A-B3FD-4AA8-B402-170818E0EE17}">
      <dsp:nvSpPr>
        <dsp:cNvPr id="0" name=""/>
        <dsp:cNvSpPr/>
      </dsp:nvSpPr>
      <dsp:spPr>
        <a:xfrm>
          <a:off x="3356" y="3524056"/>
          <a:ext cx="1065235" cy="10652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8C4E23-6A67-4CD6-908D-46673A225FA2}">
      <dsp:nvSpPr>
        <dsp:cNvPr id="0" name=""/>
        <dsp:cNvSpPr/>
      </dsp:nvSpPr>
      <dsp:spPr>
        <a:xfrm>
          <a:off x="1068591" y="3521393"/>
          <a:ext cx="1597852" cy="1065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Student Branch</a:t>
          </a:r>
        </a:p>
      </dsp:txBody>
      <dsp:txXfrm>
        <a:off x="1068591" y="3521393"/>
        <a:ext cx="1597852" cy="1065235"/>
      </dsp:txXfrm>
    </dsp:sp>
    <dsp:sp modelId="{6662BFA7-38C3-423E-BD0F-D00B0C0D21C8}">
      <dsp:nvSpPr>
        <dsp:cNvPr id="0" name=""/>
        <dsp:cNvSpPr/>
      </dsp:nvSpPr>
      <dsp:spPr>
        <a:xfrm>
          <a:off x="2932753" y="3524056"/>
          <a:ext cx="1065235" cy="10652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E6B16D-E108-4218-AFE9-E7FA6F150BEA}">
      <dsp:nvSpPr>
        <dsp:cNvPr id="0" name=""/>
        <dsp:cNvSpPr/>
      </dsp:nvSpPr>
      <dsp:spPr>
        <a:xfrm>
          <a:off x="3997988" y="3521393"/>
          <a:ext cx="1597852" cy="1065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Student Branch</a:t>
          </a:r>
        </a:p>
      </dsp:txBody>
      <dsp:txXfrm>
        <a:off x="3997988" y="3521393"/>
        <a:ext cx="1597852" cy="1065235"/>
      </dsp:txXfrm>
    </dsp:sp>
    <dsp:sp modelId="{0C6F9090-5F57-4D12-BF42-6E443739825F}">
      <dsp:nvSpPr>
        <dsp:cNvPr id="0" name=""/>
        <dsp:cNvSpPr/>
      </dsp:nvSpPr>
      <dsp:spPr>
        <a:xfrm>
          <a:off x="5862149" y="2123272"/>
          <a:ext cx="1065235" cy="10652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FE66EE-5B92-4D8F-84A7-C803E43BDD98}">
      <dsp:nvSpPr>
        <dsp:cNvPr id="0" name=""/>
        <dsp:cNvSpPr/>
      </dsp:nvSpPr>
      <dsp:spPr>
        <a:xfrm>
          <a:off x="6927384" y="2120609"/>
          <a:ext cx="1597852" cy="1065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Chapter DEF</a:t>
          </a:r>
        </a:p>
      </dsp:txBody>
      <dsp:txXfrm>
        <a:off x="6927384" y="2120609"/>
        <a:ext cx="1597852" cy="1065235"/>
      </dsp:txXfrm>
    </dsp:sp>
    <dsp:sp modelId="{967E1592-DA35-4FD5-84C1-E1511995A654}">
      <dsp:nvSpPr>
        <dsp:cNvPr id="0" name=""/>
        <dsp:cNvSpPr/>
      </dsp:nvSpPr>
      <dsp:spPr>
        <a:xfrm>
          <a:off x="5862149" y="3524056"/>
          <a:ext cx="1065235" cy="10652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8D21F8-C756-4EA9-99FA-0C372F7E9940}">
      <dsp:nvSpPr>
        <dsp:cNvPr id="0" name=""/>
        <dsp:cNvSpPr/>
      </dsp:nvSpPr>
      <dsp:spPr>
        <a:xfrm>
          <a:off x="6927384" y="3521393"/>
          <a:ext cx="1597852" cy="1065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Student Branch</a:t>
          </a:r>
        </a:p>
      </dsp:txBody>
      <dsp:txXfrm>
        <a:off x="6927384" y="3521393"/>
        <a:ext cx="1597852" cy="1065235"/>
      </dsp:txXfrm>
    </dsp:sp>
    <dsp:sp modelId="{CC52F688-58F1-40A5-9BC1-360388ECD333}">
      <dsp:nvSpPr>
        <dsp:cNvPr id="0" name=""/>
        <dsp:cNvSpPr/>
      </dsp:nvSpPr>
      <dsp:spPr>
        <a:xfrm>
          <a:off x="8791546" y="2123272"/>
          <a:ext cx="1065235" cy="10652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85C7C4-1C53-4D19-ADC6-23981B8BF97B}">
      <dsp:nvSpPr>
        <dsp:cNvPr id="0" name=""/>
        <dsp:cNvSpPr/>
      </dsp:nvSpPr>
      <dsp:spPr>
        <a:xfrm>
          <a:off x="9856781" y="2120609"/>
          <a:ext cx="1597852" cy="1065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Chapter GHI</a:t>
          </a:r>
        </a:p>
      </dsp:txBody>
      <dsp:txXfrm>
        <a:off x="9856781" y="2120609"/>
        <a:ext cx="1597852" cy="1065235"/>
      </dsp:txXfrm>
    </dsp:sp>
    <dsp:sp modelId="{529A69DC-A6E0-4FED-964B-B3C4FCAD4DEB}">
      <dsp:nvSpPr>
        <dsp:cNvPr id="0" name=""/>
        <dsp:cNvSpPr/>
      </dsp:nvSpPr>
      <dsp:spPr>
        <a:xfrm>
          <a:off x="8791546" y="3524056"/>
          <a:ext cx="1065235" cy="10652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0AA8C8-88CC-4552-B990-F4D9EDF36A90}">
      <dsp:nvSpPr>
        <dsp:cNvPr id="0" name=""/>
        <dsp:cNvSpPr/>
      </dsp:nvSpPr>
      <dsp:spPr>
        <a:xfrm>
          <a:off x="9856781" y="3521393"/>
          <a:ext cx="1597852" cy="1065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Student Branch</a:t>
          </a:r>
        </a:p>
      </dsp:txBody>
      <dsp:txXfrm>
        <a:off x="9856781" y="3521393"/>
        <a:ext cx="1597852" cy="106523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3F30DD-E43C-CA4B-A5FB-77BBC5ADDAB7}"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0F3D1-4F9A-AB43-BBB2-4BBDABDECCA1}" type="slidenum">
              <a:rPr lang="en-US" smtClean="0"/>
              <a:t>‹#›</a:t>
            </a:fld>
            <a:endParaRPr lang="en-US"/>
          </a:p>
        </p:txBody>
      </p:sp>
    </p:spTree>
    <p:extLst>
      <p:ext uri="{BB962C8B-B14F-4D97-AF65-F5344CB8AC3E}">
        <p14:creationId xmlns:p14="http://schemas.microsoft.com/office/powerpoint/2010/main" val="3204653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blanalytics.ieee.org/#/site/IEEE/explore"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tblanalytics.ieee.org/#/site/IEEE/workbooks/27" TargetMode="External"/><Relationship Id="rId4" Type="http://schemas.openxmlformats.org/officeDocument/2006/relationships/hyperlink" Target="https://tblanalytics.ieee.org/#/site/IEEE/projects/319"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blanalytics.ieee.org/#/site/IEEE/explore"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tblanalytics.ieee.org/#/site/IEEE/workbooks/27" TargetMode="External"/><Relationship Id="rId4" Type="http://schemas.openxmlformats.org/officeDocument/2006/relationships/hyperlink" Target="https://tblanalytics.ieee.org/#/site/IEEE/projects/319"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blanalytics.ieee.org/#/site/IEEE/explore"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tblanalytics.ieee.org/#/site/IEEE/workbooks/27" TargetMode="External"/><Relationship Id="rId4" Type="http://schemas.openxmlformats.org/officeDocument/2006/relationships/hyperlink" Target="https://tblanalytics.ieee.org/#/site/IEEE/projects/319"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tblanalytics.ieee.org/#/site/IEEE/explore"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tblanalytics.ieee.org/#/site/IEEE/workbooks/27" TargetMode="External"/><Relationship Id="rId4" Type="http://schemas.openxmlformats.org/officeDocument/2006/relationships/hyperlink" Target="https://tblanalytics.ieee.org/#/site/IEEE/projects/319"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slides are just “STATUS QUO” to tell the people where we are.</a:t>
            </a:r>
          </a:p>
          <a:p>
            <a:r>
              <a:rPr lang="en-US" dirty="0"/>
              <a:t>All VP Members show these types of plot at each meeting.</a:t>
            </a:r>
          </a:p>
          <a:p>
            <a:r>
              <a:rPr lang="en-US" dirty="0"/>
              <a:t>These plots are appreciated by the people to understand how AESS members are doing.</a:t>
            </a:r>
          </a:p>
          <a:p>
            <a:endParaRPr lang="en-US" dirty="0"/>
          </a:p>
          <a:p>
            <a:r>
              <a:rPr lang="en-US" dirty="0"/>
              <a:t>Typically, people presents 20-30 slides. I prefer to cut them to the bare bone, otherwise the meeting would be too long.</a:t>
            </a:r>
          </a:p>
          <a:p>
            <a:r>
              <a:rPr lang="en-US" dirty="0"/>
              <a:t>If people have </a:t>
            </a:r>
            <a:r>
              <a:rPr lang="en-US" i="1" dirty="0"/>
              <a:t>specific </a:t>
            </a:r>
            <a:r>
              <a:rPr lang="en-US" i="0" dirty="0"/>
              <a:t>types of stats that they would like to see, please note them down and let me know.</a:t>
            </a:r>
          </a:p>
          <a:p>
            <a:endParaRPr lang="en-US" i="0" dirty="0"/>
          </a:p>
          <a:p>
            <a:r>
              <a:rPr lang="en-US" i="0" dirty="0"/>
              <a:t>However, in general, the following slides are usually enough.</a:t>
            </a:r>
            <a:endParaRPr lang="en-US" dirty="0"/>
          </a:p>
        </p:txBody>
      </p:sp>
      <p:sp>
        <p:nvSpPr>
          <p:cNvPr id="4" name="Slide Number Placeholder 3"/>
          <p:cNvSpPr>
            <a:spLocks noGrp="1"/>
          </p:cNvSpPr>
          <p:nvPr>
            <p:ph type="sldNum" sz="quarter" idx="5"/>
          </p:nvPr>
        </p:nvSpPr>
        <p:spPr/>
        <p:txBody>
          <a:bodyPr/>
          <a:lstStyle/>
          <a:p>
            <a:fld id="{9140F3D1-4F9A-AB43-BBB2-4BBDABDECCA1}" type="slidenum">
              <a:rPr lang="en-US" smtClean="0"/>
              <a:t>2</a:t>
            </a:fld>
            <a:endParaRPr lang="en-US"/>
          </a:p>
        </p:txBody>
      </p:sp>
    </p:spTree>
    <p:extLst>
      <p:ext uri="{BB962C8B-B14F-4D97-AF65-F5344CB8AC3E}">
        <p14:creationId xmlns:p14="http://schemas.microsoft.com/office/powerpoint/2010/main" val="3778031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recommend you to have Amanda speak when you’re here. She knows this program very well.</a:t>
            </a:r>
          </a:p>
          <a:p>
            <a:r>
              <a:rPr lang="en-US" dirty="0"/>
              <a:t>It’s a way for us to create an online store where all Chapter Chairs can request merchandise and it will be shipped at a VERY LOW cost.</a:t>
            </a:r>
          </a:p>
          <a:p>
            <a:r>
              <a:rPr lang="en-US" dirty="0"/>
              <a:t>The issue for us has been that shipping a package in India may cost $500, even if the value is just $50. it’s unsustainable. Through this program the merchandise will cost $50 no matter where you are in the world!!!</a:t>
            </a:r>
          </a:p>
          <a:p>
            <a:r>
              <a:rPr lang="en-US" dirty="0"/>
              <a:t>The details of the program are difficult to explain. Amanda knows that and have her speak if questions arise.</a:t>
            </a:r>
          </a:p>
        </p:txBody>
      </p:sp>
      <p:sp>
        <p:nvSpPr>
          <p:cNvPr id="4" name="Slide Number Placeholder 3"/>
          <p:cNvSpPr>
            <a:spLocks noGrp="1"/>
          </p:cNvSpPr>
          <p:nvPr>
            <p:ph type="sldNum" sz="quarter" idx="5"/>
          </p:nvPr>
        </p:nvSpPr>
        <p:spPr/>
        <p:txBody>
          <a:bodyPr/>
          <a:lstStyle/>
          <a:p>
            <a:fld id="{9140F3D1-4F9A-AB43-BBB2-4BBDABDECCA1}" type="slidenum">
              <a:rPr lang="en-US" smtClean="0"/>
              <a:t>11</a:t>
            </a:fld>
            <a:endParaRPr lang="en-US"/>
          </a:p>
        </p:txBody>
      </p:sp>
    </p:spTree>
    <p:extLst>
      <p:ext uri="{BB962C8B-B14F-4D97-AF65-F5344CB8AC3E}">
        <p14:creationId xmlns:p14="http://schemas.microsoft.com/office/powerpoint/2010/main" val="2236115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Global </a:t>
            </a:r>
            <a:r>
              <a:rPr lang="en-US" dirty="0" err="1"/>
              <a:t>Merchanise</a:t>
            </a:r>
            <a:r>
              <a:rPr lang="en-US" dirty="0"/>
              <a:t> Program was approved by the </a:t>
            </a:r>
            <a:r>
              <a:rPr lang="en-US" dirty="0" err="1"/>
              <a:t>BoG</a:t>
            </a:r>
            <a:r>
              <a:rPr lang="en-US" dirty="0"/>
              <a:t> ($20,000) last year.</a:t>
            </a:r>
          </a:p>
          <a:p>
            <a:r>
              <a:rPr lang="en-US" dirty="0"/>
              <a:t>Right now, we are still waiting for IEEE to pay for </a:t>
            </a:r>
            <a:r>
              <a:rPr lang="en-US" dirty="0" err="1"/>
              <a:t>SwagMagic</a:t>
            </a:r>
            <a:r>
              <a:rPr lang="en-US" dirty="0"/>
              <a:t>… IEEE is slow.</a:t>
            </a:r>
          </a:p>
          <a:p>
            <a:r>
              <a:rPr lang="en-US" dirty="0"/>
              <a:t>Amanda can tell you more updates.</a:t>
            </a:r>
          </a:p>
          <a:p>
            <a:endParaRPr lang="en-US" dirty="0"/>
          </a:p>
          <a:p>
            <a:r>
              <a:rPr lang="en-US" dirty="0"/>
              <a:t>However, by the end of the year, this program will launch, and chapter chairs will order stuff online.</a:t>
            </a:r>
          </a:p>
          <a:p>
            <a:endParaRPr lang="en-US" dirty="0"/>
          </a:p>
        </p:txBody>
      </p:sp>
      <p:sp>
        <p:nvSpPr>
          <p:cNvPr id="4" name="Slide Number Placeholder 3"/>
          <p:cNvSpPr>
            <a:spLocks noGrp="1"/>
          </p:cNvSpPr>
          <p:nvPr>
            <p:ph type="sldNum" sz="quarter" idx="5"/>
          </p:nvPr>
        </p:nvSpPr>
        <p:spPr/>
        <p:txBody>
          <a:bodyPr/>
          <a:lstStyle/>
          <a:p>
            <a:fld id="{9140F3D1-4F9A-AB43-BBB2-4BBDABDECCA1}" type="slidenum">
              <a:rPr lang="en-US" smtClean="0"/>
              <a:t>12</a:t>
            </a:fld>
            <a:endParaRPr lang="en-US"/>
          </a:p>
        </p:txBody>
      </p:sp>
    </p:spTree>
    <p:extLst>
      <p:ext uri="{BB962C8B-B14F-4D97-AF65-F5344CB8AC3E}">
        <p14:creationId xmlns:p14="http://schemas.microsoft.com/office/powerpoint/2010/main" val="3174094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title is an American parody: “trickle down economics” was quoted by George Bush, and many people deride the term. So use it in a funny way ;)</a:t>
            </a:r>
          </a:p>
          <a:p>
            <a:r>
              <a:rPr lang="en-US" dirty="0"/>
              <a:t>But the concept is simple.</a:t>
            </a:r>
          </a:p>
          <a:p>
            <a:r>
              <a:rPr lang="en-US" dirty="0"/>
              <a:t>In the Bush Era, the idea was to give more money to the “rich people” so that they can spend more on stores/stuff so that they can employ more people so that wages go up.</a:t>
            </a:r>
          </a:p>
          <a:p>
            <a:endParaRPr lang="en-US" dirty="0"/>
          </a:p>
          <a:p>
            <a:r>
              <a:rPr lang="en-US" dirty="0"/>
              <a:t>In here, I’m borrowing the same concept, but for a “good cause:”</a:t>
            </a:r>
          </a:p>
          <a:p>
            <a:r>
              <a:rPr lang="en-US" dirty="0"/>
              <a:t>The issue is that we can’t fund members directly (and we shouldn’t). We can only fund their local activities. Local activities are organized by student branches and AESS chapters. So, to make sure that members are happy (with lots of activities), we HAVE TO keep sending more and more money to chapters and student branches.</a:t>
            </a:r>
          </a:p>
          <a:p>
            <a:r>
              <a:rPr lang="en-US" dirty="0"/>
              <a:t>We already have mechanisms in place, such as the “annual funds” the “chapter award” and, the most important one “the Major Initiatives”</a:t>
            </a:r>
          </a:p>
          <a:p>
            <a:r>
              <a:rPr lang="en-US" dirty="0"/>
              <a:t>But they are seldom used because people DON’T know about it, or are afraid/concerned.</a:t>
            </a:r>
          </a:p>
          <a:p>
            <a:endParaRPr lang="en-US" dirty="0"/>
          </a:p>
          <a:p>
            <a:r>
              <a:rPr lang="en-US" dirty="0"/>
              <a:t>I have proof that, once we “force” a person to submit a request, and he/she gets it, he/she will ask for more funding in the next months, finally breaking the cycle of inactivity!!</a:t>
            </a:r>
          </a:p>
          <a:p>
            <a:r>
              <a:rPr lang="en-US" dirty="0"/>
              <a:t>Funding chapters works! People do more stuff, and members are happier. I don’t care if people say we’re spending money: we’re spending them to make MEMBERS happy, so it’s good money spent!</a:t>
            </a:r>
          </a:p>
          <a:p>
            <a:endParaRPr lang="en-US" dirty="0"/>
          </a:p>
        </p:txBody>
      </p:sp>
      <p:sp>
        <p:nvSpPr>
          <p:cNvPr id="4" name="Slide Number Placeholder 3"/>
          <p:cNvSpPr>
            <a:spLocks noGrp="1"/>
          </p:cNvSpPr>
          <p:nvPr>
            <p:ph type="sldNum" sz="quarter" idx="5"/>
          </p:nvPr>
        </p:nvSpPr>
        <p:spPr/>
        <p:txBody>
          <a:bodyPr/>
          <a:lstStyle/>
          <a:p>
            <a:fld id="{9140F3D1-4F9A-AB43-BBB2-4BBDABDECCA1}" type="slidenum">
              <a:rPr lang="en-US" smtClean="0"/>
              <a:t>13</a:t>
            </a:fld>
            <a:endParaRPr lang="en-US"/>
          </a:p>
        </p:txBody>
      </p:sp>
    </p:spTree>
    <p:extLst>
      <p:ext uri="{BB962C8B-B14F-4D97-AF65-F5344CB8AC3E}">
        <p14:creationId xmlns:p14="http://schemas.microsoft.com/office/powerpoint/2010/main" val="1778859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this slides is self-describing.</a:t>
            </a:r>
          </a:p>
          <a:p>
            <a:r>
              <a:rPr lang="en-US" dirty="0"/>
              <a:t>In any case, the message is that we do see the practical advantage of having these chapter summits.</a:t>
            </a:r>
          </a:p>
          <a:p>
            <a:r>
              <a:rPr lang="en-US" dirty="0"/>
              <a:t>People get engaged right after we have one.</a:t>
            </a:r>
          </a:p>
          <a:p>
            <a:r>
              <a:rPr lang="en-US" dirty="0"/>
              <a:t>People learn the basics of how IEEE works, AESS works, and how to organize chapter events.</a:t>
            </a:r>
          </a:p>
          <a:p>
            <a:r>
              <a:rPr lang="en-US" dirty="0"/>
              <a:t>People meet the AESS leadership, and vice-versa.</a:t>
            </a:r>
          </a:p>
          <a:p>
            <a:endParaRPr lang="en-US" dirty="0"/>
          </a:p>
          <a:p>
            <a:r>
              <a:rPr lang="en-US" dirty="0"/>
              <a:t>Recently, I’ve been handling the entire Chapter Summit myself (under the role of Chapter Coordinator). In the past, we have had different VPs coming, but that becomes quite expensive if many people travel. In the end, the AESS leadership (either president, past president or similar) is always coming, so they can fill in in case there are specific questions. But usually 99% of the questions from chapter chairs are about chapter activities, distinguished lectures and ways to get more funding.</a:t>
            </a:r>
          </a:p>
          <a:p>
            <a:endParaRPr lang="en-US" dirty="0"/>
          </a:p>
          <a:p>
            <a:r>
              <a:rPr lang="en-US" dirty="0"/>
              <a:t>I honestly don’t have firm plans yet. I noticed many requests from Tunisia, Kenya and Tanzania, so I’m thinking of planning one in Africa (we’ve never done one). But again, it’s just speculation at this stage.</a:t>
            </a:r>
          </a:p>
          <a:p>
            <a:r>
              <a:rPr lang="en-US" dirty="0"/>
              <a:t>We will do Chapter Summits at RadarConf events as usual.</a:t>
            </a:r>
          </a:p>
          <a:p>
            <a:endParaRPr lang="en-US" dirty="0"/>
          </a:p>
        </p:txBody>
      </p:sp>
      <p:sp>
        <p:nvSpPr>
          <p:cNvPr id="4" name="Slide Number Placeholder 3"/>
          <p:cNvSpPr>
            <a:spLocks noGrp="1"/>
          </p:cNvSpPr>
          <p:nvPr>
            <p:ph type="sldNum" sz="quarter" idx="5"/>
          </p:nvPr>
        </p:nvSpPr>
        <p:spPr/>
        <p:txBody>
          <a:bodyPr/>
          <a:lstStyle/>
          <a:p>
            <a:fld id="{9140F3D1-4F9A-AB43-BBB2-4BBDABDECCA1}" type="slidenum">
              <a:rPr lang="en-US" smtClean="0"/>
              <a:t>14</a:t>
            </a:fld>
            <a:endParaRPr lang="en-US"/>
          </a:p>
        </p:txBody>
      </p:sp>
    </p:spTree>
    <p:extLst>
      <p:ext uri="{BB962C8B-B14F-4D97-AF65-F5344CB8AC3E}">
        <p14:creationId xmlns:p14="http://schemas.microsoft.com/office/powerpoint/2010/main" val="3867876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slide shows where members are worldwide.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As usual, our largest membership is in Italy/Germany/UK.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However, very recently, thanks to Puneet Mishra, we see an immense spike in India, in particular Bangalore, his own chapter!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Please congratulate Puneet for his </a:t>
            </a:r>
            <a:r>
              <a:rPr lang="en-US" sz="1200" b="0" i="0" kern="1200" dirty="0" err="1">
                <a:solidFill>
                  <a:schemeClr val="tx1"/>
                </a:solidFill>
                <a:effectLst/>
                <a:latin typeface="+mn-lt"/>
                <a:ea typeface="+mn-ea"/>
                <a:cs typeface="+mn-cs"/>
              </a:rPr>
              <a:t>achievents</a:t>
            </a:r>
            <a:r>
              <a:rPr lang="en-US"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There is also some strong activity in Colombia and Peru. That’s thanks to Giovanna Ramirez. Please congratulate her as well!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30 sec is </a:t>
            </a:r>
            <a:r>
              <a:rPr lang="en-US" sz="1200" b="0" i="0" kern="1200" dirty="0" err="1">
                <a:solidFill>
                  <a:schemeClr val="tx1"/>
                </a:solidFill>
                <a:effectLst/>
                <a:latin typeface="+mn-lt"/>
                <a:ea typeface="+mn-ea"/>
                <a:cs typeface="+mn-cs"/>
              </a:rPr>
              <a:t>enugh</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sz="1200" b="1" i="0" u="none" strike="noStrike" kern="1200" dirty="0">
              <a:solidFill>
                <a:schemeClr val="tx1"/>
              </a:solidFill>
              <a:effectLst/>
              <a:latin typeface="+mn-lt"/>
              <a:ea typeface="+mn-ea"/>
              <a:cs typeface="+mn-cs"/>
              <a:hlinkClick r:id="rId3"/>
            </a:endParaRPr>
          </a:p>
          <a:p>
            <a:endParaRPr lang="en-US" sz="1200" b="1" i="0" u="none" strike="noStrike" kern="1200" dirty="0">
              <a:solidFill>
                <a:schemeClr val="tx1"/>
              </a:solidFill>
              <a:effectLst/>
              <a:latin typeface="+mn-lt"/>
              <a:ea typeface="+mn-ea"/>
              <a:cs typeface="+mn-cs"/>
              <a:hlinkClick r:id="rId3"/>
            </a:endParaRPr>
          </a:p>
          <a:p>
            <a:r>
              <a:rPr lang="en-US" sz="1200" b="1" i="0" u="none" strike="noStrike" kern="1200" dirty="0">
                <a:solidFill>
                  <a:schemeClr val="tx1"/>
                </a:solidFill>
                <a:effectLst/>
                <a:latin typeface="+mn-lt"/>
                <a:ea typeface="+mn-ea"/>
                <a:cs typeface="+mn-cs"/>
                <a:hlinkClick r:id="rId3"/>
              </a:rPr>
              <a:t>Explore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t>
            </a:r>
            <a:r>
              <a:rPr lang="en-US" sz="1200" b="1" i="0" u="none" strike="noStrike" kern="1200" dirty="0">
                <a:solidFill>
                  <a:schemeClr val="tx1"/>
                </a:solidFill>
                <a:effectLst/>
                <a:latin typeface="+mn-lt"/>
                <a:ea typeface="+mn-ea"/>
                <a:cs typeface="+mn-cs"/>
                <a:hlinkClick r:id="rId4"/>
              </a:rPr>
              <a:t>Dashboards for All Volunteers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t>
            </a:r>
            <a:r>
              <a:rPr lang="en-US" sz="1200" b="1" i="0" u="none" strike="noStrike" kern="1200" dirty="0">
                <a:solidFill>
                  <a:schemeClr val="tx1"/>
                </a:solidFill>
                <a:effectLst/>
                <a:latin typeface="+mn-lt"/>
                <a:ea typeface="+mn-ea"/>
                <a:cs typeface="+mn-cs"/>
                <a:hlinkClick r:id="rId5"/>
              </a:rPr>
              <a:t>Geo OU Analysis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/IEEE/Society Member Summary</a:t>
            </a:r>
          </a:p>
          <a:p>
            <a:br>
              <a:rPr lang="en-US"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9140F3D1-4F9A-AB43-BBB2-4BBDABDECCA1}" type="slidenum">
              <a:rPr lang="en-US" smtClean="0"/>
              <a:t>3</a:t>
            </a:fld>
            <a:endParaRPr lang="en-US"/>
          </a:p>
        </p:txBody>
      </p:sp>
    </p:spTree>
    <p:extLst>
      <p:ext uri="{BB962C8B-B14F-4D97-AF65-F5344CB8AC3E}">
        <p14:creationId xmlns:p14="http://schemas.microsoft.com/office/powerpoint/2010/main" val="2927050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here, all you want to say is that the members are growing organically.</a:t>
            </a:r>
          </a:p>
          <a:p>
            <a:r>
              <a:rPr lang="en-US" dirty="0"/>
              <a:t>10-15 sec</a:t>
            </a:r>
          </a:p>
          <a:p>
            <a:endParaRPr lang="en-US" dirty="0"/>
          </a:p>
          <a:p>
            <a:endParaRPr lang="en-US" dirty="0"/>
          </a:p>
          <a:p>
            <a:r>
              <a:rPr lang="en-US" dirty="0"/>
              <a:t>-------------</a:t>
            </a:r>
          </a:p>
          <a:p>
            <a:endParaRPr lang="en-US" dirty="0"/>
          </a:p>
          <a:p>
            <a:endParaRPr lang="en-US" dirty="0"/>
          </a:p>
          <a:p>
            <a:r>
              <a:rPr lang="en-US" dirty="0"/>
              <a:t>Memberships and Subscriptions Monthly Statistics</a:t>
            </a:r>
          </a:p>
          <a:p>
            <a:r>
              <a:rPr lang="en-US" dirty="0"/>
              <a:t>Year over Year Analysis</a:t>
            </a:r>
          </a:p>
          <a:p>
            <a:r>
              <a:rPr lang="en-US" dirty="0"/>
              <a:t>Society Membership</a:t>
            </a:r>
          </a:p>
          <a:p>
            <a:endParaRPr lang="en-US" dirty="0"/>
          </a:p>
        </p:txBody>
      </p:sp>
      <p:sp>
        <p:nvSpPr>
          <p:cNvPr id="4" name="Slide Number Placeholder 3"/>
          <p:cNvSpPr>
            <a:spLocks noGrp="1"/>
          </p:cNvSpPr>
          <p:nvPr>
            <p:ph type="sldNum" sz="quarter" idx="5"/>
          </p:nvPr>
        </p:nvSpPr>
        <p:spPr/>
        <p:txBody>
          <a:bodyPr/>
          <a:lstStyle/>
          <a:p>
            <a:fld id="{9140F3D1-4F9A-AB43-BBB2-4BBDABDECCA1}" type="slidenum">
              <a:rPr lang="en-US" smtClean="0"/>
              <a:t>4</a:t>
            </a:fld>
            <a:endParaRPr lang="en-US"/>
          </a:p>
        </p:txBody>
      </p:sp>
    </p:spTree>
    <p:extLst>
      <p:ext uri="{BB962C8B-B14F-4D97-AF65-F5344CB8AC3E}">
        <p14:creationId xmlns:p14="http://schemas.microsoft.com/office/powerpoint/2010/main" val="3648432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here, we focus on the student.</a:t>
            </a:r>
          </a:p>
          <a:p>
            <a:r>
              <a:rPr lang="en-US" dirty="0"/>
              <a:t>Clearly, students are growing by A LOT</a:t>
            </a:r>
          </a:p>
          <a:p>
            <a:endParaRPr lang="en-US" dirty="0"/>
          </a:p>
          <a:p>
            <a:r>
              <a:rPr lang="en-US" dirty="0"/>
              <a:t>If people ask you the numbers, please look at the bottom: somehow OU Analytics doesn’t create axes…</a:t>
            </a:r>
          </a:p>
          <a:p>
            <a:endParaRPr lang="en-US" dirty="0"/>
          </a:p>
          <a:p>
            <a:r>
              <a:rPr lang="en-US" dirty="0"/>
              <a:t>10-15 sec</a:t>
            </a:r>
          </a:p>
          <a:p>
            <a:endParaRPr lang="en-US" dirty="0"/>
          </a:p>
        </p:txBody>
      </p:sp>
      <p:sp>
        <p:nvSpPr>
          <p:cNvPr id="4" name="Slide Number Placeholder 3"/>
          <p:cNvSpPr>
            <a:spLocks noGrp="1"/>
          </p:cNvSpPr>
          <p:nvPr>
            <p:ph type="sldNum" sz="quarter" idx="5"/>
          </p:nvPr>
        </p:nvSpPr>
        <p:spPr/>
        <p:txBody>
          <a:bodyPr/>
          <a:lstStyle/>
          <a:p>
            <a:fld id="{9140F3D1-4F9A-AB43-BBB2-4BBDABDECCA1}" type="slidenum">
              <a:rPr lang="en-US" smtClean="0"/>
              <a:t>5</a:t>
            </a:fld>
            <a:endParaRPr lang="en-US"/>
          </a:p>
        </p:txBody>
      </p:sp>
    </p:spTree>
    <p:extLst>
      <p:ext uri="{BB962C8B-B14F-4D97-AF65-F5344CB8AC3E}">
        <p14:creationId xmlns:p14="http://schemas.microsoft.com/office/powerpoint/2010/main" val="2518496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this slide is to congratulate specifically Giovanna Ramirez (for Region 9) and Puneet Mishra.</a:t>
            </a:r>
          </a:p>
          <a:p>
            <a:r>
              <a:rPr lang="en-US" dirty="0"/>
              <a:t>You can clearly see how fast the membership is growing thanks to their recent introduction into the </a:t>
            </a:r>
            <a:r>
              <a:rPr lang="en-US" dirty="0" err="1"/>
              <a:t>BoG</a:t>
            </a:r>
            <a:endParaRPr lang="en-US" dirty="0"/>
          </a:p>
          <a:p>
            <a:endParaRPr lang="en-US" dirty="0"/>
          </a:p>
          <a:p>
            <a:r>
              <a:rPr lang="en-US" dirty="0"/>
              <a:t>30 sec is enough.</a:t>
            </a:r>
          </a:p>
        </p:txBody>
      </p:sp>
      <p:sp>
        <p:nvSpPr>
          <p:cNvPr id="4" name="Slide Number Placeholder 3"/>
          <p:cNvSpPr>
            <a:spLocks noGrp="1"/>
          </p:cNvSpPr>
          <p:nvPr>
            <p:ph type="sldNum" sz="quarter" idx="5"/>
          </p:nvPr>
        </p:nvSpPr>
        <p:spPr/>
        <p:txBody>
          <a:bodyPr/>
          <a:lstStyle/>
          <a:p>
            <a:fld id="{9140F3D1-4F9A-AB43-BBB2-4BBDABDECCA1}" type="slidenum">
              <a:rPr lang="en-US" smtClean="0"/>
              <a:t>6</a:t>
            </a:fld>
            <a:endParaRPr lang="en-US"/>
          </a:p>
        </p:txBody>
      </p:sp>
    </p:spTree>
    <p:extLst>
      <p:ext uri="{BB962C8B-B14F-4D97-AF65-F5344CB8AC3E}">
        <p14:creationId xmlns:p14="http://schemas.microsoft.com/office/powerpoint/2010/main" val="3861641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0" i="0" dirty="0">
                <a:solidFill>
                  <a:srgbClr val="666666"/>
                </a:solidFill>
                <a:effectLst/>
                <a:latin typeface="Benton Sans"/>
              </a:rPr>
              <a:t>People like to see this plot showing the most populous chapters. Bangalore is first (Puneet), you can read the few next ones, but don’t spend more than 30 seconds.</a:t>
            </a:r>
            <a:endParaRPr lang="en-US" b="0" i="0" dirty="0">
              <a:solidFill>
                <a:srgbClr val="4F4F4F"/>
              </a:solidFill>
              <a:effectLst/>
              <a:latin typeface="Benton Sans"/>
            </a:endParaRPr>
          </a:p>
          <a:p>
            <a:pPr algn="l">
              <a:buFont typeface="+mj-lt"/>
              <a:buNone/>
            </a:pPr>
            <a:endParaRPr lang="en-US" b="1" i="0" u="none" strike="noStrike" dirty="0">
              <a:solidFill>
                <a:srgbClr val="4F4F4F"/>
              </a:solidFill>
              <a:effectLst/>
              <a:latin typeface="Benton Sans"/>
              <a:hlinkClick r:id="rId3"/>
            </a:endParaRPr>
          </a:p>
          <a:p>
            <a:pPr algn="l">
              <a:buFont typeface="+mj-lt"/>
              <a:buAutoNum type="arabicPeriod"/>
            </a:pPr>
            <a:endParaRPr lang="en-US" b="1" i="0" u="none" strike="noStrike" dirty="0">
              <a:solidFill>
                <a:srgbClr val="4F4F4F"/>
              </a:solidFill>
              <a:effectLst/>
              <a:latin typeface="Benton Sans"/>
              <a:hlinkClick r:id="rId3"/>
            </a:endParaRPr>
          </a:p>
          <a:p>
            <a:pPr algn="l">
              <a:buFont typeface="+mj-lt"/>
              <a:buAutoNum type="arabicPeriod"/>
            </a:pPr>
            <a:endParaRPr lang="en-US" b="1" i="0" u="none" strike="noStrike" dirty="0">
              <a:solidFill>
                <a:srgbClr val="4F4F4F"/>
              </a:solidFill>
              <a:effectLst/>
              <a:latin typeface="Benton Sans"/>
              <a:hlinkClick r:id="rId3"/>
            </a:endParaRPr>
          </a:p>
          <a:p>
            <a:pPr algn="l">
              <a:buFont typeface="+mj-lt"/>
              <a:buAutoNum type="arabicPeriod"/>
            </a:pPr>
            <a:endParaRPr lang="en-US" b="1" i="0" u="none" strike="noStrike" dirty="0">
              <a:solidFill>
                <a:srgbClr val="4F4F4F"/>
              </a:solidFill>
              <a:effectLst/>
              <a:latin typeface="Benton Sans"/>
              <a:hlinkClick r:id="rId3"/>
            </a:endParaRPr>
          </a:p>
          <a:p>
            <a:pPr algn="l">
              <a:buFont typeface="+mj-lt"/>
              <a:buAutoNum type="arabicPeriod"/>
            </a:pPr>
            <a:r>
              <a:rPr lang="en-US" b="1" i="0" u="none" strike="noStrike" dirty="0">
                <a:solidFill>
                  <a:srgbClr val="4F4F4F"/>
                </a:solidFill>
                <a:effectLst/>
                <a:latin typeface="Benton Sans"/>
                <a:hlinkClick r:id="rId3"/>
              </a:rPr>
              <a:t>Explore</a:t>
            </a:r>
            <a:endParaRPr lang="en-US" b="1" i="0" dirty="0">
              <a:solidFill>
                <a:srgbClr val="4F4F4F"/>
              </a:solidFill>
              <a:effectLst/>
              <a:latin typeface="Benton Sans"/>
            </a:endParaRPr>
          </a:p>
          <a:p>
            <a:pPr algn="l">
              <a:buFont typeface="+mj-lt"/>
              <a:buAutoNum type="arabicPeriod"/>
            </a:pPr>
            <a:r>
              <a:rPr lang="en-US" b="0" i="0" dirty="0">
                <a:solidFill>
                  <a:srgbClr val="666666"/>
                </a:solidFill>
                <a:effectLst/>
                <a:latin typeface="Benton Sans"/>
              </a:rPr>
              <a:t>/</a:t>
            </a:r>
            <a:r>
              <a:rPr lang="en-US" b="1" i="0" u="none" strike="noStrike" dirty="0">
                <a:solidFill>
                  <a:srgbClr val="4F4F4F"/>
                </a:solidFill>
                <a:effectLst/>
                <a:latin typeface="Benton Sans"/>
                <a:hlinkClick r:id="rId4"/>
              </a:rPr>
              <a:t>Dashboards for All Volunteers</a:t>
            </a:r>
            <a:endParaRPr lang="en-US" b="1" i="0" dirty="0">
              <a:solidFill>
                <a:srgbClr val="4F4F4F"/>
              </a:solidFill>
              <a:effectLst/>
              <a:latin typeface="Benton Sans"/>
            </a:endParaRPr>
          </a:p>
          <a:p>
            <a:pPr algn="l">
              <a:buFont typeface="+mj-lt"/>
              <a:buAutoNum type="arabicPeriod"/>
            </a:pPr>
            <a:r>
              <a:rPr lang="en-US" b="0" i="0" dirty="0">
                <a:solidFill>
                  <a:srgbClr val="666666"/>
                </a:solidFill>
                <a:effectLst/>
                <a:latin typeface="Benton Sans"/>
              </a:rPr>
              <a:t>/</a:t>
            </a:r>
            <a:r>
              <a:rPr lang="en-US" b="1" i="0" u="none" strike="noStrike" dirty="0">
                <a:solidFill>
                  <a:srgbClr val="4F4F4F"/>
                </a:solidFill>
                <a:effectLst/>
                <a:latin typeface="Benton Sans"/>
                <a:hlinkClick r:id="rId5"/>
              </a:rPr>
              <a:t>Geo OU Analysis</a:t>
            </a:r>
            <a:endParaRPr lang="en-US" b="1" i="0" dirty="0">
              <a:solidFill>
                <a:srgbClr val="4F4F4F"/>
              </a:solidFill>
              <a:effectLst/>
              <a:latin typeface="Benton Sans"/>
            </a:endParaRPr>
          </a:p>
          <a:p>
            <a:pPr algn="l">
              <a:buFont typeface="+mj-lt"/>
              <a:buAutoNum type="arabicPeriod"/>
            </a:pPr>
            <a:r>
              <a:rPr lang="en-US" b="0" i="0" dirty="0">
                <a:solidFill>
                  <a:srgbClr val="666666"/>
                </a:solidFill>
                <a:effectLst/>
                <a:latin typeface="Benton Sans"/>
              </a:rPr>
              <a:t>/</a:t>
            </a:r>
            <a:r>
              <a:rPr lang="en-US" b="0" i="0" dirty="0">
                <a:solidFill>
                  <a:srgbClr val="4F4F4F"/>
                </a:solidFill>
                <a:effectLst/>
                <a:latin typeface="Benton Sans"/>
              </a:rPr>
              <a:t>Member Count by Chapter</a:t>
            </a:r>
          </a:p>
          <a:p>
            <a:endParaRPr lang="en-US" dirty="0"/>
          </a:p>
        </p:txBody>
      </p:sp>
      <p:sp>
        <p:nvSpPr>
          <p:cNvPr id="4" name="Slide Number Placeholder 3"/>
          <p:cNvSpPr>
            <a:spLocks noGrp="1"/>
          </p:cNvSpPr>
          <p:nvPr>
            <p:ph type="sldNum" sz="quarter" idx="5"/>
          </p:nvPr>
        </p:nvSpPr>
        <p:spPr/>
        <p:txBody>
          <a:bodyPr/>
          <a:lstStyle/>
          <a:p>
            <a:fld id="{9140F3D1-4F9A-AB43-BBB2-4BBDABDECCA1}" type="slidenum">
              <a:rPr lang="en-US" smtClean="0"/>
              <a:t>7</a:t>
            </a:fld>
            <a:endParaRPr lang="en-US"/>
          </a:p>
        </p:txBody>
      </p:sp>
    </p:spTree>
    <p:extLst>
      <p:ext uri="{BB962C8B-B14F-4D97-AF65-F5344CB8AC3E}">
        <p14:creationId xmlns:p14="http://schemas.microsoft.com/office/powerpoint/2010/main" val="3353546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0" i="0" dirty="0">
                <a:solidFill>
                  <a:srgbClr val="4F4F4F"/>
                </a:solidFill>
                <a:effectLst/>
                <a:latin typeface="Benton Sans"/>
              </a:rPr>
              <a:t>This is specifically for the Student Branch Chapters.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0" i="0" dirty="0">
                <a:solidFill>
                  <a:srgbClr val="4F4F4F"/>
                </a:solidFill>
                <a:effectLst/>
                <a:latin typeface="Benton Sans"/>
              </a:rPr>
              <a:t>I also placed the flag of each Student Branch (nobody knows where these branches are from so I did the work for them).</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0" i="0" dirty="0">
                <a:solidFill>
                  <a:srgbClr val="4F4F4F"/>
                </a:solidFill>
                <a:effectLst/>
                <a:latin typeface="Benton Sans"/>
              </a:rPr>
              <a:t>For people who don’t know flags, I made a legend on the left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0" i="0" dirty="0">
                <a:solidFill>
                  <a:srgbClr val="4F4F4F"/>
                </a:solidFill>
                <a:effectLst/>
                <a:latin typeface="Benton Sans"/>
              </a:rPr>
              <a:t>I think the key message is that, sadly, there is no U.S. found, or Australia. Europe comes last with a student chapter in Spain… It’s a “sad” story  for the “developed” world.</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0" i="0" dirty="0">
              <a:solidFill>
                <a:srgbClr val="4F4F4F"/>
              </a:solidFill>
              <a:effectLst/>
              <a:latin typeface="Benton San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0" i="0" dirty="0">
                <a:solidFill>
                  <a:srgbClr val="4F4F4F"/>
                </a:solidFill>
                <a:effectLst/>
                <a:latin typeface="Benton Sans"/>
              </a:rPr>
              <a:t>If I was in person, I would have given my personal story: I’ve been in India, Tunisia, Peru, San Salvador, Colombia and Sri Lanka and witnessed firsthand why they are very successful, while “we” developed-world can’t make it.</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0" i="0" dirty="0">
                <a:solidFill>
                  <a:srgbClr val="4F4F4F"/>
                </a:solidFill>
                <a:effectLst/>
                <a:latin typeface="Benton Sans"/>
              </a:rPr>
              <a:t>Two things strike me:</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US" b="0" i="0" dirty="0">
                <a:solidFill>
                  <a:srgbClr val="4F4F4F"/>
                </a:solidFill>
                <a:effectLst/>
                <a:latin typeface="Benton Sans"/>
              </a:rPr>
              <a:t>The sense of community that a student chapter has in these countries. Students meet off work in these places to work and play fun stuff together. They have simple but fun projects. We don’t have such sense: engineers are “lone” people who go home after the class is over. This is cultural, and it is hard to change it…</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US" b="0" i="0" dirty="0">
                <a:solidFill>
                  <a:srgbClr val="4F4F4F"/>
                </a:solidFill>
                <a:effectLst/>
                <a:latin typeface="Benton Sans"/>
              </a:rPr>
              <a:t>The focus on space and satellites. In all of these countries, they misinterpret “AESS” as something to do with astronauts, space station, satellites. Some people stick robot drones and drones competition. Sadly, despite that what </a:t>
            </a:r>
            <a:r>
              <a:rPr lang="en-US" b="0" i="1" dirty="0">
                <a:solidFill>
                  <a:srgbClr val="4F4F4F"/>
                </a:solidFill>
                <a:effectLst/>
                <a:latin typeface="Benton Sans"/>
              </a:rPr>
              <a:t>they </a:t>
            </a:r>
            <a:r>
              <a:rPr lang="en-US" b="0" i="0" dirty="0">
                <a:solidFill>
                  <a:srgbClr val="4F4F4F"/>
                </a:solidFill>
                <a:effectLst/>
                <a:latin typeface="Benton Sans"/>
              </a:rPr>
              <a:t>thin we do, we actually do very little of these things. This is a problem that we, as AESS, need to address to stay relevant. Nobody in the student community cares about Radar, or Tracking, or Inertial Navigations. We have to change our message if we want to keep these people in our side.</a:t>
            </a:r>
          </a:p>
          <a:p>
            <a:pPr algn="l">
              <a:buFont typeface="+mj-lt"/>
              <a:buAutoNum type="arabicPeriod"/>
            </a:pPr>
            <a:endParaRPr lang="en-US" b="1" i="0" u="none" strike="noStrike" dirty="0">
              <a:solidFill>
                <a:srgbClr val="4F4F4F"/>
              </a:solidFill>
              <a:effectLst/>
              <a:latin typeface="Benton Sans"/>
              <a:hlinkClick r:id="rId3"/>
            </a:endParaRPr>
          </a:p>
          <a:p>
            <a:pPr algn="l">
              <a:buFont typeface="+mj-lt"/>
              <a:buAutoNum type="arabicPeriod"/>
            </a:pPr>
            <a:endParaRPr lang="en-US" b="1" i="0" u="none" strike="noStrike" dirty="0">
              <a:solidFill>
                <a:srgbClr val="4F4F4F"/>
              </a:solidFill>
              <a:effectLst/>
              <a:latin typeface="Benton Sans"/>
              <a:hlinkClick r:id="rId3"/>
            </a:endParaRPr>
          </a:p>
          <a:p>
            <a:pPr algn="l">
              <a:buFont typeface="+mj-lt"/>
              <a:buAutoNum type="arabicPeriod"/>
            </a:pPr>
            <a:endParaRPr lang="en-US" b="1" i="0" u="none" strike="noStrike" dirty="0">
              <a:solidFill>
                <a:srgbClr val="4F4F4F"/>
              </a:solidFill>
              <a:effectLst/>
              <a:latin typeface="Benton Sans"/>
              <a:hlinkClick r:id="rId3"/>
            </a:endParaRPr>
          </a:p>
          <a:p>
            <a:pPr algn="l">
              <a:buFont typeface="+mj-lt"/>
              <a:buAutoNum type="arabicPeriod"/>
            </a:pPr>
            <a:r>
              <a:rPr lang="en-US" b="1" i="0" u="none" strike="noStrike" dirty="0">
                <a:solidFill>
                  <a:srgbClr val="4F4F4F"/>
                </a:solidFill>
                <a:effectLst/>
                <a:latin typeface="Benton Sans"/>
                <a:hlinkClick r:id="rId3"/>
              </a:rPr>
              <a:t>Explore</a:t>
            </a:r>
            <a:endParaRPr lang="en-US" b="1" i="0" dirty="0">
              <a:solidFill>
                <a:srgbClr val="4F4F4F"/>
              </a:solidFill>
              <a:effectLst/>
              <a:latin typeface="Benton Sans"/>
            </a:endParaRPr>
          </a:p>
          <a:p>
            <a:pPr algn="l">
              <a:buFont typeface="+mj-lt"/>
              <a:buAutoNum type="arabicPeriod"/>
            </a:pPr>
            <a:r>
              <a:rPr lang="en-US" b="0" i="0" dirty="0">
                <a:solidFill>
                  <a:srgbClr val="666666"/>
                </a:solidFill>
                <a:effectLst/>
                <a:latin typeface="Benton Sans"/>
              </a:rPr>
              <a:t>/</a:t>
            </a:r>
            <a:r>
              <a:rPr lang="en-US" b="1" i="0" u="none" strike="noStrike" dirty="0">
                <a:solidFill>
                  <a:srgbClr val="4F4F4F"/>
                </a:solidFill>
                <a:effectLst/>
                <a:latin typeface="Benton Sans"/>
                <a:hlinkClick r:id="rId4"/>
              </a:rPr>
              <a:t>Dashboards for All Volunteers</a:t>
            </a:r>
            <a:endParaRPr lang="en-US" b="1" i="0" dirty="0">
              <a:solidFill>
                <a:srgbClr val="4F4F4F"/>
              </a:solidFill>
              <a:effectLst/>
              <a:latin typeface="Benton Sans"/>
            </a:endParaRPr>
          </a:p>
          <a:p>
            <a:pPr algn="l">
              <a:buFont typeface="+mj-lt"/>
              <a:buAutoNum type="arabicPeriod"/>
            </a:pPr>
            <a:r>
              <a:rPr lang="en-US" b="0" i="0" dirty="0">
                <a:solidFill>
                  <a:srgbClr val="666666"/>
                </a:solidFill>
                <a:effectLst/>
                <a:latin typeface="Benton Sans"/>
              </a:rPr>
              <a:t>/</a:t>
            </a:r>
            <a:r>
              <a:rPr lang="en-US" b="1" i="0" u="none" strike="noStrike" dirty="0">
                <a:solidFill>
                  <a:srgbClr val="4F4F4F"/>
                </a:solidFill>
                <a:effectLst/>
                <a:latin typeface="Benton Sans"/>
                <a:hlinkClick r:id="rId5"/>
              </a:rPr>
              <a:t>Geo OU Analysis</a:t>
            </a:r>
            <a:endParaRPr lang="en-US" b="1" i="0" dirty="0">
              <a:solidFill>
                <a:srgbClr val="4F4F4F"/>
              </a:solidFill>
              <a:effectLst/>
              <a:latin typeface="Benton Sans"/>
            </a:endParaRPr>
          </a:p>
          <a:p>
            <a:pPr algn="l">
              <a:buFont typeface="+mj-lt"/>
              <a:buAutoNum type="arabicPeriod"/>
            </a:pPr>
            <a:r>
              <a:rPr lang="en-US" b="0" i="0" dirty="0">
                <a:solidFill>
                  <a:srgbClr val="666666"/>
                </a:solidFill>
                <a:effectLst/>
                <a:latin typeface="Benton Sans"/>
              </a:rPr>
              <a:t>/</a:t>
            </a:r>
            <a:r>
              <a:rPr lang="en-US" b="0" i="0" dirty="0">
                <a:solidFill>
                  <a:srgbClr val="4F4F4F"/>
                </a:solidFill>
                <a:effectLst/>
                <a:latin typeface="Benton Sans"/>
              </a:rPr>
              <a:t>Member Count by Chapter</a:t>
            </a:r>
          </a:p>
          <a:p>
            <a:endParaRPr lang="en-US" dirty="0"/>
          </a:p>
        </p:txBody>
      </p:sp>
      <p:sp>
        <p:nvSpPr>
          <p:cNvPr id="4" name="Slide Number Placeholder 3"/>
          <p:cNvSpPr>
            <a:spLocks noGrp="1"/>
          </p:cNvSpPr>
          <p:nvPr>
            <p:ph type="sldNum" sz="quarter" idx="5"/>
          </p:nvPr>
        </p:nvSpPr>
        <p:spPr/>
        <p:txBody>
          <a:bodyPr/>
          <a:lstStyle/>
          <a:p>
            <a:fld id="{9140F3D1-4F9A-AB43-BBB2-4BBDABDECCA1}" type="slidenum">
              <a:rPr lang="en-US" smtClean="0"/>
              <a:t>8</a:t>
            </a:fld>
            <a:endParaRPr lang="en-US"/>
          </a:p>
        </p:txBody>
      </p:sp>
    </p:spTree>
    <p:extLst>
      <p:ext uri="{BB962C8B-B14F-4D97-AF65-F5344CB8AC3E}">
        <p14:creationId xmlns:p14="http://schemas.microsoft.com/office/powerpoint/2010/main" val="2886474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 Analytics:</a:t>
            </a:r>
          </a:p>
          <a:p>
            <a:pPr algn="l">
              <a:buFont typeface="+mj-lt"/>
              <a:buAutoNum type="arabicPeriod"/>
            </a:pPr>
            <a:r>
              <a:rPr lang="en-US" b="1" i="0" u="none" strike="noStrike" dirty="0">
                <a:solidFill>
                  <a:srgbClr val="FFFFFF"/>
                </a:solidFill>
                <a:effectLst/>
                <a:latin typeface="Benton Sans"/>
                <a:hlinkClick r:id="rId3"/>
              </a:rPr>
              <a:t>Explore</a:t>
            </a:r>
            <a:endParaRPr lang="en-US" b="1" i="0" dirty="0">
              <a:solidFill>
                <a:srgbClr val="FFFFFF"/>
              </a:solidFill>
              <a:effectLst/>
              <a:latin typeface="Benton Sans"/>
            </a:endParaRPr>
          </a:p>
          <a:p>
            <a:pPr algn="l">
              <a:buFont typeface="+mj-lt"/>
              <a:buAutoNum type="arabicPeriod"/>
            </a:pPr>
            <a:r>
              <a:rPr lang="en-US" b="0" i="0" dirty="0">
                <a:solidFill>
                  <a:srgbClr val="FFFFFF"/>
                </a:solidFill>
                <a:effectLst/>
                <a:latin typeface="Benton Sans"/>
              </a:rPr>
              <a:t>/</a:t>
            </a:r>
            <a:r>
              <a:rPr lang="en-US" b="1" i="0" u="none" strike="noStrike" dirty="0">
                <a:solidFill>
                  <a:srgbClr val="FFFFFF"/>
                </a:solidFill>
                <a:effectLst/>
                <a:latin typeface="Benton Sans"/>
                <a:hlinkClick r:id="rId4"/>
              </a:rPr>
              <a:t>Dashboards for All Volunteers</a:t>
            </a:r>
            <a:endParaRPr lang="en-US" b="1" i="0" dirty="0">
              <a:solidFill>
                <a:srgbClr val="FFFFFF"/>
              </a:solidFill>
              <a:effectLst/>
              <a:latin typeface="Benton Sans"/>
            </a:endParaRPr>
          </a:p>
          <a:p>
            <a:pPr algn="l">
              <a:buFont typeface="+mj-lt"/>
              <a:buAutoNum type="arabicPeriod"/>
            </a:pPr>
            <a:r>
              <a:rPr lang="en-US" b="0" i="0" dirty="0">
                <a:solidFill>
                  <a:srgbClr val="FFFFFF"/>
                </a:solidFill>
                <a:effectLst/>
                <a:latin typeface="Benton Sans"/>
              </a:rPr>
              <a:t>/</a:t>
            </a:r>
            <a:r>
              <a:rPr lang="en-US" b="1" i="0" u="none" strike="noStrike" dirty="0">
                <a:solidFill>
                  <a:srgbClr val="FFFFFF"/>
                </a:solidFill>
                <a:effectLst/>
                <a:latin typeface="Benton Sans"/>
                <a:hlinkClick r:id="rId5"/>
              </a:rPr>
              <a:t>Geo OU Analysis</a:t>
            </a:r>
            <a:endParaRPr lang="en-US" b="1" i="0" dirty="0">
              <a:solidFill>
                <a:srgbClr val="FFFFFF"/>
              </a:solidFill>
              <a:effectLst/>
              <a:latin typeface="Benton Sans"/>
            </a:endParaRPr>
          </a:p>
          <a:p>
            <a:pPr algn="l">
              <a:buFont typeface="+mj-lt"/>
              <a:buAutoNum type="arabicPeriod"/>
            </a:pPr>
            <a:r>
              <a:rPr lang="en-US" b="0" i="0" dirty="0">
                <a:solidFill>
                  <a:srgbClr val="FFFFFF"/>
                </a:solidFill>
                <a:effectLst/>
                <a:latin typeface="Benton Sans"/>
              </a:rPr>
              <a:t>/Potential Chapters</a:t>
            </a:r>
          </a:p>
          <a:p>
            <a:endParaRPr lang="en-US" dirty="0"/>
          </a:p>
        </p:txBody>
      </p:sp>
      <p:sp>
        <p:nvSpPr>
          <p:cNvPr id="4" name="Slide Number Placeholder 3"/>
          <p:cNvSpPr>
            <a:spLocks noGrp="1"/>
          </p:cNvSpPr>
          <p:nvPr>
            <p:ph type="sldNum" sz="quarter" idx="5"/>
          </p:nvPr>
        </p:nvSpPr>
        <p:spPr/>
        <p:txBody>
          <a:bodyPr/>
          <a:lstStyle/>
          <a:p>
            <a:fld id="{9140F3D1-4F9A-AB43-BBB2-4BBDABDECCA1}" type="slidenum">
              <a:rPr lang="en-US" smtClean="0"/>
              <a:t>9</a:t>
            </a:fld>
            <a:endParaRPr lang="en-US"/>
          </a:p>
        </p:txBody>
      </p:sp>
    </p:spTree>
    <p:extLst>
      <p:ext uri="{BB962C8B-B14F-4D97-AF65-F5344CB8AC3E}">
        <p14:creationId xmlns:p14="http://schemas.microsoft.com/office/powerpoint/2010/main" val="2411266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here, I’ll give a summary of the 3 main goals I’d like to purse by the end of the year.</a:t>
            </a:r>
          </a:p>
          <a:p>
            <a:endParaRPr lang="en-US" dirty="0"/>
          </a:p>
          <a:p>
            <a:pPr marL="228600" indent="-228600">
              <a:buAutoNum type="arabicParenR"/>
            </a:pPr>
            <a:r>
              <a:rPr lang="en-US" dirty="0"/>
              <a:t>Complete the Global Merchandise Program</a:t>
            </a:r>
          </a:p>
          <a:p>
            <a:pPr marL="228600" indent="-228600">
              <a:buAutoNum type="arabicParenR"/>
            </a:pPr>
            <a:r>
              <a:rPr lang="en-US" dirty="0"/>
              <a:t>Increase funding to Chapters</a:t>
            </a:r>
          </a:p>
          <a:p>
            <a:pPr marL="228600" indent="-228600">
              <a:buAutoNum type="arabicParenR"/>
            </a:pPr>
            <a:r>
              <a:rPr lang="en-US" dirty="0"/>
              <a:t>Plan more Chapter Summits</a:t>
            </a:r>
          </a:p>
        </p:txBody>
      </p:sp>
      <p:sp>
        <p:nvSpPr>
          <p:cNvPr id="4" name="Slide Number Placeholder 3"/>
          <p:cNvSpPr>
            <a:spLocks noGrp="1"/>
          </p:cNvSpPr>
          <p:nvPr>
            <p:ph type="sldNum" sz="quarter" idx="5"/>
          </p:nvPr>
        </p:nvSpPr>
        <p:spPr/>
        <p:txBody>
          <a:bodyPr/>
          <a:lstStyle/>
          <a:p>
            <a:fld id="{9140F3D1-4F9A-AB43-BBB2-4BBDABDECCA1}" type="slidenum">
              <a:rPr lang="en-US" smtClean="0"/>
              <a:t>10</a:t>
            </a:fld>
            <a:endParaRPr lang="en-US"/>
          </a:p>
        </p:txBody>
      </p:sp>
    </p:spTree>
    <p:extLst>
      <p:ext uri="{BB962C8B-B14F-4D97-AF65-F5344CB8AC3E}">
        <p14:creationId xmlns:p14="http://schemas.microsoft.com/office/powerpoint/2010/main" val="775962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C0FEB-13BF-49E2-AA65-ECB0819A8BC3}"/>
              </a:ext>
            </a:extLst>
          </p:cNvPr>
          <p:cNvSpPr>
            <a:spLocks noGrp="1"/>
          </p:cNvSpPr>
          <p:nvPr userDrawn="1"/>
        </p:nvSpPr>
        <p:spPr>
          <a:xfrm>
            <a:off x="734807" y="76237"/>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endParaRPr lang="en-US" dirty="0">
              <a:solidFill>
                <a:schemeClr val="bg1"/>
              </a:solidFill>
            </a:endParaRPr>
          </a:p>
        </p:txBody>
      </p:sp>
      <p:sp>
        <p:nvSpPr>
          <p:cNvPr id="4" name="Title 1">
            <a:extLst>
              <a:ext uri="{FF2B5EF4-FFF2-40B4-BE49-F238E27FC236}">
                <a16:creationId xmlns:a16="http://schemas.microsoft.com/office/drawing/2014/main" id="{C2FE6A51-0C90-4250-B4B1-2EF2C892A313}"/>
              </a:ext>
            </a:extLst>
          </p:cNvPr>
          <p:cNvSpPr>
            <a:spLocks noGrp="1"/>
          </p:cNvSpPr>
          <p:nvPr>
            <p:ph type="title"/>
          </p:nvPr>
        </p:nvSpPr>
        <p:spPr>
          <a:xfrm>
            <a:off x="300318" y="114113"/>
            <a:ext cx="10515600" cy="710640"/>
          </a:xfrm>
          <a:prstGeom prst="rect">
            <a:avLst/>
          </a:prstGeom>
        </p:spPr>
        <p:txBody>
          <a:bodyPr/>
          <a:lstStyle>
            <a:lvl1pPr>
              <a:defRPr sz="34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3760199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9F9F1-ADEA-43FA-843B-403AB26F0C8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49FB9A-D2A1-4AE9-A254-6C639E38B75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98BAC1-A068-4411-BE9A-417483ADF6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67DD6CDE-1993-4DA6-97C4-CD04F189ED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202E51F-634B-49C0-9CA1-7BB3452E930E}"/>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177243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D466-98E4-4591-B691-9487944F3D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41B2C2-B28A-4289-80C5-D36AF6DC78B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838F87-FA44-4454-88AC-AACF0718C48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68B0F60E-6F02-454A-A1D3-4F4AE6D293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C282F6B-41CA-4065-B364-8D5143CEF18A}"/>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842210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60312-30E2-4915-A6CD-B137F15231A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FADC2D-1BFE-476F-96A8-5477B18E8E7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D7B612A-A41D-4DAD-AC72-1B85593B3A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9D6DAC4-BCFC-4965-B9F1-7ECC81AEF3D2}"/>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741963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FD76CE-0001-449E-B549-1413AA2CAFA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7AA05D-3E96-4A54-A699-9DAEF341D37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74ECA7E-C502-4A62-A138-8970A77487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BB6D11-9EA4-4A25-B711-D84864227C29}"/>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800263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143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FC8D-FAC4-4880-9373-C4D5AD998EE4}"/>
              </a:ext>
            </a:extLst>
          </p:cNvPr>
          <p:cNvSpPr>
            <a:spLocks noGrp="1"/>
          </p:cNvSpPr>
          <p:nvPr>
            <p:ph type="ctrTitle"/>
          </p:nvPr>
        </p:nvSpPr>
        <p:spPr>
          <a:xfrm>
            <a:off x="1524000" y="1812925"/>
            <a:ext cx="9144000" cy="1381125"/>
          </a:xfrm>
          <a:prstGeom prst="rect">
            <a:avLst/>
          </a:prstGeom>
        </p:spPr>
        <p:txBody>
          <a:bodyPr anchor="b"/>
          <a:lstStyle>
            <a:lvl1pPr algn="ctr">
              <a:defRPr sz="3600"/>
            </a:lvl1pPr>
          </a:lstStyle>
          <a:p>
            <a:r>
              <a:rPr lang="en-US"/>
              <a:t>Click to edit Master title style</a:t>
            </a:r>
          </a:p>
        </p:txBody>
      </p:sp>
      <p:sp>
        <p:nvSpPr>
          <p:cNvPr id="3" name="Subtitle 2">
            <a:extLst>
              <a:ext uri="{FF2B5EF4-FFF2-40B4-BE49-F238E27FC236}">
                <a16:creationId xmlns:a16="http://schemas.microsoft.com/office/drawing/2014/main" id="{93D2219A-6810-4BBB-BB70-7005CC1E574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F05C51-B209-4AF4-A68D-B977A22300D3}"/>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1/24/2024</a:t>
            </a:fld>
            <a:endParaRPr lang="en-US"/>
          </a:p>
        </p:txBody>
      </p:sp>
      <p:sp>
        <p:nvSpPr>
          <p:cNvPr id="5" name="Footer Placeholder 4">
            <a:extLst>
              <a:ext uri="{FF2B5EF4-FFF2-40B4-BE49-F238E27FC236}">
                <a16:creationId xmlns:a16="http://schemas.microsoft.com/office/drawing/2014/main" id="{8AC03980-8E73-44A4-A6C0-9FC92EA605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FA60794-8A42-43BE-A706-169A361947CE}"/>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pic>
        <p:nvPicPr>
          <p:cNvPr id="8" name="Picture 7" descr="Rectangle&#10;&#10;Description automatically generated with medium confidence">
            <a:extLst>
              <a:ext uri="{FF2B5EF4-FFF2-40B4-BE49-F238E27FC236}">
                <a16:creationId xmlns:a16="http://schemas.microsoft.com/office/drawing/2014/main" id="{8CE9E921-0597-4FF4-94CC-D20ADC7E252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785"/>
            <a:ext cx="12192000" cy="6854430"/>
          </a:xfrm>
          <a:prstGeom prst="rect">
            <a:avLst/>
          </a:prstGeom>
        </p:spPr>
      </p:pic>
      <p:pic>
        <p:nvPicPr>
          <p:cNvPr id="10" name="Picture 9" descr="A picture containing text, clipart, tableware, dishware&#10;&#10;Description automatically generated">
            <a:extLst>
              <a:ext uri="{FF2B5EF4-FFF2-40B4-BE49-F238E27FC236}">
                <a16:creationId xmlns:a16="http://schemas.microsoft.com/office/drawing/2014/main" id="{6EFF700F-D452-40A2-82D4-79EA0689EF5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0505" y="2301364"/>
            <a:ext cx="3726659" cy="1909196"/>
          </a:xfrm>
          <a:prstGeom prst="rect">
            <a:avLst/>
          </a:prstGeom>
        </p:spPr>
      </p:pic>
    </p:spTree>
    <p:extLst>
      <p:ext uri="{BB962C8B-B14F-4D97-AF65-F5344CB8AC3E}">
        <p14:creationId xmlns:p14="http://schemas.microsoft.com/office/powerpoint/2010/main" val="1598537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32E70E-167B-4E52-9956-3A3A314DA5CD}"/>
              </a:ext>
            </a:extLst>
          </p:cNvPr>
          <p:cNvSpPr>
            <a:spLocks noGrp="1"/>
          </p:cNvSpPr>
          <p:nvPr>
            <p:ph idx="1"/>
          </p:nvPr>
        </p:nvSpPr>
        <p:spPr>
          <a:xfrm>
            <a:off x="734807" y="1188720"/>
            <a:ext cx="10618993" cy="4988243"/>
          </a:xfrm>
          <a:prstGeom prst="rect">
            <a:avLst/>
          </a:prstGeom>
        </p:spPr>
        <p:txBody>
          <a:bodyPr/>
          <a:lstStyle>
            <a:lvl1pPr marL="228600" indent="-228600">
              <a:buClr>
                <a:srgbClr val="0C70AC"/>
              </a:buClr>
              <a:buFont typeface="Arial" panose="020B0604020202020204" pitchFamily="34" charset="0"/>
              <a:buChar char="•"/>
              <a:defRPr/>
            </a:lvl1pPr>
            <a:lvl2pPr marL="685800" indent="-228600">
              <a:buClr>
                <a:srgbClr val="0C70AC"/>
              </a:buClr>
              <a:buFont typeface="Arial" panose="020B0604020202020204" pitchFamily="34" charset="0"/>
              <a:buChar char="•"/>
              <a:defRPr/>
            </a:lvl2pPr>
            <a:lvl3pPr marL="1143000" indent="-228600">
              <a:buClr>
                <a:srgbClr val="0C70AC"/>
              </a:buClr>
              <a:buFont typeface="Arial" panose="020B0604020202020204" pitchFamily="34" charset="0"/>
              <a:buChar char="•"/>
              <a:defRPr/>
            </a:lvl3pPr>
            <a:lvl4pPr marL="1600200" indent="-228600">
              <a:buClr>
                <a:srgbClr val="0C70AC"/>
              </a:buClr>
              <a:buFont typeface="Arial" panose="020B0604020202020204" pitchFamily="34" charset="0"/>
              <a:buChar char="•"/>
              <a:defRPr/>
            </a:lvl4pPr>
            <a:lvl5pPr marL="2057400" indent="-228600">
              <a:buClr>
                <a:srgbClr val="0C70AC"/>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5" name="Footer Placeholder 4">
            <a:extLst>
              <a:ext uri="{FF2B5EF4-FFF2-40B4-BE49-F238E27FC236}">
                <a16:creationId xmlns:a16="http://schemas.microsoft.com/office/drawing/2014/main" id="{3A999DF7-E8C6-4AE4-A958-1C5EAB5B4EF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434E2BE-1B65-4750-996B-B5D554B54F9F}"/>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C70AC"/>
                </a:solidFill>
              </a:defRPr>
            </a:lvl1pPr>
          </a:lstStyle>
          <a:p>
            <a:fld id="{DEAABB4B-B7FE-4F54-9EF3-4A934A90687F}" type="slidenum">
              <a:rPr lang="en-US" smtClean="0"/>
              <a:pPr/>
              <a:t>‹#›</a:t>
            </a:fld>
            <a:endParaRPr lang="en-US" dirty="0"/>
          </a:p>
        </p:txBody>
      </p:sp>
      <p:sp>
        <p:nvSpPr>
          <p:cNvPr id="13" name="Title 1">
            <a:extLst>
              <a:ext uri="{FF2B5EF4-FFF2-40B4-BE49-F238E27FC236}">
                <a16:creationId xmlns:a16="http://schemas.microsoft.com/office/drawing/2014/main" id="{781AF724-15D2-4C5E-B028-1617845D1E5B}"/>
              </a:ext>
            </a:extLst>
          </p:cNvPr>
          <p:cNvSpPr>
            <a:spLocks noGrp="1"/>
          </p:cNvSpPr>
          <p:nvPr>
            <p:ph type="title"/>
          </p:nvPr>
        </p:nvSpPr>
        <p:spPr>
          <a:xfrm>
            <a:off x="734807" y="59679"/>
            <a:ext cx="10515600" cy="483395"/>
          </a:xfrm>
          <a:prstGeom prst="rect">
            <a:avLst/>
          </a:prstGeom>
        </p:spPr>
        <p:txBody>
          <a:bodyPr/>
          <a:lstStyle>
            <a:lvl1pPr>
              <a:defRPr sz="34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1911353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A999DF7-E8C6-4AE4-A958-1C5EAB5B4EF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434E2BE-1B65-4750-996B-B5D554B54F9F}"/>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C70AC"/>
                </a:solidFill>
              </a:defRPr>
            </a:lvl1pPr>
          </a:lstStyle>
          <a:p>
            <a:fld id="{DEAABB4B-B7FE-4F54-9EF3-4A934A90687F}" type="slidenum">
              <a:rPr lang="en-US" smtClean="0"/>
              <a:pPr/>
              <a:t>‹#›</a:t>
            </a:fld>
            <a:endParaRPr lang="en-US" dirty="0"/>
          </a:p>
        </p:txBody>
      </p:sp>
      <p:sp>
        <p:nvSpPr>
          <p:cNvPr id="13" name="Title 1">
            <a:extLst>
              <a:ext uri="{FF2B5EF4-FFF2-40B4-BE49-F238E27FC236}">
                <a16:creationId xmlns:a16="http://schemas.microsoft.com/office/drawing/2014/main" id="{781AF724-15D2-4C5E-B028-1617845D1E5B}"/>
              </a:ext>
            </a:extLst>
          </p:cNvPr>
          <p:cNvSpPr>
            <a:spLocks noGrp="1"/>
          </p:cNvSpPr>
          <p:nvPr>
            <p:ph type="title"/>
          </p:nvPr>
        </p:nvSpPr>
        <p:spPr>
          <a:xfrm>
            <a:off x="734807" y="59679"/>
            <a:ext cx="10515600" cy="483395"/>
          </a:xfrm>
          <a:prstGeom prst="rect">
            <a:avLst/>
          </a:prstGeom>
        </p:spPr>
        <p:txBody>
          <a:bodyPr/>
          <a:lstStyle>
            <a:lvl1pPr>
              <a:defRPr sz="3400" b="1">
                <a:solidFill>
                  <a:schemeClr val="bg1"/>
                </a:solidFill>
                <a:latin typeface="+mn-lt"/>
              </a:defRPr>
            </a:lvl1pPr>
          </a:lstStyle>
          <a:p>
            <a:r>
              <a:rPr lang="en-US" dirty="0"/>
              <a:t>Click to edit Master title style</a:t>
            </a:r>
          </a:p>
        </p:txBody>
      </p:sp>
      <p:sp>
        <p:nvSpPr>
          <p:cNvPr id="8" name="Text Placeholder 2">
            <a:extLst>
              <a:ext uri="{FF2B5EF4-FFF2-40B4-BE49-F238E27FC236}">
                <a16:creationId xmlns:a16="http://schemas.microsoft.com/office/drawing/2014/main" id="{0661CC10-B7D2-596B-AFD0-19760D05343D}"/>
              </a:ext>
            </a:extLst>
          </p:cNvPr>
          <p:cNvSpPr>
            <a:spLocks noGrp="1"/>
          </p:cNvSpPr>
          <p:nvPr>
            <p:ph idx="1"/>
          </p:nvPr>
        </p:nvSpPr>
        <p:spPr>
          <a:xfrm>
            <a:off x="735013" y="1189038"/>
            <a:ext cx="10618787" cy="4987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Please summarize your committees main activities (i.e. conferences, publications, education, member activities, etc.)</a:t>
            </a:r>
          </a:p>
          <a:p>
            <a:pPr lvl="1"/>
            <a:r>
              <a:rPr lang="en-US" dirty="0"/>
              <a:t>Please point out areas and activities that address the SWOT (Strategy, Weaknesses, Opportunities, and Threats) </a:t>
            </a:r>
          </a:p>
          <a:p>
            <a:pPr lvl="1"/>
            <a:r>
              <a:rPr lang="en-US" dirty="0"/>
              <a:t>Define areas that Cross-Committees can strengthen the Opportunities and reduce the Threats.</a:t>
            </a:r>
          </a:p>
        </p:txBody>
      </p:sp>
    </p:spTree>
    <p:extLst>
      <p:ext uri="{BB962C8B-B14F-4D97-AF65-F5344CB8AC3E}">
        <p14:creationId xmlns:p14="http://schemas.microsoft.com/office/powerpoint/2010/main" val="2915594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63A2F-B27D-4CE5-88ED-B23A8AF469D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B41687-F5D4-4762-9801-4DBD4A46471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A78FE9C-0D24-46A8-B8BB-3C7AADD449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045FFE-81AF-4BA3-9594-A5B9D9E4F134}"/>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570422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618E-C1FF-4406-B935-6E356D520E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0B0733F-1457-4881-A03B-9AB48809BDE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6BBB4B-C73A-43E4-A0E1-4A1AD263CCD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0A161206-A400-4104-8090-D58A159D2B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C6D62CD-16D6-4D1C-98B8-E2D838712363}"/>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218778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A1018-601A-48D0-81AB-5726FB288E6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320EA12-77DD-4DA8-87FD-944D7E0465F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B12C12-81E3-4EC1-AC98-E5C3BB503D9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B35DD1-A8A7-4C6A-9A75-0DCF4B24642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EAF422-393A-403B-96E5-F9D80C2C9FA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DFD8B493-3800-4240-A0E8-1727624CB0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12124BC-FB28-4147-9741-E91E2C782F61}"/>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1521013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2450-776F-4F03-A967-CA91BE8758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Footer Placeholder 3">
            <a:extLst>
              <a:ext uri="{FF2B5EF4-FFF2-40B4-BE49-F238E27FC236}">
                <a16:creationId xmlns:a16="http://schemas.microsoft.com/office/drawing/2014/main" id="{E5B12F86-C5BF-48A3-B662-E2B45C93D4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649FFFE-ED73-47A2-AD33-3BF4A1E6AEC7}"/>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4033509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933FD9-3AB7-40DC-9347-AB7628391C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684B5FB-C298-4E3E-9403-46CA2016A00C}"/>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120082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08C4F7AF-98CF-43AB-B43B-1DF54CF9AE19}"/>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651651063"/>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62"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swagmagic.co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7.png"/><Relationship Id="rId7" Type="http://schemas.openxmlformats.org/officeDocument/2006/relationships/diagramQuickStyle" Target="../diagrams/quickStyle2.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29.jpeg"/><Relationship Id="rId4" Type="http://schemas.openxmlformats.org/officeDocument/2006/relationships/image" Target="../media/image28.jpg"/><Relationship Id="rId9" Type="http://schemas.microsoft.com/office/2007/relationships/diagramDrawing" Target="../diagrams/drawing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jp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jpg"/><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A131C-F095-48E5-8B44-E138AD540F6F}"/>
              </a:ext>
            </a:extLst>
          </p:cNvPr>
          <p:cNvSpPr>
            <a:spLocks noGrp="1"/>
          </p:cNvSpPr>
          <p:nvPr/>
        </p:nvSpPr>
        <p:spPr>
          <a:xfrm>
            <a:off x="4827402" y="2016895"/>
            <a:ext cx="6881887" cy="9982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b="1" i="0" kern="1200">
                <a:solidFill>
                  <a:srgbClr val="0066A1"/>
                </a:solidFill>
                <a:latin typeface="Calibri" charset="0"/>
                <a:ea typeface="Calibri" charset="0"/>
                <a:cs typeface="Calibri" charset="0"/>
              </a:defRPr>
            </a:lvl1pPr>
          </a:lstStyle>
          <a:p>
            <a:r>
              <a:rPr lang="en-US" sz="3600" dirty="0">
                <a:solidFill>
                  <a:schemeClr val="bg1"/>
                </a:solidFill>
              </a:rPr>
              <a:t>IEEE Aerospace Electronic Systems</a:t>
            </a:r>
            <a:br>
              <a:rPr lang="en-US" sz="3600" dirty="0">
                <a:solidFill>
                  <a:schemeClr val="bg1"/>
                </a:solidFill>
              </a:rPr>
            </a:br>
            <a:r>
              <a:rPr lang="en-US" sz="3200" dirty="0">
                <a:solidFill>
                  <a:schemeClr val="bg1"/>
                </a:solidFill>
              </a:rPr>
              <a:t>VP Member Services</a:t>
            </a:r>
            <a:endParaRPr lang="en-US" sz="3600" dirty="0">
              <a:solidFill>
                <a:schemeClr val="bg1"/>
              </a:solidFill>
            </a:endParaRPr>
          </a:p>
        </p:txBody>
      </p:sp>
      <p:sp>
        <p:nvSpPr>
          <p:cNvPr id="3" name="Subtitle 2">
            <a:extLst>
              <a:ext uri="{FF2B5EF4-FFF2-40B4-BE49-F238E27FC236}">
                <a16:creationId xmlns:a16="http://schemas.microsoft.com/office/drawing/2014/main" id="{7E1FB642-C925-470D-A2D9-02A0B8114332}"/>
              </a:ext>
            </a:extLst>
          </p:cNvPr>
          <p:cNvSpPr>
            <a:spLocks noGrp="1"/>
          </p:cNvSpPr>
          <p:nvPr/>
        </p:nvSpPr>
        <p:spPr>
          <a:xfrm>
            <a:off x="4827402" y="3222436"/>
            <a:ext cx="6881887" cy="2263963"/>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Clr>
                <a:srgbClr val="0066A1"/>
              </a:buClr>
              <a:buFont typeface="LucidaGrande" charset="0"/>
              <a:buNone/>
              <a:defRPr sz="2800" b="1" i="1" kern="1200">
                <a:solidFill>
                  <a:schemeClr val="tx1">
                    <a:lumMod val="50000"/>
                    <a:lumOff val="50000"/>
                  </a:schemeClr>
                </a:solidFill>
                <a:latin typeface="Calibri" charset="0"/>
                <a:ea typeface="Calibri" charset="0"/>
                <a:cs typeface="Calibri" charset="0"/>
              </a:defRPr>
            </a:lvl1pPr>
            <a:lvl2pPr marL="457200" indent="0" algn="ctr" defTabSz="914400" rtl="0" eaLnBrk="1" latinLnBrk="0" hangingPunct="1">
              <a:lnSpc>
                <a:spcPct val="90000"/>
              </a:lnSpc>
              <a:spcBef>
                <a:spcPts val="500"/>
              </a:spcBef>
              <a:buClr>
                <a:srgbClr val="0066A1"/>
              </a:buClr>
              <a:buFont typeface="LucidaGrande"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66A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66A1"/>
              </a:buClr>
              <a:buFont typeface="Wingdings"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66A1"/>
              </a:buClr>
              <a:buFont typeface="Courier New"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900" dirty="0">
                <a:solidFill>
                  <a:schemeClr val="bg1">
                    <a:lumMod val="85000"/>
                  </a:schemeClr>
                </a:solidFill>
              </a:rPr>
              <a:t>Luke Rosenberg</a:t>
            </a:r>
          </a:p>
          <a:p>
            <a:r>
              <a:rPr lang="en-US" sz="2900" dirty="0">
                <a:solidFill>
                  <a:schemeClr val="bg1">
                    <a:lumMod val="85000"/>
                  </a:schemeClr>
                </a:solidFill>
              </a:rPr>
              <a:t>(on behalf of Lorenzo Lo Monte)</a:t>
            </a:r>
          </a:p>
          <a:p>
            <a:endParaRPr lang="en-US" sz="1300" dirty="0">
              <a:solidFill>
                <a:schemeClr val="bg1">
                  <a:lumMod val="85000"/>
                </a:schemeClr>
              </a:solidFill>
            </a:endParaRPr>
          </a:p>
          <a:p>
            <a:r>
              <a:rPr lang="en-US" sz="2200" dirty="0">
                <a:solidFill>
                  <a:schemeClr val="bg1">
                    <a:lumMod val="85000"/>
                  </a:schemeClr>
                </a:solidFill>
              </a:rPr>
              <a:t>AESS 2024 Strategic Meeting</a:t>
            </a:r>
          </a:p>
          <a:p>
            <a:r>
              <a:rPr lang="en-US" sz="2200" dirty="0">
                <a:solidFill>
                  <a:schemeClr val="bg1">
                    <a:lumMod val="85000"/>
                  </a:schemeClr>
                </a:solidFill>
              </a:rPr>
              <a:t>10 and 12 February 2024</a:t>
            </a:r>
          </a:p>
          <a:p>
            <a:r>
              <a:rPr lang="en-US" sz="2200" dirty="0">
                <a:solidFill>
                  <a:schemeClr val="bg1">
                    <a:lumMod val="85000"/>
                  </a:schemeClr>
                </a:solidFill>
              </a:rPr>
              <a:t>Orlando, FL</a:t>
            </a:r>
          </a:p>
        </p:txBody>
      </p:sp>
    </p:spTree>
    <p:extLst>
      <p:ext uri="{BB962C8B-B14F-4D97-AF65-F5344CB8AC3E}">
        <p14:creationId xmlns:p14="http://schemas.microsoft.com/office/powerpoint/2010/main" val="2605045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2A60E-D761-4EB0-A72D-91FD856F323D}"/>
              </a:ext>
            </a:extLst>
          </p:cNvPr>
          <p:cNvSpPr>
            <a:spLocks noGrp="1"/>
          </p:cNvSpPr>
          <p:nvPr>
            <p:ph type="title"/>
          </p:nvPr>
        </p:nvSpPr>
        <p:spPr/>
        <p:txBody>
          <a:bodyPr/>
          <a:lstStyle/>
          <a:p>
            <a:r>
              <a:rPr lang="en-US" dirty="0"/>
              <a:t>Part 2: Strategy</a:t>
            </a:r>
          </a:p>
        </p:txBody>
      </p:sp>
    </p:spTree>
    <p:extLst>
      <p:ext uri="{BB962C8B-B14F-4D97-AF65-F5344CB8AC3E}">
        <p14:creationId xmlns:p14="http://schemas.microsoft.com/office/powerpoint/2010/main" val="2896492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E6DFFD-8E4F-4DED-BB2C-C5478D88CBF1}"/>
              </a:ext>
            </a:extLst>
          </p:cNvPr>
          <p:cNvSpPr>
            <a:spLocks noGrp="1"/>
          </p:cNvSpPr>
          <p:nvPr>
            <p:ph idx="1"/>
          </p:nvPr>
        </p:nvSpPr>
        <p:spPr/>
        <p:txBody>
          <a:bodyPr/>
          <a:lstStyle/>
          <a:p>
            <a:r>
              <a:rPr lang="en-US" dirty="0"/>
              <a:t>Partner with </a:t>
            </a:r>
            <a:r>
              <a:rPr lang="en-US" b="1" dirty="0" err="1"/>
              <a:t>SwagMagic</a:t>
            </a:r>
            <a:endParaRPr lang="en-US" b="1" dirty="0"/>
          </a:p>
          <a:p>
            <a:pPr marL="0" indent="0">
              <a:buNone/>
            </a:pPr>
            <a:r>
              <a:rPr lang="en-US" dirty="0">
                <a:hlinkClick r:id="rId3"/>
              </a:rPr>
              <a:t>www.swagmagic.com</a:t>
            </a:r>
            <a:endParaRPr lang="en-US" dirty="0"/>
          </a:p>
          <a:p>
            <a:r>
              <a:rPr lang="en-US" dirty="0" err="1"/>
              <a:t>SwagMagic</a:t>
            </a:r>
            <a:r>
              <a:rPr lang="en-US" dirty="0"/>
              <a:t> is a swag store</a:t>
            </a:r>
            <a:br>
              <a:rPr lang="en-US" dirty="0"/>
            </a:br>
            <a:r>
              <a:rPr lang="en-US" dirty="0"/>
              <a:t>accessible across 170+ countries</a:t>
            </a:r>
          </a:p>
          <a:p>
            <a:endParaRPr lang="en-US" dirty="0"/>
          </a:p>
          <a:p>
            <a:r>
              <a:rPr lang="en-US" dirty="0"/>
              <a:t>AESS creates an “online” store</a:t>
            </a:r>
          </a:p>
          <a:p>
            <a:endParaRPr lang="en-US" dirty="0"/>
          </a:p>
          <a:p>
            <a:r>
              <a:rPr lang="en-US" dirty="0"/>
              <a:t>Volunteers can select merchandise</a:t>
            </a:r>
            <a:br>
              <a:rPr lang="en-US" dirty="0"/>
            </a:br>
            <a:r>
              <a:rPr lang="en-US" dirty="0"/>
              <a:t>and have it shipped to their place</a:t>
            </a:r>
          </a:p>
          <a:p>
            <a:pPr lvl="1"/>
            <a:r>
              <a:rPr lang="en-US" dirty="0"/>
              <a:t>No international shipping fees</a:t>
            </a:r>
          </a:p>
          <a:p>
            <a:pPr lvl="1"/>
            <a:r>
              <a:rPr lang="en-US" dirty="0"/>
              <a:t>No additional effort for Members Committee or Conference Catalyst</a:t>
            </a:r>
          </a:p>
        </p:txBody>
      </p:sp>
      <p:sp>
        <p:nvSpPr>
          <p:cNvPr id="3" name="Title 2">
            <a:extLst>
              <a:ext uri="{FF2B5EF4-FFF2-40B4-BE49-F238E27FC236}">
                <a16:creationId xmlns:a16="http://schemas.microsoft.com/office/drawing/2014/main" id="{348600F5-4F68-444E-AD61-5555A1CDAF81}"/>
              </a:ext>
            </a:extLst>
          </p:cNvPr>
          <p:cNvSpPr>
            <a:spLocks noGrp="1"/>
          </p:cNvSpPr>
          <p:nvPr>
            <p:ph type="title"/>
          </p:nvPr>
        </p:nvSpPr>
        <p:spPr/>
        <p:txBody>
          <a:bodyPr/>
          <a:lstStyle/>
          <a:p>
            <a:r>
              <a:rPr lang="en-US" dirty="0"/>
              <a:t>AESS Global Merchandise Program</a:t>
            </a:r>
          </a:p>
        </p:txBody>
      </p:sp>
      <p:pic>
        <p:nvPicPr>
          <p:cNvPr id="5" name="Picture 4">
            <a:extLst>
              <a:ext uri="{FF2B5EF4-FFF2-40B4-BE49-F238E27FC236}">
                <a16:creationId xmlns:a16="http://schemas.microsoft.com/office/drawing/2014/main" id="{986A1E56-FEFE-427B-81A3-164DAB5645D8}"/>
              </a:ext>
            </a:extLst>
          </p:cNvPr>
          <p:cNvPicPr>
            <a:picLocks noChangeAspect="1"/>
          </p:cNvPicPr>
          <p:nvPr/>
        </p:nvPicPr>
        <p:blipFill>
          <a:blip r:embed="rId4"/>
          <a:stretch>
            <a:fillRect/>
          </a:stretch>
        </p:blipFill>
        <p:spPr>
          <a:xfrm>
            <a:off x="6610120" y="1029063"/>
            <a:ext cx="5070484" cy="3756170"/>
          </a:xfrm>
          <a:prstGeom prst="rect">
            <a:avLst/>
          </a:prstGeom>
        </p:spPr>
      </p:pic>
    </p:spTree>
    <p:extLst>
      <p:ext uri="{BB962C8B-B14F-4D97-AF65-F5344CB8AC3E}">
        <p14:creationId xmlns:p14="http://schemas.microsoft.com/office/powerpoint/2010/main" val="260433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7FBE84-2A3A-4790-869F-34E6499121E7}"/>
              </a:ext>
            </a:extLst>
          </p:cNvPr>
          <p:cNvSpPr>
            <a:spLocks noGrp="1"/>
          </p:cNvSpPr>
          <p:nvPr>
            <p:ph type="title"/>
          </p:nvPr>
        </p:nvSpPr>
        <p:spPr/>
        <p:txBody>
          <a:bodyPr/>
          <a:lstStyle/>
          <a:p>
            <a:r>
              <a:rPr lang="en-US" dirty="0"/>
              <a:t>Global Merchandise Program: Timeline</a:t>
            </a:r>
          </a:p>
        </p:txBody>
      </p:sp>
      <p:graphicFrame>
        <p:nvGraphicFramePr>
          <p:cNvPr id="6" name="Diagram 5">
            <a:extLst>
              <a:ext uri="{FF2B5EF4-FFF2-40B4-BE49-F238E27FC236}">
                <a16:creationId xmlns:a16="http://schemas.microsoft.com/office/drawing/2014/main" id="{27CEC8BC-B1E2-427F-AAC7-A9477F1FEBF8}"/>
              </a:ext>
            </a:extLst>
          </p:cNvPr>
          <p:cNvGraphicFramePr/>
          <p:nvPr>
            <p:extLst>
              <p:ext uri="{D42A27DB-BD31-4B8C-83A1-F6EECF244321}">
                <p14:modId xmlns:p14="http://schemas.microsoft.com/office/powerpoint/2010/main" val="2050976148"/>
              </p:ext>
            </p:extLst>
          </p:nvPr>
        </p:nvGraphicFramePr>
        <p:xfrm>
          <a:off x="0" y="719666"/>
          <a:ext cx="12192000" cy="6138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rrow: Down 1">
            <a:extLst>
              <a:ext uri="{FF2B5EF4-FFF2-40B4-BE49-F238E27FC236}">
                <a16:creationId xmlns:a16="http://schemas.microsoft.com/office/drawing/2014/main" id="{4D3ECDFD-730A-3831-0C93-AA62387CD3E7}"/>
              </a:ext>
            </a:extLst>
          </p:cNvPr>
          <p:cNvSpPr/>
          <p:nvPr/>
        </p:nvSpPr>
        <p:spPr>
          <a:xfrm>
            <a:off x="1232034" y="1020278"/>
            <a:ext cx="702644" cy="203093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F0982A8-16A9-6CB9-0253-C502D0E779E9}"/>
              </a:ext>
            </a:extLst>
          </p:cNvPr>
          <p:cNvSpPr txBox="1"/>
          <p:nvPr/>
        </p:nvSpPr>
        <p:spPr>
          <a:xfrm rot="5400000">
            <a:off x="870916" y="1722922"/>
            <a:ext cx="1424877" cy="369332"/>
          </a:xfrm>
          <a:prstGeom prst="rect">
            <a:avLst/>
          </a:prstGeom>
          <a:noFill/>
        </p:spPr>
        <p:txBody>
          <a:bodyPr wrap="none" rtlCol="0">
            <a:spAutoFit/>
          </a:bodyPr>
          <a:lstStyle/>
          <a:p>
            <a:r>
              <a:rPr lang="en-US" b="1" dirty="0">
                <a:solidFill>
                  <a:schemeClr val="bg1"/>
                </a:solidFill>
              </a:rPr>
              <a:t>We are here!</a:t>
            </a:r>
          </a:p>
        </p:txBody>
      </p:sp>
    </p:spTree>
    <p:extLst>
      <p:ext uri="{BB962C8B-B14F-4D97-AF65-F5344CB8AC3E}">
        <p14:creationId xmlns:p14="http://schemas.microsoft.com/office/powerpoint/2010/main" val="425996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00D3DC5-2788-4712-723F-FAE0021DEA77}"/>
              </a:ext>
            </a:extLst>
          </p:cNvPr>
          <p:cNvPicPr>
            <a:picLocks noChangeAspect="1"/>
          </p:cNvPicPr>
          <p:nvPr/>
        </p:nvPicPr>
        <p:blipFill>
          <a:blip r:embed="rId3">
            <a:clrChange>
              <a:clrFrom>
                <a:srgbClr val="FFFFFE"/>
              </a:clrFrom>
              <a:clrTo>
                <a:srgbClr val="FFFFFE">
                  <a:alpha val="0"/>
                </a:srgbClr>
              </a:clrTo>
            </a:clrChange>
          </a:blip>
          <a:stretch>
            <a:fillRect/>
          </a:stretch>
        </p:blipFill>
        <p:spPr>
          <a:xfrm>
            <a:off x="8842025" y="3707425"/>
            <a:ext cx="2114059" cy="937011"/>
          </a:xfrm>
          <a:prstGeom prst="rect">
            <a:avLst/>
          </a:prstGeom>
        </p:spPr>
      </p:pic>
      <p:pic>
        <p:nvPicPr>
          <p:cNvPr id="25" name="Picture 24">
            <a:extLst>
              <a:ext uri="{FF2B5EF4-FFF2-40B4-BE49-F238E27FC236}">
                <a16:creationId xmlns:a16="http://schemas.microsoft.com/office/drawing/2014/main" id="{BB904D92-FDF5-8C09-0652-32F9B0963C3C}"/>
              </a:ext>
            </a:extLst>
          </p:cNvPr>
          <p:cNvPicPr>
            <a:picLocks noChangeAspect="1"/>
          </p:cNvPicPr>
          <p:nvPr/>
        </p:nvPicPr>
        <p:blipFill>
          <a:blip r:embed="rId3">
            <a:clrChange>
              <a:clrFrom>
                <a:srgbClr val="FFFFFE"/>
              </a:clrFrom>
              <a:clrTo>
                <a:srgbClr val="FFFFFE">
                  <a:alpha val="0"/>
                </a:srgbClr>
              </a:clrTo>
            </a:clrChange>
          </a:blip>
          <a:stretch>
            <a:fillRect/>
          </a:stretch>
        </p:blipFill>
        <p:spPr>
          <a:xfrm>
            <a:off x="6727966" y="3683190"/>
            <a:ext cx="2114059" cy="937011"/>
          </a:xfrm>
          <a:prstGeom prst="rect">
            <a:avLst/>
          </a:prstGeom>
        </p:spPr>
      </p:pic>
      <p:pic>
        <p:nvPicPr>
          <p:cNvPr id="24" name="Picture 23">
            <a:extLst>
              <a:ext uri="{FF2B5EF4-FFF2-40B4-BE49-F238E27FC236}">
                <a16:creationId xmlns:a16="http://schemas.microsoft.com/office/drawing/2014/main" id="{A557417B-0E7C-F7C6-86D7-4CB1CCABB228}"/>
              </a:ext>
            </a:extLst>
          </p:cNvPr>
          <p:cNvPicPr>
            <a:picLocks noChangeAspect="1"/>
          </p:cNvPicPr>
          <p:nvPr/>
        </p:nvPicPr>
        <p:blipFill>
          <a:blip r:embed="rId3">
            <a:clrChange>
              <a:clrFrom>
                <a:srgbClr val="FFFFFE"/>
              </a:clrFrom>
              <a:clrTo>
                <a:srgbClr val="FFFFFE">
                  <a:alpha val="0"/>
                </a:srgbClr>
              </a:clrTo>
            </a:clrChange>
          </a:blip>
          <a:stretch>
            <a:fillRect/>
          </a:stretch>
        </p:blipFill>
        <p:spPr>
          <a:xfrm>
            <a:off x="4604672" y="3631452"/>
            <a:ext cx="2114059" cy="937011"/>
          </a:xfrm>
          <a:prstGeom prst="rect">
            <a:avLst/>
          </a:prstGeom>
        </p:spPr>
      </p:pic>
      <p:pic>
        <p:nvPicPr>
          <p:cNvPr id="23" name="Picture 22">
            <a:extLst>
              <a:ext uri="{FF2B5EF4-FFF2-40B4-BE49-F238E27FC236}">
                <a16:creationId xmlns:a16="http://schemas.microsoft.com/office/drawing/2014/main" id="{AE3F7DFC-E567-285C-A610-100DA139101A}"/>
              </a:ext>
            </a:extLst>
          </p:cNvPr>
          <p:cNvPicPr>
            <a:picLocks noChangeAspect="1"/>
          </p:cNvPicPr>
          <p:nvPr/>
        </p:nvPicPr>
        <p:blipFill>
          <a:blip r:embed="rId3">
            <a:clrChange>
              <a:clrFrom>
                <a:srgbClr val="FFFFFE"/>
              </a:clrFrom>
              <a:clrTo>
                <a:srgbClr val="FFFFFE">
                  <a:alpha val="0"/>
                </a:srgbClr>
              </a:clrTo>
            </a:clrChange>
          </a:blip>
          <a:stretch>
            <a:fillRect/>
          </a:stretch>
        </p:blipFill>
        <p:spPr>
          <a:xfrm>
            <a:off x="2558818" y="3636185"/>
            <a:ext cx="2114059" cy="937011"/>
          </a:xfrm>
          <a:prstGeom prst="rect">
            <a:avLst/>
          </a:prstGeom>
        </p:spPr>
      </p:pic>
      <p:pic>
        <p:nvPicPr>
          <p:cNvPr id="22" name="Picture 21">
            <a:extLst>
              <a:ext uri="{FF2B5EF4-FFF2-40B4-BE49-F238E27FC236}">
                <a16:creationId xmlns:a16="http://schemas.microsoft.com/office/drawing/2014/main" id="{7088854D-B314-9AE4-4087-7F0374B07935}"/>
              </a:ext>
            </a:extLst>
          </p:cNvPr>
          <p:cNvPicPr>
            <a:picLocks noChangeAspect="1"/>
          </p:cNvPicPr>
          <p:nvPr/>
        </p:nvPicPr>
        <p:blipFill>
          <a:blip r:embed="rId3">
            <a:clrChange>
              <a:clrFrom>
                <a:srgbClr val="FFFFFE"/>
              </a:clrFrom>
              <a:clrTo>
                <a:srgbClr val="FFFFFE">
                  <a:alpha val="0"/>
                </a:srgbClr>
              </a:clrTo>
            </a:clrChange>
          </a:blip>
          <a:stretch>
            <a:fillRect/>
          </a:stretch>
        </p:blipFill>
        <p:spPr>
          <a:xfrm>
            <a:off x="444759" y="3653462"/>
            <a:ext cx="2114059" cy="937011"/>
          </a:xfrm>
          <a:prstGeom prst="rect">
            <a:avLst/>
          </a:prstGeom>
        </p:spPr>
      </p:pic>
      <p:grpSp>
        <p:nvGrpSpPr>
          <p:cNvPr id="16" name="Group 15">
            <a:extLst>
              <a:ext uri="{FF2B5EF4-FFF2-40B4-BE49-F238E27FC236}">
                <a16:creationId xmlns:a16="http://schemas.microsoft.com/office/drawing/2014/main" id="{51616E5D-47FE-B6FB-2F4B-F5735FF3C542}"/>
              </a:ext>
            </a:extLst>
          </p:cNvPr>
          <p:cNvGrpSpPr/>
          <p:nvPr/>
        </p:nvGrpSpPr>
        <p:grpSpPr>
          <a:xfrm>
            <a:off x="-1" y="5214509"/>
            <a:ext cx="12456365" cy="1404780"/>
            <a:chOff x="-1" y="5214509"/>
            <a:chExt cx="12456365" cy="1404780"/>
          </a:xfrm>
        </p:grpSpPr>
        <p:pic>
          <p:nvPicPr>
            <p:cNvPr id="8" name="Picture 7" descr="A group of people with their hands up&#10;&#10;Description automatically generated">
              <a:extLst>
                <a:ext uri="{FF2B5EF4-FFF2-40B4-BE49-F238E27FC236}">
                  <a16:creationId xmlns:a16="http://schemas.microsoft.com/office/drawing/2014/main" id="{BCA5E6B3-DC3E-1E82-7104-8D2D3EEE10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214509"/>
              <a:ext cx="2491273" cy="1327051"/>
            </a:xfrm>
            <a:prstGeom prst="rect">
              <a:avLst/>
            </a:prstGeom>
          </p:spPr>
        </p:pic>
        <p:pic>
          <p:nvPicPr>
            <p:cNvPr id="9" name="Picture 8" descr="A group of people with their hands up&#10;&#10;Description automatically generated">
              <a:extLst>
                <a:ext uri="{FF2B5EF4-FFF2-40B4-BE49-F238E27FC236}">
                  <a16:creationId xmlns:a16="http://schemas.microsoft.com/office/drawing/2014/main" id="{778D6B87-96E3-D4ED-8E56-E587257645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1272" y="5236722"/>
              <a:ext cx="2491273" cy="1327051"/>
            </a:xfrm>
            <a:prstGeom prst="rect">
              <a:avLst/>
            </a:prstGeom>
          </p:spPr>
        </p:pic>
        <p:pic>
          <p:nvPicPr>
            <p:cNvPr id="10" name="Picture 9" descr="A group of people with their hands up&#10;&#10;Description automatically generated">
              <a:extLst>
                <a:ext uri="{FF2B5EF4-FFF2-40B4-BE49-F238E27FC236}">
                  <a16:creationId xmlns:a16="http://schemas.microsoft.com/office/drawing/2014/main" id="{FA966C3C-1B78-019E-4C3B-A174FF5493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2545" y="5222631"/>
              <a:ext cx="2491273" cy="1327051"/>
            </a:xfrm>
            <a:prstGeom prst="rect">
              <a:avLst/>
            </a:prstGeom>
          </p:spPr>
        </p:pic>
        <p:pic>
          <p:nvPicPr>
            <p:cNvPr id="11" name="Picture 10" descr="A group of people with their hands up&#10;&#10;Description automatically generated">
              <a:extLst>
                <a:ext uri="{FF2B5EF4-FFF2-40B4-BE49-F238E27FC236}">
                  <a16:creationId xmlns:a16="http://schemas.microsoft.com/office/drawing/2014/main" id="{DE58DD1B-C47E-8A24-AAA7-EC8855B98A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3818" y="5243768"/>
              <a:ext cx="2491273" cy="1327051"/>
            </a:xfrm>
            <a:prstGeom prst="rect">
              <a:avLst/>
            </a:prstGeom>
          </p:spPr>
        </p:pic>
        <p:pic>
          <p:nvPicPr>
            <p:cNvPr id="12" name="Picture 11" descr="A group of people with their hands up&#10;&#10;Description automatically generated">
              <a:extLst>
                <a:ext uri="{FF2B5EF4-FFF2-40B4-BE49-F238E27FC236}">
                  <a16:creationId xmlns:a16="http://schemas.microsoft.com/office/drawing/2014/main" id="{2DA31259-0BB4-63F1-F2FF-5DC821B436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5091" y="5243768"/>
              <a:ext cx="2491273" cy="1327051"/>
            </a:xfrm>
            <a:prstGeom prst="rect">
              <a:avLst/>
            </a:prstGeom>
          </p:spPr>
        </p:pic>
        <p:sp>
          <p:nvSpPr>
            <p:cNvPr id="13" name="TextBox 12">
              <a:extLst>
                <a:ext uri="{FF2B5EF4-FFF2-40B4-BE49-F238E27FC236}">
                  <a16:creationId xmlns:a16="http://schemas.microsoft.com/office/drawing/2014/main" id="{A1D3D515-284C-D1E6-EBAD-52AAE466226C}"/>
                </a:ext>
              </a:extLst>
            </p:cNvPr>
            <p:cNvSpPr txBox="1"/>
            <p:nvPr/>
          </p:nvSpPr>
          <p:spPr>
            <a:xfrm>
              <a:off x="902010" y="6079895"/>
              <a:ext cx="2298386" cy="461665"/>
            </a:xfrm>
            <a:prstGeom prst="rect">
              <a:avLst/>
            </a:prstGeom>
            <a:noFill/>
          </p:spPr>
          <p:txBody>
            <a:bodyPr wrap="none" rtlCol="0">
              <a:spAutoFit/>
            </a:bodyPr>
            <a:lstStyle/>
            <a:p>
              <a:r>
                <a:rPr lang="en-US" sz="2400" b="1" dirty="0">
                  <a:solidFill>
                    <a:srgbClr val="FF0000"/>
                  </a:solidFill>
                </a:rPr>
                <a:t>Happy Members</a:t>
              </a:r>
            </a:p>
          </p:txBody>
        </p:sp>
        <p:sp>
          <p:nvSpPr>
            <p:cNvPr id="14" name="TextBox 13">
              <a:extLst>
                <a:ext uri="{FF2B5EF4-FFF2-40B4-BE49-F238E27FC236}">
                  <a16:creationId xmlns:a16="http://schemas.microsoft.com/office/drawing/2014/main" id="{B875AAB7-FDD0-BDC0-DB60-A086D11B320D}"/>
                </a:ext>
              </a:extLst>
            </p:cNvPr>
            <p:cNvSpPr txBox="1"/>
            <p:nvPr/>
          </p:nvSpPr>
          <p:spPr>
            <a:xfrm>
              <a:off x="8952021" y="6130291"/>
              <a:ext cx="2298386" cy="461665"/>
            </a:xfrm>
            <a:prstGeom prst="rect">
              <a:avLst/>
            </a:prstGeom>
            <a:noFill/>
          </p:spPr>
          <p:txBody>
            <a:bodyPr wrap="none" rtlCol="0">
              <a:spAutoFit/>
            </a:bodyPr>
            <a:lstStyle/>
            <a:p>
              <a:r>
                <a:rPr lang="en-US" sz="2400" b="1" dirty="0">
                  <a:solidFill>
                    <a:srgbClr val="FF0000"/>
                  </a:solidFill>
                </a:rPr>
                <a:t>Happy Members</a:t>
              </a:r>
            </a:p>
          </p:txBody>
        </p:sp>
        <p:sp>
          <p:nvSpPr>
            <p:cNvPr id="15" name="TextBox 14">
              <a:extLst>
                <a:ext uri="{FF2B5EF4-FFF2-40B4-BE49-F238E27FC236}">
                  <a16:creationId xmlns:a16="http://schemas.microsoft.com/office/drawing/2014/main" id="{A37E62C2-9541-2593-E5DE-5461A9A1CE6D}"/>
                </a:ext>
              </a:extLst>
            </p:cNvPr>
            <p:cNvSpPr txBox="1"/>
            <p:nvPr/>
          </p:nvSpPr>
          <p:spPr>
            <a:xfrm>
              <a:off x="5311555" y="6157624"/>
              <a:ext cx="2298386" cy="461665"/>
            </a:xfrm>
            <a:prstGeom prst="rect">
              <a:avLst/>
            </a:prstGeom>
            <a:noFill/>
          </p:spPr>
          <p:txBody>
            <a:bodyPr wrap="none" rtlCol="0">
              <a:spAutoFit/>
            </a:bodyPr>
            <a:lstStyle/>
            <a:p>
              <a:r>
                <a:rPr lang="en-US" sz="2400" b="1" dirty="0">
                  <a:solidFill>
                    <a:srgbClr val="FF0000"/>
                  </a:solidFill>
                </a:rPr>
                <a:t>Happy Members</a:t>
              </a:r>
            </a:p>
          </p:txBody>
        </p:sp>
      </p:grpSp>
      <p:sp>
        <p:nvSpPr>
          <p:cNvPr id="4" name="Title 3">
            <a:extLst>
              <a:ext uri="{FF2B5EF4-FFF2-40B4-BE49-F238E27FC236}">
                <a16:creationId xmlns:a16="http://schemas.microsoft.com/office/drawing/2014/main" id="{BD5A3583-B213-899D-A615-7152B3E43277}"/>
              </a:ext>
            </a:extLst>
          </p:cNvPr>
          <p:cNvSpPr>
            <a:spLocks noGrp="1"/>
          </p:cNvSpPr>
          <p:nvPr>
            <p:ph type="title"/>
          </p:nvPr>
        </p:nvSpPr>
        <p:spPr/>
        <p:txBody>
          <a:bodyPr/>
          <a:lstStyle/>
          <a:p>
            <a:r>
              <a:rPr lang="en-US" dirty="0"/>
              <a:t>Goal: AESS Trickle Down Economics </a:t>
            </a:r>
            <a:r>
              <a:rPr lang="en-US" dirty="0">
                <a:sym typeface="Wingdings" panose="05000000000000000000" pitchFamily="2" charset="2"/>
              </a:rPr>
              <a:t></a:t>
            </a:r>
            <a:endParaRPr lang="en-US" dirty="0"/>
          </a:p>
        </p:txBody>
      </p:sp>
      <p:graphicFrame>
        <p:nvGraphicFramePr>
          <p:cNvPr id="6" name="Diagram 5">
            <a:extLst>
              <a:ext uri="{FF2B5EF4-FFF2-40B4-BE49-F238E27FC236}">
                <a16:creationId xmlns:a16="http://schemas.microsoft.com/office/drawing/2014/main" id="{B7D2EB4B-85AF-8ACE-3915-B49195532BE4}"/>
              </a:ext>
            </a:extLst>
          </p:cNvPr>
          <p:cNvGraphicFramePr/>
          <p:nvPr>
            <p:extLst>
              <p:ext uri="{D42A27DB-BD31-4B8C-83A1-F6EECF244321}">
                <p14:modId xmlns:p14="http://schemas.microsoft.com/office/powerpoint/2010/main" val="2651088776"/>
              </p:ext>
            </p:extLst>
          </p:nvPr>
        </p:nvGraphicFramePr>
        <p:xfrm>
          <a:off x="289249" y="914400"/>
          <a:ext cx="11457991" cy="53091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Rectangle 16">
            <a:extLst>
              <a:ext uri="{FF2B5EF4-FFF2-40B4-BE49-F238E27FC236}">
                <a16:creationId xmlns:a16="http://schemas.microsoft.com/office/drawing/2014/main" id="{6858FC8B-2762-BDFE-0D97-50F1287AD225}"/>
              </a:ext>
            </a:extLst>
          </p:cNvPr>
          <p:cNvSpPr/>
          <p:nvPr/>
        </p:nvSpPr>
        <p:spPr>
          <a:xfrm>
            <a:off x="0" y="6541560"/>
            <a:ext cx="12192000" cy="316440"/>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9" name="Picture 18" descr="A close-up of money&#10;&#10;Description automatically generated">
            <a:extLst>
              <a:ext uri="{FF2B5EF4-FFF2-40B4-BE49-F238E27FC236}">
                <a16:creationId xmlns:a16="http://schemas.microsoft.com/office/drawing/2014/main" id="{B804540F-FC4F-D2F1-C869-96BC5A0D0EF2}"/>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31033" y="1840866"/>
            <a:ext cx="2470047" cy="1218757"/>
          </a:xfrm>
          <a:prstGeom prst="rect">
            <a:avLst/>
          </a:prstGeom>
        </p:spPr>
      </p:pic>
      <p:pic>
        <p:nvPicPr>
          <p:cNvPr id="20" name="Picture 19" descr="A close-up of money&#10;&#10;Description automatically generated">
            <a:extLst>
              <a:ext uri="{FF2B5EF4-FFF2-40B4-BE49-F238E27FC236}">
                <a16:creationId xmlns:a16="http://schemas.microsoft.com/office/drawing/2014/main" id="{E4200BD1-5350-011E-6572-754E8D0EDC1F}"/>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2491272" y="1870125"/>
            <a:ext cx="2909310" cy="1218757"/>
          </a:xfrm>
          <a:prstGeom prst="rect">
            <a:avLst/>
          </a:prstGeom>
        </p:spPr>
      </p:pic>
      <p:sp>
        <p:nvSpPr>
          <p:cNvPr id="27" name="Arrow: Right 26">
            <a:extLst>
              <a:ext uri="{FF2B5EF4-FFF2-40B4-BE49-F238E27FC236}">
                <a16:creationId xmlns:a16="http://schemas.microsoft.com/office/drawing/2014/main" id="{86BFAFEE-4CDB-6FC5-D628-DE52EB745635}"/>
              </a:ext>
            </a:extLst>
          </p:cNvPr>
          <p:cNvSpPr/>
          <p:nvPr/>
        </p:nvSpPr>
        <p:spPr>
          <a:xfrm rot="1466243">
            <a:off x="8407943" y="1737002"/>
            <a:ext cx="1801091" cy="42526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Major Initiatives</a:t>
            </a:r>
          </a:p>
        </p:txBody>
      </p:sp>
      <p:sp>
        <p:nvSpPr>
          <p:cNvPr id="28" name="Arrow: Right 27">
            <a:extLst>
              <a:ext uri="{FF2B5EF4-FFF2-40B4-BE49-F238E27FC236}">
                <a16:creationId xmlns:a16="http://schemas.microsoft.com/office/drawing/2014/main" id="{7C8EFEF8-D104-1204-E626-047207FFA9B7}"/>
              </a:ext>
            </a:extLst>
          </p:cNvPr>
          <p:cNvSpPr/>
          <p:nvPr/>
        </p:nvSpPr>
        <p:spPr>
          <a:xfrm rot="20133757" flipH="1">
            <a:off x="2352586" y="1852305"/>
            <a:ext cx="1801091" cy="42526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Annual Funds</a:t>
            </a:r>
          </a:p>
        </p:txBody>
      </p:sp>
      <p:sp>
        <p:nvSpPr>
          <p:cNvPr id="29" name="Arrow: Right 28">
            <a:extLst>
              <a:ext uri="{FF2B5EF4-FFF2-40B4-BE49-F238E27FC236}">
                <a16:creationId xmlns:a16="http://schemas.microsoft.com/office/drawing/2014/main" id="{7F2B7E29-8FB8-1A06-F55E-42C31F8236EE}"/>
              </a:ext>
            </a:extLst>
          </p:cNvPr>
          <p:cNvSpPr/>
          <p:nvPr/>
        </p:nvSpPr>
        <p:spPr>
          <a:xfrm rot="20133757" flipH="1">
            <a:off x="4424936" y="2237609"/>
            <a:ext cx="1012903" cy="42526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Awards</a:t>
            </a:r>
          </a:p>
        </p:txBody>
      </p:sp>
      <p:sp>
        <p:nvSpPr>
          <p:cNvPr id="30" name="TextBox 29">
            <a:extLst>
              <a:ext uri="{FF2B5EF4-FFF2-40B4-BE49-F238E27FC236}">
                <a16:creationId xmlns:a16="http://schemas.microsoft.com/office/drawing/2014/main" id="{8E1A887F-58D3-4C81-D5A2-9538409D09F6}"/>
              </a:ext>
            </a:extLst>
          </p:cNvPr>
          <p:cNvSpPr txBox="1"/>
          <p:nvPr/>
        </p:nvSpPr>
        <p:spPr>
          <a:xfrm>
            <a:off x="64805" y="869942"/>
            <a:ext cx="2280490" cy="1477328"/>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dirty="0"/>
              <a:t>Goal is to Increase the awareness and usage of </a:t>
            </a:r>
            <a:r>
              <a:rPr lang="en-US" i="1" dirty="0"/>
              <a:t>existing </a:t>
            </a:r>
            <a:r>
              <a:rPr lang="en-US" dirty="0"/>
              <a:t>mechanisms to fund</a:t>
            </a:r>
          </a:p>
          <a:p>
            <a:r>
              <a:rPr lang="en-US" dirty="0"/>
              <a:t>Chapters and SBC</a:t>
            </a:r>
          </a:p>
        </p:txBody>
      </p:sp>
    </p:spTree>
    <p:extLst>
      <p:ext uri="{BB962C8B-B14F-4D97-AF65-F5344CB8AC3E}">
        <p14:creationId xmlns:p14="http://schemas.microsoft.com/office/powerpoint/2010/main" val="3531264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AA30F-0313-6897-DA23-130D4B33795A}"/>
              </a:ext>
            </a:extLst>
          </p:cNvPr>
          <p:cNvSpPr>
            <a:spLocks noGrp="1"/>
          </p:cNvSpPr>
          <p:nvPr>
            <p:ph type="title"/>
          </p:nvPr>
        </p:nvSpPr>
        <p:spPr/>
        <p:txBody>
          <a:bodyPr/>
          <a:lstStyle/>
          <a:p>
            <a:r>
              <a:rPr lang="en-US" dirty="0"/>
              <a:t>Goal: More Chapter Summits!</a:t>
            </a:r>
          </a:p>
        </p:txBody>
      </p:sp>
      <p:sp>
        <p:nvSpPr>
          <p:cNvPr id="3" name="Content Placeholder 2">
            <a:extLst>
              <a:ext uri="{FF2B5EF4-FFF2-40B4-BE49-F238E27FC236}">
                <a16:creationId xmlns:a16="http://schemas.microsoft.com/office/drawing/2014/main" id="{A97C4F0F-7877-5F06-530B-FBD030A62EF3}"/>
              </a:ext>
            </a:extLst>
          </p:cNvPr>
          <p:cNvSpPr>
            <a:spLocks noGrp="1"/>
          </p:cNvSpPr>
          <p:nvPr>
            <p:ph idx="1"/>
          </p:nvPr>
        </p:nvSpPr>
        <p:spPr/>
        <p:txBody>
          <a:bodyPr/>
          <a:lstStyle/>
          <a:p>
            <a:r>
              <a:rPr lang="en-US" dirty="0"/>
              <a:t>Chapter Summits do work!</a:t>
            </a:r>
          </a:p>
          <a:p>
            <a:pPr lvl="1"/>
            <a:r>
              <a:rPr lang="en-US" b="1" dirty="0"/>
              <a:t>Sharp increase</a:t>
            </a:r>
            <a:r>
              <a:rPr lang="en-US" dirty="0"/>
              <a:t> of funding requests and questions from places recently visited through Chapter Summits</a:t>
            </a:r>
          </a:p>
          <a:p>
            <a:pPr lvl="1"/>
            <a:r>
              <a:rPr lang="en-US" dirty="0"/>
              <a:t>Many starting student </a:t>
            </a:r>
            <a:r>
              <a:rPr lang="en-US"/>
              <a:t>branch chapters </a:t>
            </a:r>
            <a:r>
              <a:rPr lang="en-US" dirty="0"/>
              <a:t>worldwide. Many also pondering starting their own chapter</a:t>
            </a:r>
          </a:p>
          <a:p>
            <a:pPr lvl="1"/>
            <a:r>
              <a:rPr lang="en-US" dirty="0"/>
              <a:t>A chance for future volunteers to understand the intricacies of IEEE policies, guidelines and inner works</a:t>
            </a:r>
          </a:p>
          <a:p>
            <a:pPr lvl="1"/>
            <a:r>
              <a:rPr lang="en-US" dirty="0"/>
              <a:t>A chance for volunteers to meet AESS leadership (they appreciate that a lot!!)</a:t>
            </a:r>
          </a:p>
          <a:p>
            <a:pPr lvl="1"/>
            <a:r>
              <a:rPr lang="en-US" dirty="0"/>
              <a:t>A chance for AESS leadership to learn the local issues, and solve problems </a:t>
            </a:r>
            <a:r>
              <a:rPr lang="en-US" i="1" dirty="0"/>
              <a:t>on the spot.</a:t>
            </a:r>
            <a:endParaRPr lang="en-US" dirty="0"/>
          </a:p>
          <a:p>
            <a:r>
              <a:rPr lang="en-US" dirty="0"/>
              <a:t>Within budgetary constraints, we plan to organize more Chapter Summits.</a:t>
            </a:r>
          </a:p>
          <a:p>
            <a:pPr lvl="1"/>
            <a:r>
              <a:rPr lang="en-US" dirty="0"/>
              <a:t>Chapter Summit for South America (Peru) is planned for March 4</a:t>
            </a:r>
            <a:r>
              <a:rPr lang="en-US" baseline="30000" dirty="0"/>
              <a:t>th</a:t>
            </a:r>
            <a:r>
              <a:rPr lang="en-US" dirty="0"/>
              <a:t> .</a:t>
            </a:r>
          </a:p>
          <a:p>
            <a:pPr lvl="1"/>
            <a:r>
              <a:rPr lang="en-US" dirty="0"/>
              <a:t>Chapter Summit at planned AESS conferences (e.g. </a:t>
            </a:r>
            <a:r>
              <a:rPr lang="en-US" dirty="0" err="1"/>
              <a:t>radarconf</a:t>
            </a:r>
            <a:r>
              <a:rPr lang="en-US" dirty="0"/>
              <a:t>)</a:t>
            </a:r>
          </a:p>
          <a:p>
            <a:pPr lvl="1"/>
            <a:r>
              <a:rPr lang="en-US" dirty="0"/>
              <a:t>Thinking of organizing one in Africa (no plans yet).</a:t>
            </a:r>
          </a:p>
        </p:txBody>
      </p:sp>
      <p:pic>
        <p:nvPicPr>
          <p:cNvPr id="5" name="Picture 4" descr="A group of people posing for a photo&#10;&#10;Description automatically generated">
            <a:extLst>
              <a:ext uri="{FF2B5EF4-FFF2-40B4-BE49-F238E27FC236}">
                <a16:creationId xmlns:a16="http://schemas.microsoft.com/office/drawing/2014/main" id="{D8716CF9-EAC3-4C42-D09D-42B751B1D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7714" y="4082246"/>
            <a:ext cx="4822482" cy="2712157"/>
          </a:xfrm>
          <a:prstGeom prst="rect">
            <a:avLst/>
          </a:prstGeom>
        </p:spPr>
      </p:pic>
      <p:pic>
        <p:nvPicPr>
          <p:cNvPr id="9" name="Picture 8" descr="A group of people standing on a stage&#10;&#10;Description automatically generated">
            <a:extLst>
              <a:ext uri="{FF2B5EF4-FFF2-40B4-BE49-F238E27FC236}">
                <a16:creationId xmlns:a16="http://schemas.microsoft.com/office/drawing/2014/main" id="{3F934805-8B27-DF6D-0EDD-AB155B6E6493}"/>
              </a:ext>
            </a:extLst>
          </p:cNvPr>
          <p:cNvPicPr>
            <a:picLocks noChangeAspect="1"/>
          </p:cNvPicPr>
          <p:nvPr/>
        </p:nvPicPr>
        <p:blipFill rotWithShape="1">
          <a:blip r:embed="rId4">
            <a:extLst>
              <a:ext uri="{28A0092B-C50C-407E-A947-70E740481C1C}">
                <a14:useLocalDpi xmlns:a14="http://schemas.microsoft.com/office/drawing/2010/main" val="0"/>
              </a:ext>
            </a:extLst>
          </a:blip>
          <a:srcRect l="10799" t="41736" r="7511" b="20563"/>
          <a:stretch/>
        </p:blipFill>
        <p:spPr>
          <a:xfrm>
            <a:off x="334850" y="4462595"/>
            <a:ext cx="6736743" cy="2331807"/>
          </a:xfrm>
          <a:prstGeom prst="rect">
            <a:avLst/>
          </a:prstGeom>
        </p:spPr>
      </p:pic>
    </p:spTree>
    <p:extLst>
      <p:ext uri="{BB962C8B-B14F-4D97-AF65-F5344CB8AC3E}">
        <p14:creationId xmlns:p14="http://schemas.microsoft.com/office/powerpoint/2010/main" val="691270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26031B-C4FE-4374-8206-B4AB3A79DF76}"/>
              </a:ext>
            </a:extLst>
          </p:cNvPr>
          <p:cNvSpPr>
            <a:spLocks noGrp="1"/>
          </p:cNvSpPr>
          <p:nvPr>
            <p:ph type="title"/>
          </p:nvPr>
        </p:nvSpPr>
        <p:spPr/>
        <p:txBody>
          <a:bodyPr/>
          <a:lstStyle/>
          <a:p>
            <a:r>
              <a:rPr lang="en-US" dirty="0"/>
              <a:t>Part 1: Statistics</a:t>
            </a:r>
          </a:p>
        </p:txBody>
      </p:sp>
    </p:spTree>
    <p:extLst>
      <p:ext uri="{BB962C8B-B14F-4D97-AF65-F5344CB8AC3E}">
        <p14:creationId xmlns:p14="http://schemas.microsoft.com/office/powerpoint/2010/main" val="2823440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47732B-573E-C55D-E6E0-F46374613290}"/>
              </a:ext>
            </a:extLst>
          </p:cNvPr>
          <p:cNvSpPr>
            <a:spLocks noGrp="1"/>
          </p:cNvSpPr>
          <p:nvPr>
            <p:ph type="title"/>
          </p:nvPr>
        </p:nvSpPr>
        <p:spPr/>
        <p:txBody>
          <a:bodyPr/>
          <a:lstStyle/>
          <a:p>
            <a:r>
              <a:rPr lang="en-US" dirty="0"/>
              <a:t>Membership Overview (Jan 2024)</a:t>
            </a:r>
          </a:p>
        </p:txBody>
      </p:sp>
      <p:pic>
        <p:nvPicPr>
          <p:cNvPr id="6" name="Content Placeholder 5" descr="A screenshot of a data report&#10;&#10;Description automatically generated">
            <a:extLst>
              <a:ext uri="{FF2B5EF4-FFF2-40B4-BE49-F238E27FC236}">
                <a16:creationId xmlns:a16="http://schemas.microsoft.com/office/drawing/2014/main" id="{1F6F5C39-7F2F-CFD4-1B82-04A4C0DB373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0118" b="7595"/>
          <a:stretch/>
        </p:blipFill>
        <p:spPr>
          <a:xfrm>
            <a:off x="93561" y="873054"/>
            <a:ext cx="11637775" cy="5961529"/>
          </a:xfrm>
        </p:spPr>
      </p:pic>
    </p:spTree>
    <p:extLst>
      <p:ext uri="{BB962C8B-B14F-4D97-AF65-F5344CB8AC3E}">
        <p14:creationId xmlns:p14="http://schemas.microsoft.com/office/powerpoint/2010/main" val="1292718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85178D-EB65-447C-A203-28465A2F2C34}"/>
              </a:ext>
            </a:extLst>
          </p:cNvPr>
          <p:cNvSpPr>
            <a:spLocks noGrp="1"/>
          </p:cNvSpPr>
          <p:nvPr>
            <p:ph type="title"/>
          </p:nvPr>
        </p:nvSpPr>
        <p:spPr/>
        <p:txBody>
          <a:bodyPr/>
          <a:lstStyle/>
          <a:p>
            <a:r>
              <a:rPr lang="en-US" dirty="0"/>
              <a:t>AESS Membership Monthly Statistics</a:t>
            </a:r>
          </a:p>
        </p:txBody>
      </p:sp>
      <p:pic>
        <p:nvPicPr>
          <p:cNvPr id="4" name="Picture 3" descr="A graph of two people&#10;&#10;Description automatically generated">
            <a:extLst>
              <a:ext uri="{FF2B5EF4-FFF2-40B4-BE49-F238E27FC236}">
                <a16:creationId xmlns:a16="http://schemas.microsoft.com/office/drawing/2014/main" id="{1DE80694-0E06-AF9F-43BF-4CCAB3B93E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963" y="849104"/>
            <a:ext cx="9543541" cy="6008896"/>
          </a:xfrm>
          <a:prstGeom prst="rect">
            <a:avLst/>
          </a:prstGeom>
        </p:spPr>
      </p:pic>
    </p:spTree>
    <p:extLst>
      <p:ext uri="{BB962C8B-B14F-4D97-AF65-F5344CB8AC3E}">
        <p14:creationId xmlns:p14="http://schemas.microsoft.com/office/powerpoint/2010/main" val="2833678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A27A36-CC99-BE89-16B1-BC5F841B074E}"/>
              </a:ext>
            </a:extLst>
          </p:cNvPr>
          <p:cNvSpPr>
            <a:spLocks noGrp="1"/>
          </p:cNvSpPr>
          <p:nvPr>
            <p:ph type="title"/>
          </p:nvPr>
        </p:nvSpPr>
        <p:spPr/>
        <p:txBody>
          <a:bodyPr/>
          <a:lstStyle/>
          <a:p>
            <a:r>
              <a:rPr lang="en-US" dirty="0"/>
              <a:t>AESS Student Members Monthly Statistics</a:t>
            </a:r>
          </a:p>
        </p:txBody>
      </p:sp>
      <p:pic>
        <p:nvPicPr>
          <p:cNvPr id="5" name="Picture 4">
            <a:extLst>
              <a:ext uri="{FF2B5EF4-FFF2-40B4-BE49-F238E27FC236}">
                <a16:creationId xmlns:a16="http://schemas.microsoft.com/office/drawing/2014/main" id="{38727B57-156B-5CA4-36DD-80DC3716F1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941" y="868732"/>
            <a:ext cx="9512368" cy="5989268"/>
          </a:xfrm>
          <a:prstGeom prst="rect">
            <a:avLst/>
          </a:prstGeom>
        </p:spPr>
      </p:pic>
    </p:spTree>
    <p:extLst>
      <p:ext uri="{BB962C8B-B14F-4D97-AF65-F5344CB8AC3E}">
        <p14:creationId xmlns:p14="http://schemas.microsoft.com/office/powerpoint/2010/main" val="25485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graph and chart of a company&#10;&#10;Description automatically generated with medium confidence">
            <a:extLst>
              <a:ext uri="{FF2B5EF4-FFF2-40B4-BE49-F238E27FC236}">
                <a16:creationId xmlns:a16="http://schemas.microsoft.com/office/drawing/2014/main" id="{296B73EA-3AB7-F444-BA78-013F3B6F74F4}"/>
              </a:ext>
            </a:extLst>
          </p:cNvPr>
          <p:cNvPicPr>
            <a:picLocks noChangeAspect="1"/>
          </p:cNvPicPr>
          <p:nvPr/>
        </p:nvPicPr>
        <p:blipFill rotWithShape="1">
          <a:blip r:embed="rId3">
            <a:extLst>
              <a:ext uri="{28A0092B-C50C-407E-A947-70E740481C1C}">
                <a14:useLocalDpi xmlns:a14="http://schemas.microsoft.com/office/drawing/2010/main" val="0"/>
              </a:ext>
            </a:extLst>
          </a:blip>
          <a:srcRect r="55528" b="14868"/>
          <a:stretch/>
        </p:blipFill>
        <p:spPr>
          <a:xfrm>
            <a:off x="7211291" y="854770"/>
            <a:ext cx="4980709" cy="6003230"/>
          </a:xfrm>
          <a:prstGeom prst="rect">
            <a:avLst/>
          </a:prstGeom>
        </p:spPr>
      </p:pic>
      <p:pic>
        <p:nvPicPr>
          <p:cNvPr id="4" name="Picture 3" descr="A graph and chart of a company&#10;&#10;Description automatically generated with medium confidence">
            <a:extLst>
              <a:ext uri="{FF2B5EF4-FFF2-40B4-BE49-F238E27FC236}">
                <a16:creationId xmlns:a16="http://schemas.microsoft.com/office/drawing/2014/main" id="{82F7C9D1-A680-F8B7-C2E7-44745C06050D}"/>
              </a:ext>
            </a:extLst>
          </p:cNvPr>
          <p:cNvPicPr>
            <a:picLocks noChangeAspect="1"/>
          </p:cNvPicPr>
          <p:nvPr/>
        </p:nvPicPr>
        <p:blipFill rotWithShape="1">
          <a:blip r:embed="rId4">
            <a:extLst>
              <a:ext uri="{28A0092B-C50C-407E-A947-70E740481C1C}">
                <a14:useLocalDpi xmlns:a14="http://schemas.microsoft.com/office/drawing/2010/main" val="0"/>
              </a:ext>
            </a:extLst>
          </a:blip>
          <a:srcRect r="55869" b="14697"/>
          <a:stretch/>
        </p:blipFill>
        <p:spPr>
          <a:xfrm>
            <a:off x="0" y="903101"/>
            <a:ext cx="4843929" cy="5895219"/>
          </a:xfrm>
          <a:prstGeom prst="rect">
            <a:avLst/>
          </a:prstGeom>
        </p:spPr>
      </p:pic>
      <p:sp>
        <p:nvSpPr>
          <p:cNvPr id="3" name="Title 2">
            <a:extLst>
              <a:ext uri="{FF2B5EF4-FFF2-40B4-BE49-F238E27FC236}">
                <a16:creationId xmlns:a16="http://schemas.microsoft.com/office/drawing/2014/main" id="{EEB87B33-110B-4407-8570-F59C4ACDCA5A}"/>
              </a:ext>
            </a:extLst>
          </p:cNvPr>
          <p:cNvSpPr>
            <a:spLocks noGrp="1"/>
          </p:cNvSpPr>
          <p:nvPr>
            <p:ph type="title"/>
          </p:nvPr>
        </p:nvSpPr>
        <p:spPr/>
        <p:txBody>
          <a:bodyPr/>
          <a:lstStyle/>
          <a:p>
            <a:r>
              <a:rPr lang="en-US" dirty="0"/>
              <a:t>Year over Year: Region 9 and 10 Chapters</a:t>
            </a:r>
          </a:p>
        </p:txBody>
      </p:sp>
      <p:pic>
        <p:nvPicPr>
          <p:cNvPr id="6" name="Picture 5" descr="A person smiling for the camera&#10;&#10;Description automatically generated with medium confidence">
            <a:extLst>
              <a:ext uri="{FF2B5EF4-FFF2-40B4-BE49-F238E27FC236}">
                <a16:creationId xmlns:a16="http://schemas.microsoft.com/office/drawing/2014/main" id="{6019EDA2-8BC4-4CAA-906C-6831F4C1BB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48633" y="4407708"/>
            <a:ext cx="1555404" cy="1430662"/>
          </a:xfrm>
          <a:prstGeom prst="rect">
            <a:avLst/>
          </a:prstGeom>
        </p:spPr>
      </p:pic>
      <p:pic>
        <p:nvPicPr>
          <p:cNvPr id="10" name="Picture 9">
            <a:extLst>
              <a:ext uri="{FF2B5EF4-FFF2-40B4-BE49-F238E27FC236}">
                <a16:creationId xmlns:a16="http://schemas.microsoft.com/office/drawing/2014/main" id="{4480B7B9-8321-421B-BB0E-7ED3E8660408}"/>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3763" y="4187536"/>
            <a:ext cx="1320667" cy="1650834"/>
          </a:xfrm>
          <a:prstGeom prst="rect">
            <a:avLst/>
          </a:prstGeom>
        </p:spPr>
      </p:pic>
      <p:sp>
        <p:nvSpPr>
          <p:cNvPr id="16" name="Content Placeholder 15">
            <a:extLst>
              <a:ext uri="{FF2B5EF4-FFF2-40B4-BE49-F238E27FC236}">
                <a16:creationId xmlns:a16="http://schemas.microsoft.com/office/drawing/2014/main" id="{DB802E18-0DF4-EECE-1536-A4C177D5461E}"/>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085510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3EFA84-F4A7-4DD6-4840-67EBF237E08A}"/>
              </a:ext>
            </a:extLst>
          </p:cNvPr>
          <p:cNvSpPr>
            <a:spLocks noGrp="1"/>
          </p:cNvSpPr>
          <p:nvPr>
            <p:ph type="title"/>
          </p:nvPr>
        </p:nvSpPr>
        <p:spPr/>
        <p:txBody>
          <a:bodyPr/>
          <a:lstStyle/>
          <a:p>
            <a:r>
              <a:rPr lang="en-US" dirty="0"/>
              <a:t>Most Populous AESS Chapters</a:t>
            </a:r>
          </a:p>
        </p:txBody>
      </p:sp>
      <p:pic>
        <p:nvPicPr>
          <p:cNvPr id="7" name="Picture 6" descr="A screenshot of a graph&#10;&#10;Description automatically generated">
            <a:extLst>
              <a:ext uri="{FF2B5EF4-FFF2-40B4-BE49-F238E27FC236}">
                <a16:creationId xmlns:a16="http://schemas.microsoft.com/office/drawing/2014/main" id="{60FD2B13-CFB8-9175-0A12-410FCB8B7291}"/>
              </a:ext>
            </a:extLst>
          </p:cNvPr>
          <p:cNvPicPr>
            <a:picLocks noChangeAspect="1"/>
          </p:cNvPicPr>
          <p:nvPr/>
        </p:nvPicPr>
        <p:blipFill rotWithShape="1">
          <a:blip r:embed="rId3">
            <a:extLst>
              <a:ext uri="{28A0092B-C50C-407E-A947-70E740481C1C}">
                <a14:useLocalDpi xmlns:a14="http://schemas.microsoft.com/office/drawing/2010/main" val="0"/>
              </a:ext>
            </a:extLst>
          </a:blip>
          <a:srcRect t="24848" r="5621" b="5454"/>
          <a:stretch/>
        </p:blipFill>
        <p:spPr>
          <a:xfrm>
            <a:off x="0" y="893616"/>
            <a:ext cx="12192000" cy="5964383"/>
          </a:xfrm>
          <a:prstGeom prst="rect">
            <a:avLst/>
          </a:prstGeom>
        </p:spPr>
      </p:pic>
    </p:spTree>
    <p:extLst>
      <p:ext uri="{BB962C8B-B14F-4D97-AF65-F5344CB8AC3E}">
        <p14:creationId xmlns:p14="http://schemas.microsoft.com/office/powerpoint/2010/main" val="3971924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C6FA20EE-C7D8-EB32-8DC0-0509096A8544}"/>
              </a:ext>
            </a:extLst>
          </p:cNvPr>
          <p:cNvGrpSpPr/>
          <p:nvPr/>
        </p:nvGrpSpPr>
        <p:grpSpPr>
          <a:xfrm>
            <a:off x="36682" y="862948"/>
            <a:ext cx="12155318" cy="5935373"/>
            <a:chOff x="36682" y="1292442"/>
            <a:chExt cx="12155318" cy="4798631"/>
          </a:xfrm>
        </p:grpSpPr>
        <p:pic>
          <p:nvPicPr>
            <p:cNvPr id="5" name="Picture 4" descr="A screenshot of a graph&#10;&#10;Description automatically generated">
              <a:extLst>
                <a:ext uri="{FF2B5EF4-FFF2-40B4-BE49-F238E27FC236}">
                  <a16:creationId xmlns:a16="http://schemas.microsoft.com/office/drawing/2014/main" id="{1FD61642-4C25-DE5F-2D31-20041283E9C5}"/>
                </a:ext>
              </a:extLst>
            </p:cNvPr>
            <p:cNvPicPr>
              <a:picLocks noChangeAspect="1"/>
            </p:cNvPicPr>
            <p:nvPr/>
          </p:nvPicPr>
          <p:blipFill rotWithShape="1">
            <a:blip r:embed="rId3">
              <a:extLst>
                <a:ext uri="{28A0092B-C50C-407E-A947-70E740481C1C}">
                  <a14:useLocalDpi xmlns:a14="http://schemas.microsoft.com/office/drawing/2010/main" val="0"/>
                </a:ext>
              </a:extLst>
            </a:blip>
            <a:srcRect l="931" t="30482" r="4912" b="14110"/>
            <a:stretch/>
          </p:blipFill>
          <p:spPr>
            <a:xfrm>
              <a:off x="36682" y="1292442"/>
              <a:ext cx="12155318" cy="4798631"/>
            </a:xfrm>
            <a:prstGeom prst="rect">
              <a:avLst/>
            </a:prstGeom>
          </p:spPr>
        </p:pic>
        <p:pic>
          <p:nvPicPr>
            <p:cNvPr id="7" name="Picture 6">
              <a:extLst>
                <a:ext uri="{FF2B5EF4-FFF2-40B4-BE49-F238E27FC236}">
                  <a16:creationId xmlns:a16="http://schemas.microsoft.com/office/drawing/2014/main" id="{2C43E8B8-33BE-9E64-189F-194E834FA0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48937" y="1839178"/>
              <a:ext cx="236295" cy="141566"/>
            </a:xfrm>
            <a:prstGeom prst="rect">
              <a:avLst/>
            </a:prstGeom>
          </p:spPr>
        </p:pic>
        <p:pic>
          <p:nvPicPr>
            <p:cNvPr id="10" name="Picture 9">
              <a:extLst>
                <a:ext uri="{FF2B5EF4-FFF2-40B4-BE49-F238E27FC236}">
                  <a16:creationId xmlns:a16="http://schemas.microsoft.com/office/drawing/2014/main" id="{F28CA936-BEFB-B74B-B7CC-69CA6D0B6C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68428" y="1442266"/>
              <a:ext cx="238074" cy="157925"/>
            </a:xfrm>
            <a:prstGeom prst="rect">
              <a:avLst/>
            </a:prstGeom>
          </p:spPr>
        </p:pic>
        <p:pic>
          <p:nvPicPr>
            <p:cNvPr id="16" name="Picture 15">
              <a:extLst>
                <a:ext uri="{FF2B5EF4-FFF2-40B4-BE49-F238E27FC236}">
                  <a16:creationId xmlns:a16="http://schemas.microsoft.com/office/drawing/2014/main" id="{4F4045C0-1D0C-B835-85B4-830EA9D2D41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48937" y="1660594"/>
              <a:ext cx="236295" cy="157925"/>
            </a:xfrm>
            <a:prstGeom prst="rect">
              <a:avLst/>
            </a:prstGeom>
          </p:spPr>
        </p:pic>
        <p:pic>
          <p:nvPicPr>
            <p:cNvPr id="21" name="Picture 20">
              <a:extLst>
                <a:ext uri="{FF2B5EF4-FFF2-40B4-BE49-F238E27FC236}">
                  <a16:creationId xmlns:a16="http://schemas.microsoft.com/office/drawing/2014/main" id="{86B0DF6C-C4D1-18DB-2ACC-C4BCE083B2F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68210" y="3435754"/>
              <a:ext cx="224401" cy="149600"/>
            </a:xfrm>
            <a:prstGeom prst="rect">
              <a:avLst/>
            </a:prstGeom>
          </p:spPr>
        </p:pic>
        <p:pic>
          <p:nvPicPr>
            <p:cNvPr id="25" name="Picture 24">
              <a:extLst>
                <a:ext uri="{FF2B5EF4-FFF2-40B4-BE49-F238E27FC236}">
                  <a16:creationId xmlns:a16="http://schemas.microsoft.com/office/drawing/2014/main" id="{83D56E59-2F2D-1F0B-0C61-1AC663FE0E9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66058" y="4840773"/>
              <a:ext cx="243617" cy="162248"/>
            </a:xfrm>
            <a:prstGeom prst="rect">
              <a:avLst/>
            </a:prstGeom>
          </p:spPr>
        </p:pic>
        <p:pic>
          <p:nvPicPr>
            <p:cNvPr id="28" name="Picture 27">
              <a:extLst>
                <a:ext uri="{FF2B5EF4-FFF2-40B4-BE49-F238E27FC236}">
                  <a16:creationId xmlns:a16="http://schemas.microsoft.com/office/drawing/2014/main" id="{20AD94C0-8563-468C-B300-873192CD8C6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48937" y="2548767"/>
              <a:ext cx="226551" cy="129426"/>
            </a:xfrm>
            <a:prstGeom prst="rect">
              <a:avLst/>
            </a:prstGeom>
          </p:spPr>
        </p:pic>
        <p:pic>
          <p:nvPicPr>
            <p:cNvPr id="47" name="Picture 46">
              <a:extLst>
                <a:ext uri="{FF2B5EF4-FFF2-40B4-BE49-F238E27FC236}">
                  <a16:creationId xmlns:a16="http://schemas.microsoft.com/office/drawing/2014/main" id="{24394F65-5F3E-4FB1-A804-99793406DC8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47043" y="3259142"/>
              <a:ext cx="237319" cy="157925"/>
            </a:xfrm>
            <a:prstGeom prst="rect">
              <a:avLst/>
            </a:prstGeom>
          </p:spPr>
        </p:pic>
        <p:pic>
          <p:nvPicPr>
            <p:cNvPr id="57" name="Picture 56">
              <a:extLst>
                <a:ext uri="{FF2B5EF4-FFF2-40B4-BE49-F238E27FC236}">
                  <a16:creationId xmlns:a16="http://schemas.microsoft.com/office/drawing/2014/main" id="{FC2E8E15-72E4-464E-9B6F-AB01FD0BF59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43261" y="2010762"/>
              <a:ext cx="237902" cy="138793"/>
            </a:xfrm>
            <a:prstGeom prst="rect">
              <a:avLst/>
            </a:prstGeom>
          </p:spPr>
        </p:pic>
        <p:pic>
          <p:nvPicPr>
            <p:cNvPr id="12" name="Picture 11">
              <a:extLst>
                <a:ext uri="{FF2B5EF4-FFF2-40B4-BE49-F238E27FC236}">
                  <a16:creationId xmlns:a16="http://schemas.microsoft.com/office/drawing/2014/main" id="{93279FD9-1217-2A2B-8546-57511BB072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48937" y="2167957"/>
              <a:ext cx="226551" cy="150282"/>
            </a:xfrm>
            <a:prstGeom prst="rect">
              <a:avLst/>
            </a:prstGeom>
          </p:spPr>
        </p:pic>
        <p:pic>
          <p:nvPicPr>
            <p:cNvPr id="13" name="Picture 12">
              <a:extLst>
                <a:ext uri="{FF2B5EF4-FFF2-40B4-BE49-F238E27FC236}">
                  <a16:creationId xmlns:a16="http://schemas.microsoft.com/office/drawing/2014/main" id="{8BB9F9C8-003F-490A-4EBF-0F23538E657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58681" y="2359557"/>
              <a:ext cx="226551" cy="150281"/>
            </a:xfrm>
            <a:prstGeom prst="rect">
              <a:avLst/>
            </a:prstGeom>
          </p:spPr>
        </p:pic>
        <p:pic>
          <p:nvPicPr>
            <p:cNvPr id="14" name="Picture 13">
              <a:extLst>
                <a:ext uri="{FF2B5EF4-FFF2-40B4-BE49-F238E27FC236}">
                  <a16:creationId xmlns:a16="http://schemas.microsoft.com/office/drawing/2014/main" id="{822F6386-0E1A-D44C-5AD8-F934886917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48937" y="2732503"/>
              <a:ext cx="226551" cy="150282"/>
            </a:xfrm>
            <a:prstGeom prst="rect">
              <a:avLst/>
            </a:prstGeom>
          </p:spPr>
        </p:pic>
        <p:pic>
          <p:nvPicPr>
            <p:cNvPr id="15" name="Picture 14">
              <a:extLst>
                <a:ext uri="{FF2B5EF4-FFF2-40B4-BE49-F238E27FC236}">
                  <a16:creationId xmlns:a16="http://schemas.microsoft.com/office/drawing/2014/main" id="{7AE7AEDC-8893-9211-8F6F-2BD95ADC68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66060" y="2892509"/>
              <a:ext cx="226551" cy="150282"/>
            </a:xfrm>
            <a:prstGeom prst="rect">
              <a:avLst/>
            </a:prstGeom>
          </p:spPr>
        </p:pic>
        <p:pic>
          <p:nvPicPr>
            <p:cNvPr id="18" name="Picture 17">
              <a:extLst>
                <a:ext uri="{FF2B5EF4-FFF2-40B4-BE49-F238E27FC236}">
                  <a16:creationId xmlns:a16="http://schemas.microsoft.com/office/drawing/2014/main" id="{3863577F-E18F-137D-C789-B1246F117B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58681" y="3081806"/>
              <a:ext cx="226551" cy="150282"/>
            </a:xfrm>
            <a:prstGeom prst="rect">
              <a:avLst/>
            </a:prstGeom>
          </p:spPr>
        </p:pic>
        <p:pic>
          <p:nvPicPr>
            <p:cNvPr id="19" name="Picture 18">
              <a:extLst>
                <a:ext uri="{FF2B5EF4-FFF2-40B4-BE49-F238E27FC236}">
                  <a16:creationId xmlns:a16="http://schemas.microsoft.com/office/drawing/2014/main" id="{92200AE8-320F-085A-2340-DD7F68761E8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57811" y="3626390"/>
              <a:ext cx="226551" cy="150282"/>
            </a:xfrm>
            <a:prstGeom prst="rect">
              <a:avLst/>
            </a:prstGeom>
          </p:spPr>
        </p:pic>
        <p:pic>
          <p:nvPicPr>
            <p:cNvPr id="20" name="Picture 19">
              <a:extLst>
                <a:ext uri="{FF2B5EF4-FFF2-40B4-BE49-F238E27FC236}">
                  <a16:creationId xmlns:a16="http://schemas.microsoft.com/office/drawing/2014/main" id="{09DC51E6-F5DC-9D8D-7F2F-51CA5C96B2B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57811" y="3804323"/>
              <a:ext cx="226551" cy="150282"/>
            </a:xfrm>
            <a:prstGeom prst="rect">
              <a:avLst/>
            </a:prstGeom>
          </p:spPr>
        </p:pic>
        <p:pic>
          <p:nvPicPr>
            <p:cNvPr id="23" name="Picture 22">
              <a:extLst>
                <a:ext uri="{FF2B5EF4-FFF2-40B4-BE49-F238E27FC236}">
                  <a16:creationId xmlns:a16="http://schemas.microsoft.com/office/drawing/2014/main" id="{363B9D07-B995-3A5A-8E5D-E57B4BD4D22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66059" y="3974610"/>
              <a:ext cx="226551" cy="150282"/>
            </a:xfrm>
            <a:prstGeom prst="rect">
              <a:avLst/>
            </a:prstGeom>
          </p:spPr>
        </p:pic>
        <p:pic>
          <p:nvPicPr>
            <p:cNvPr id="24" name="Picture 23">
              <a:extLst>
                <a:ext uri="{FF2B5EF4-FFF2-40B4-BE49-F238E27FC236}">
                  <a16:creationId xmlns:a16="http://schemas.microsoft.com/office/drawing/2014/main" id="{9D3EC5A6-F02D-CF4A-C20E-CCC65362DDC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57811" y="4144897"/>
              <a:ext cx="224401" cy="149600"/>
            </a:xfrm>
            <a:prstGeom prst="rect">
              <a:avLst/>
            </a:prstGeom>
          </p:spPr>
        </p:pic>
        <p:pic>
          <p:nvPicPr>
            <p:cNvPr id="26" name="Picture 25">
              <a:extLst>
                <a:ext uri="{FF2B5EF4-FFF2-40B4-BE49-F238E27FC236}">
                  <a16:creationId xmlns:a16="http://schemas.microsoft.com/office/drawing/2014/main" id="{3BB70B5F-80C7-EA57-58EC-C75EF966A3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66058" y="4351950"/>
              <a:ext cx="226551" cy="150282"/>
            </a:xfrm>
            <a:prstGeom prst="rect">
              <a:avLst/>
            </a:prstGeom>
          </p:spPr>
        </p:pic>
        <p:pic>
          <p:nvPicPr>
            <p:cNvPr id="27" name="Picture 26">
              <a:extLst>
                <a:ext uri="{FF2B5EF4-FFF2-40B4-BE49-F238E27FC236}">
                  <a16:creationId xmlns:a16="http://schemas.microsoft.com/office/drawing/2014/main" id="{7C6D5699-03C1-65A7-5B27-C1E124173C4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60382" y="4512586"/>
              <a:ext cx="237902" cy="138793"/>
            </a:xfrm>
            <a:prstGeom prst="rect">
              <a:avLst/>
            </a:prstGeom>
          </p:spPr>
        </p:pic>
        <p:pic>
          <p:nvPicPr>
            <p:cNvPr id="31" name="Picture 30" descr="A blue and white flag with a logo&#10;&#10;Description automatically generated">
              <a:extLst>
                <a:ext uri="{FF2B5EF4-FFF2-40B4-BE49-F238E27FC236}">
                  <a16:creationId xmlns:a16="http://schemas.microsoft.com/office/drawing/2014/main" id="{B70FDA42-F285-C109-16C8-C3A33B9E71D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57811" y="4682463"/>
              <a:ext cx="248691" cy="140327"/>
            </a:xfrm>
            <a:prstGeom prst="rect">
              <a:avLst/>
            </a:prstGeom>
          </p:spPr>
        </p:pic>
        <p:pic>
          <p:nvPicPr>
            <p:cNvPr id="33" name="Picture 32">
              <a:extLst>
                <a:ext uri="{FF2B5EF4-FFF2-40B4-BE49-F238E27FC236}">
                  <a16:creationId xmlns:a16="http://schemas.microsoft.com/office/drawing/2014/main" id="{2EA85A58-86DA-B97D-5EF7-4101E92036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55584" y="5033854"/>
              <a:ext cx="226551" cy="150282"/>
            </a:xfrm>
            <a:prstGeom prst="rect">
              <a:avLst/>
            </a:prstGeom>
          </p:spPr>
        </p:pic>
        <p:pic>
          <p:nvPicPr>
            <p:cNvPr id="37" name="Picture 36" descr="A blue and white flag with a green and yellow emblem&#10;&#10;Description automatically generated">
              <a:extLst>
                <a:ext uri="{FF2B5EF4-FFF2-40B4-BE49-F238E27FC236}">
                  <a16:creationId xmlns:a16="http://schemas.microsoft.com/office/drawing/2014/main" id="{85543737-7881-031C-E2AD-FCCCBEE8B3F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47692" y="5232398"/>
              <a:ext cx="244917" cy="153073"/>
            </a:xfrm>
            <a:prstGeom prst="rect">
              <a:avLst/>
            </a:prstGeom>
          </p:spPr>
        </p:pic>
        <p:pic>
          <p:nvPicPr>
            <p:cNvPr id="39" name="Picture 38" descr="A flag with a red and yellow stripe&#10;&#10;Description automatically generated">
              <a:extLst>
                <a:ext uri="{FF2B5EF4-FFF2-40B4-BE49-F238E27FC236}">
                  <a16:creationId xmlns:a16="http://schemas.microsoft.com/office/drawing/2014/main" id="{1E13549F-2BBC-FB08-3CB3-E6D3D33C0BE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57728" y="5420441"/>
              <a:ext cx="217760" cy="145117"/>
            </a:xfrm>
            <a:prstGeom prst="rect">
              <a:avLst/>
            </a:prstGeom>
          </p:spPr>
        </p:pic>
        <p:pic>
          <p:nvPicPr>
            <p:cNvPr id="40" name="Picture 39">
              <a:extLst>
                <a:ext uri="{FF2B5EF4-FFF2-40B4-BE49-F238E27FC236}">
                  <a16:creationId xmlns:a16="http://schemas.microsoft.com/office/drawing/2014/main" id="{4604F6E6-BA44-D664-A6AF-4A96C6660B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58889" y="5598418"/>
              <a:ext cx="226551" cy="150282"/>
            </a:xfrm>
            <a:prstGeom prst="rect">
              <a:avLst/>
            </a:prstGeom>
          </p:spPr>
        </p:pic>
        <p:pic>
          <p:nvPicPr>
            <p:cNvPr id="41" name="Picture 40">
              <a:extLst>
                <a:ext uri="{FF2B5EF4-FFF2-40B4-BE49-F238E27FC236}">
                  <a16:creationId xmlns:a16="http://schemas.microsoft.com/office/drawing/2014/main" id="{B4B4ED17-01AB-7686-5A78-8C6CFD620F0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62885" y="5751344"/>
              <a:ext cx="243617" cy="162248"/>
            </a:xfrm>
            <a:prstGeom prst="rect">
              <a:avLst/>
            </a:prstGeom>
          </p:spPr>
        </p:pic>
        <p:pic>
          <p:nvPicPr>
            <p:cNvPr id="42" name="Picture 41">
              <a:extLst>
                <a:ext uri="{FF2B5EF4-FFF2-40B4-BE49-F238E27FC236}">
                  <a16:creationId xmlns:a16="http://schemas.microsoft.com/office/drawing/2014/main" id="{D7CA786B-9260-AD5B-6BB3-AE9B4DF06C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74189" y="5961647"/>
              <a:ext cx="226551" cy="129426"/>
            </a:xfrm>
            <a:prstGeom prst="rect">
              <a:avLst/>
            </a:prstGeom>
          </p:spPr>
        </p:pic>
      </p:grpSp>
      <p:sp>
        <p:nvSpPr>
          <p:cNvPr id="3" name="Title 2">
            <a:extLst>
              <a:ext uri="{FF2B5EF4-FFF2-40B4-BE49-F238E27FC236}">
                <a16:creationId xmlns:a16="http://schemas.microsoft.com/office/drawing/2014/main" id="{1147259C-4A67-775D-E213-54C3E8CA4776}"/>
              </a:ext>
            </a:extLst>
          </p:cNvPr>
          <p:cNvSpPr>
            <a:spLocks noGrp="1"/>
          </p:cNvSpPr>
          <p:nvPr>
            <p:ph type="title"/>
          </p:nvPr>
        </p:nvSpPr>
        <p:spPr/>
        <p:txBody>
          <a:bodyPr/>
          <a:lstStyle/>
          <a:p>
            <a:r>
              <a:rPr lang="en-US" dirty="0"/>
              <a:t>Most Populous Student Branch Chapters</a:t>
            </a:r>
          </a:p>
        </p:txBody>
      </p:sp>
      <p:grpSp>
        <p:nvGrpSpPr>
          <p:cNvPr id="43" name="Group 42">
            <a:extLst>
              <a:ext uri="{FF2B5EF4-FFF2-40B4-BE49-F238E27FC236}">
                <a16:creationId xmlns:a16="http://schemas.microsoft.com/office/drawing/2014/main" id="{A2D4D9FB-840A-4CA5-4FB8-64E2C761FF25}"/>
              </a:ext>
            </a:extLst>
          </p:cNvPr>
          <p:cNvGrpSpPr/>
          <p:nvPr/>
        </p:nvGrpSpPr>
        <p:grpSpPr>
          <a:xfrm>
            <a:off x="10658761" y="5621142"/>
            <a:ext cx="1183292" cy="1312598"/>
            <a:chOff x="9606178" y="5485723"/>
            <a:chExt cx="1183292" cy="1312598"/>
          </a:xfrm>
        </p:grpSpPr>
        <p:pic>
          <p:nvPicPr>
            <p:cNvPr id="32" name="Picture 31">
              <a:extLst>
                <a:ext uri="{FF2B5EF4-FFF2-40B4-BE49-F238E27FC236}">
                  <a16:creationId xmlns:a16="http://schemas.microsoft.com/office/drawing/2014/main" id="{E6A85C1B-0638-72EE-DAB1-399593588EE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606178" y="5805597"/>
              <a:ext cx="1183292" cy="638105"/>
            </a:xfrm>
            <a:prstGeom prst="rect">
              <a:avLst/>
            </a:prstGeom>
          </p:spPr>
        </p:pic>
        <p:sp>
          <p:nvSpPr>
            <p:cNvPr id="54" name="Multiplication Sign 53">
              <a:extLst>
                <a:ext uri="{FF2B5EF4-FFF2-40B4-BE49-F238E27FC236}">
                  <a16:creationId xmlns:a16="http://schemas.microsoft.com/office/drawing/2014/main" id="{82D03A34-844B-4F8D-A93A-651E8C31624C}"/>
                </a:ext>
              </a:extLst>
            </p:cNvPr>
            <p:cNvSpPr/>
            <p:nvPr/>
          </p:nvSpPr>
          <p:spPr>
            <a:xfrm>
              <a:off x="9805173" y="5485723"/>
              <a:ext cx="785301" cy="131259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5" name="Picture 44">
            <a:extLst>
              <a:ext uri="{FF2B5EF4-FFF2-40B4-BE49-F238E27FC236}">
                <a16:creationId xmlns:a16="http://schemas.microsoft.com/office/drawing/2014/main" id="{DCC78194-ABAB-6BBF-B7AE-0FACEF88947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01192" y="2183763"/>
            <a:ext cx="238074" cy="195336"/>
          </a:xfrm>
          <a:prstGeom prst="rect">
            <a:avLst/>
          </a:prstGeom>
        </p:spPr>
      </p:pic>
      <p:pic>
        <p:nvPicPr>
          <p:cNvPr id="46" name="Picture 45">
            <a:extLst>
              <a:ext uri="{FF2B5EF4-FFF2-40B4-BE49-F238E27FC236}">
                <a16:creationId xmlns:a16="http://schemas.microsoft.com/office/drawing/2014/main" id="{62E591B0-BFDD-6028-92FD-6F424A8AF0C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92540" y="2479300"/>
            <a:ext cx="236295" cy="195336"/>
          </a:xfrm>
          <a:prstGeom prst="rect">
            <a:avLst/>
          </a:prstGeom>
        </p:spPr>
      </p:pic>
      <p:pic>
        <p:nvPicPr>
          <p:cNvPr id="49" name="Picture 48">
            <a:extLst>
              <a:ext uri="{FF2B5EF4-FFF2-40B4-BE49-F238E27FC236}">
                <a16:creationId xmlns:a16="http://schemas.microsoft.com/office/drawing/2014/main" id="{7D611457-4B81-FC43-1D1F-A615FFC2B1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02971" y="2759893"/>
            <a:ext cx="236295" cy="175101"/>
          </a:xfrm>
          <a:prstGeom prst="rect">
            <a:avLst/>
          </a:prstGeom>
        </p:spPr>
      </p:pic>
      <p:pic>
        <p:nvPicPr>
          <p:cNvPr id="50" name="Picture 49">
            <a:extLst>
              <a:ext uri="{FF2B5EF4-FFF2-40B4-BE49-F238E27FC236}">
                <a16:creationId xmlns:a16="http://schemas.microsoft.com/office/drawing/2014/main" id="{20B705BC-14EB-F89A-FFCA-7A8D99F0741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03355" y="3027935"/>
            <a:ext cx="237902" cy="171672"/>
          </a:xfrm>
          <a:prstGeom prst="rect">
            <a:avLst/>
          </a:prstGeom>
        </p:spPr>
      </p:pic>
      <p:pic>
        <p:nvPicPr>
          <p:cNvPr id="51" name="Picture 50">
            <a:extLst>
              <a:ext uri="{FF2B5EF4-FFF2-40B4-BE49-F238E27FC236}">
                <a16:creationId xmlns:a16="http://schemas.microsoft.com/office/drawing/2014/main" id="{D62C2F66-C493-260E-A527-E1C4A47C8A9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13299" y="3313162"/>
            <a:ext cx="226551" cy="160086"/>
          </a:xfrm>
          <a:prstGeom prst="rect">
            <a:avLst/>
          </a:prstGeom>
        </p:spPr>
      </p:pic>
      <p:pic>
        <p:nvPicPr>
          <p:cNvPr id="52" name="Picture 51">
            <a:extLst>
              <a:ext uri="{FF2B5EF4-FFF2-40B4-BE49-F238E27FC236}">
                <a16:creationId xmlns:a16="http://schemas.microsoft.com/office/drawing/2014/main" id="{627D4FE1-3391-2DF0-2B60-5AAE171FCF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91516" y="3554446"/>
            <a:ext cx="237319" cy="195336"/>
          </a:xfrm>
          <a:prstGeom prst="rect">
            <a:avLst/>
          </a:prstGeom>
        </p:spPr>
      </p:pic>
      <p:pic>
        <p:nvPicPr>
          <p:cNvPr id="55" name="Picture 54">
            <a:extLst>
              <a:ext uri="{FF2B5EF4-FFF2-40B4-BE49-F238E27FC236}">
                <a16:creationId xmlns:a16="http://schemas.microsoft.com/office/drawing/2014/main" id="{3783EF6E-1C68-8DFC-B888-78F6E80396D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01192" y="3836210"/>
            <a:ext cx="224401" cy="185039"/>
          </a:xfrm>
          <a:prstGeom prst="rect">
            <a:avLst/>
          </a:prstGeom>
        </p:spPr>
      </p:pic>
      <p:pic>
        <p:nvPicPr>
          <p:cNvPr id="56" name="Picture 55" descr="A blue and white flag with a logo&#10;&#10;Description automatically generated">
            <a:extLst>
              <a:ext uri="{FF2B5EF4-FFF2-40B4-BE49-F238E27FC236}">
                <a16:creationId xmlns:a16="http://schemas.microsoft.com/office/drawing/2014/main" id="{779C0C97-98C9-1C7A-F088-8EC389FD1EE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90575" y="4099864"/>
            <a:ext cx="248691" cy="173569"/>
          </a:xfrm>
          <a:prstGeom prst="rect">
            <a:avLst/>
          </a:prstGeom>
        </p:spPr>
      </p:pic>
      <p:pic>
        <p:nvPicPr>
          <p:cNvPr id="59" name="Picture 58">
            <a:extLst>
              <a:ext uri="{FF2B5EF4-FFF2-40B4-BE49-F238E27FC236}">
                <a16:creationId xmlns:a16="http://schemas.microsoft.com/office/drawing/2014/main" id="{53A85623-E30A-CE19-1DCA-DC4A8A8BE23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90575" y="4352048"/>
            <a:ext cx="243617" cy="200683"/>
          </a:xfrm>
          <a:prstGeom prst="rect">
            <a:avLst/>
          </a:prstGeom>
        </p:spPr>
      </p:pic>
      <p:pic>
        <p:nvPicPr>
          <p:cNvPr id="60" name="Picture 59" descr="A blue and white flag with a green and yellow emblem&#10;&#10;Description automatically generated">
            <a:extLst>
              <a:ext uri="{FF2B5EF4-FFF2-40B4-BE49-F238E27FC236}">
                <a16:creationId xmlns:a16="http://schemas.microsoft.com/office/drawing/2014/main" id="{427C001F-FEA4-F294-6B2F-281085780AB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70527" y="4623515"/>
            <a:ext cx="244917" cy="189334"/>
          </a:xfrm>
          <a:prstGeom prst="rect">
            <a:avLst/>
          </a:prstGeom>
        </p:spPr>
      </p:pic>
      <p:pic>
        <p:nvPicPr>
          <p:cNvPr id="61" name="Picture 60" descr="A flag with a red and yellow stripe&#10;&#10;Description automatically generated">
            <a:extLst>
              <a:ext uri="{FF2B5EF4-FFF2-40B4-BE49-F238E27FC236}">
                <a16:creationId xmlns:a16="http://schemas.microsoft.com/office/drawing/2014/main" id="{86D61848-344D-E1D7-EFB7-39FE3449EFD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84105" y="4874803"/>
            <a:ext cx="217760" cy="179494"/>
          </a:xfrm>
          <a:prstGeom prst="rect">
            <a:avLst/>
          </a:prstGeom>
        </p:spPr>
      </p:pic>
      <p:sp>
        <p:nvSpPr>
          <p:cNvPr id="65" name="TextBox 64">
            <a:extLst>
              <a:ext uri="{FF2B5EF4-FFF2-40B4-BE49-F238E27FC236}">
                <a16:creationId xmlns:a16="http://schemas.microsoft.com/office/drawing/2014/main" id="{3B752B5D-5DE6-0D32-E881-7820379E87F3}"/>
              </a:ext>
            </a:extLst>
          </p:cNvPr>
          <p:cNvSpPr txBox="1"/>
          <p:nvPr/>
        </p:nvSpPr>
        <p:spPr>
          <a:xfrm>
            <a:off x="8141257" y="2077253"/>
            <a:ext cx="1202573" cy="369332"/>
          </a:xfrm>
          <a:prstGeom prst="rect">
            <a:avLst/>
          </a:prstGeom>
          <a:noFill/>
        </p:spPr>
        <p:txBody>
          <a:bodyPr wrap="none" rtlCol="0">
            <a:spAutoFit/>
          </a:bodyPr>
          <a:lstStyle/>
          <a:p>
            <a:r>
              <a:rPr lang="en-US" dirty="0"/>
              <a:t>India (R10)</a:t>
            </a:r>
          </a:p>
        </p:txBody>
      </p:sp>
      <p:sp>
        <p:nvSpPr>
          <p:cNvPr id="66" name="TextBox 65">
            <a:extLst>
              <a:ext uri="{FF2B5EF4-FFF2-40B4-BE49-F238E27FC236}">
                <a16:creationId xmlns:a16="http://schemas.microsoft.com/office/drawing/2014/main" id="{29177C77-7270-9C3B-9DCB-F886ADD272B4}"/>
              </a:ext>
            </a:extLst>
          </p:cNvPr>
          <p:cNvSpPr txBox="1"/>
          <p:nvPr/>
        </p:nvSpPr>
        <p:spPr>
          <a:xfrm>
            <a:off x="8115444" y="2401671"/>
            <a:ext cx="1268424" cy="369332"/>
          </a:xfrm>
          <a:prstGeom prst="rect">
            <a:avLst/>
          </a:prstGeom>
          <a:noFill/>
        </p:spPr>
        <p:txBody>
          <a:bodyPr wrap="none" rtlCol="0">
            <a:spAutoFit/>
          </a:bodyPr>
          <a:lstStyle/>
          <a:p>
            <a:r>
              <a:rPr lang="en-US" dirty="0"/>
              <a:t>Tunisia (R8)</a:t>
            </a:r>
          </a:p>
        </p:txBody>
      </p:sp>
      <p:sp>
        <p:nvSpPr>
          <p:cNvPr id="67" name="TextBox 66">
            <a:extLst>
              <a:ext uri="{FF2B5EF4-FFF2-40B4-BE49-F238E27FC236}">
                <a16:creationId xmlns:a16="http://schemas.microsoft.com/office/drawing/2014/main" id="{A5E39C24-DE8F-5594-0DF9-B9431C8A4829}"/>
              </a:ext>
            </a:extLst>
          </p:cNvPr>
          <p:cNvSpPr txBox="1"/>
          <p:nvPr/>
        </p:nvSpPr>
        <p:spPr>
          <a:xfrm>
            <a:off x="8132567" y="2673096"/>
            <a:ext cx="1691489" cy="369332"/>
          </a:xfrm>
          <a:prstGeom prst="rect">
            <a:avLst/>
          </a:prstGeom>
          <a:noFill/>
        </p:spPr>
        <p:txBody>
          <a:bodyPr wrap="none" rtlCol="0">
            <a:spAutoFit/>
          </a:bodyPr>
          <a:lstStyle/>
          <a:p>
            <a:r>
              <a:rPr lang="en-US" dirty="0"/>
              <a:t>Bangladesh (10)</a:t>
            </a:r>
          </a:p>
        </p:txBody>
      </p:sp>
      <p:sp>
        <p:nvSpPr>
          <p:cNvPr id="68" name="TextBox 67">
            <a:extLst>
              <a:ext uri="{FF2B5EF4-FFF2-40B4-BE49-F238E27FC236}">
                <a16:creationId xmlns:a16="http://schemas.microsoft.com/office/drawing/2014/main" id="{D6B8ACE4-A757-A4A3-1FCA-9FC8C6458788}"/>
              </a:ext>
            </a:extLst>
          </p:cNvPr>
          <p:cNvSpPr txBox="1"/>
          <p:nvPr/>
        </p:nvSpPr>
        <p:spPr>
          <a:xfrm>
            <a:off x="8132567" y="2929105"/>
            <a:ext cx="1247521" cy="369332"/>
          </a:xfrm>
          <a:prstGeom prst="rect">
            <a:avLst/>
          </a:prstGeom>
          <a:noFill/>
        </p:spPr>
        <p:txBody>
          <a:bodyPr wrap="none" rtlCol="0">
            <a:spAutoFit/>
          </a:bodyPr>
          <a:lstStyle/>
          <a:p>
            <a:r>
              <a:rPr lang="en-US" dirty="0"/>
              <a:t>Jordan (R8)</a:t>
            </a:r>
          </a:p>
        </p:txBody>
      </p:sp>
      <p:sp>
        <p:nvSpPr>
          <p:cNvPr id="69" name="TextBox 68">
            <a:extLst>
              <a:ext uri="{FF2B5EF4-FFF2-40B4-BE49-F238E27FC236}">
                <a16:creationId xmlns:a16="http://schemas.microsoft.com/office/drawing/2014/main" id="{DAE19572-EE46-8F30-F944-551BA3241FC0}"/>
              </a:ext>
            </a:extLst>
          </p:cNvPr>
          <p:cNvSpPr txBox="1"/>
          <p:nvPr/>
        </p:nvSpPr>
        <p:spPr>
          <a:xfrm>
            <a:off x="8128835" y="3192386"/>
            <a:ext cx="1299779" cy="369332"/>
          </a:xfrm>
          <a:prstGeom prst="rect">
            <a:avLst/>
          </a:prstGeom>
          <a:noFill/>
        </p:spPr>
        <p:txBody>
          <a:bodyPr wrap="none" rtlCol="0">
            <a:spAutoFit/>
          </a:bodyPr>
          <a:lstStyle/>
          <a:p>
            <a:r>
              <a:rPr lang="en-US" dirty="0"/>
              <a:t>Mexico (R9)</a:t>
            </a:r>
          </a:p>
        </p:txBody>
      </p:sp>
      <p:sp>
        <p:nvSpPr>
          <p:cNvPr id="70" name="TextBox 69">
            <a:extLst>
              <a:ext uri="{FF2B5EF4-FFF2-40B4-BE49-F238E27FC236}">
                <a16:creationId xmlns:a16="http://schemas.microsoft.com/office/drawing/2014/main" id="{53AA3A8D-BC8D-4CC3-38BD-A78B44B8B08B}"/>
              </a:ext>
            </a:extLst>
          </p:cNvPr>
          <p:cNvSpPr txBox="1"/>
          <p:nvPr/>
        </p:nvSpPr>
        <p:spPr>
          <a:xfrm>
            <a:off x="8125593" y="3450480"/>
            <a:ext cx="1383777" cy="369332"/>
          </a:xfrm>
          <a:prstGeom prst="rect">
            <a:avLst/>
          </a:prstGeom>
          <a:noFill/>
        </p:spPr>
        <p:txBody>
          <a:bodyPr wrap="none" rtlCol="0">
            <a:spAutoFit/>
          </a:bodyPr>
          <a:lstStyle/>
          <a:p>
            <a:r>
              <a:rPr lang="en-US" dirty="0"/>
              <a:t>Ecuador (R9)</a:t>
            </a:r>
          </a:p>
        </p:txBody>
      </p:sp>
      <p:sp>
        <p:nvSpPr>
          <p:cNvPr id="71" name="TextBox 70">
            <a:extLst>
              <a:ext uri="{FF2B5EF4-FFF2-40B4-BE49-F238E27FC236}">
                <a16:creationId xmlns:a16="http://schemas.microsoft.com/office/drawing/2014/main" id="{F9CE327F-C249-0CBE-902D-307EEEEE17E1}"/>
              </a:ext>
            </a:extLst>
          </p:cNvPr>
          <p:cNvSpPr txBox="1"/>
          <p:nvPr/>
        </p:nvSpPr>
        <p:spPr>
          <a:xfrm>
            <a:off x="8125593" y="3744063"/>
            <a:ext cx="1052083" cy="369332"/>
          </a:xfrm>
          <a:prstGeom prst="rect">
            <a:avLst/>
          </a:prstGeom>
          <a:noFill/>
        </p:spPr>
        <p:txBody>
          <a:bodyPr wrap="none" rtlCol="0">
            <a:spAutoFit/>
          </a:bodyPr>
          <a:lstStyle/>
          <a:p>
            <a:r>
              <a:rPr lang="en-US" dirty="0"/>
              <a:t>Peru (R9)</a:t>
            </a:r>
          </a:p>
        </p:txBody>
      </p:sp>
      <p:sp>
        <p:nvSpPr>
          <p:cNvPr id="72" name="TextBox 71">
            <a:extLst>
              <a:ext uri="{FF2B5EF4-FFF2-40B4-BE49-F238E27FC236}">
                <a16:creationId xmlns:a16="http://schemas.microsoft.com/office/drawing/2014/main" id="{298671E2-454E-1C57-683E-D666515C0613}"/>
              </a:ext>
            </a:extLst>
          </p:cNvPr>
          <p:cNvSpPr txBox="1"/>
          <p:nvPr/>
        </p:nvSpPr>
        <p:spPr>
          <a:xfrm>
            <a:off x="8139266" y="4551042"/>
            <a:ext cx="1645194" cy="369332"/>
          </a:xfrm>
          <a:prstGeom prst="rect">
            <a:avLst/>
          </a:prstGeom>
          <a:noFill/>
        </p:spPr>
        <p:txBody>
          <a:bodyPr wrap="none" rtlCol="0">
            <a:spAutoFit/>
          </a:bodyPr>
          <a:lstStyle/>
          <a:p>
            <a:r>
              <a:rPr lang="en-US" dirty="0"/>
              <a:t>Guatemala (R9)</a:t>
            </a:r>
          </a:p>
        </p:txBody>
      </p:sp>
      <p:sp>
        <p:nvSpPr>
          <p:cNvPr id="73" name="TextBox 72">
            <a:extLst>
              <a:ext uri="{FF2B5EF4-FFF2-40B4-BE49-F238E27FC236}">
                <a16:creationId xmlns:a16="http://schemas.microsoft.com/office/drawing/2014/main" id="{4CE1A3C9-AE0A-B4E0-208B-E141F6A341DD}"/>
              </a:ext>
            </a:extLst>
          </p:cNvPr>
          <p:cNvSpPr txBox="1"/>
          <p:nvPr/>
        </p:nvSpPr>
        <p:spPr>
          <a:xfrm>
            <a:off x="8123443" y="4015559"/>
            <a:ext cx="1816331" cy="369332"/>
          </a:xfrm>
          <a:prstGeom prst="rect">
            <a:avLst/>
          </a:prstGeom>
          <a:noFill/>
        </p:spPr>
        <p:txBody>
          <a:bodyPr wrap="none" rtlCol="0">
            <a:spAutoFit/>
          </a:bodyPr>
          <a:lstStyle/>
          <a:p>
            <a:r>
              <a:rPr lang="en-US" dirty="0"/>
              <a:t>San Salvador (R9)</a:t>
            </a:r>
          </a:p>
        </p:txBody>
      </p:sp>
      <p:sp>
        <p:nvSpPr>
          <p:cNvPr id="74" name="TextBox 73">
            <a:extLst>
              <a:ext uri="{FF2B5EF4-FFF2-40B4-BE49-F238E27FC236}">
                <a16:creationId xmlns:a16="http://schemas.microsoft.com/office/drawing/2014/main" id="{28C49A49-E54F-4E4C-D13E-6605C0572218}"/>
              </a:ext>
            </a:extLst>
          </p:cNvPr>
          <p:cNvSpPr txBox="1"/>
          <p:nvPr/>
        </p:nvSpPr>
        <p:spPr>
          <a:xfrm>
            <a:off x="8128835" y="4255954"/>
            <a:ext cx="1510350" cy="369332"/>
          </a:xfrm>
          <a:prstGeom prst="rect">
            <a:avLst/>
          </a:prstGeom>
          <a:noFill/>
        </p:spPr>
        <p:txBody>
          <a:bodyPr wrap="none" rtlCol="0">
            <a:spAutoFit/>
          </a:bodyPr>
          <a:lstStyle/>
          <a:p>
            <a:r>
              <a:rPr lang="en-US" dirty="0"/>
              <a:t>Colombia (R9)</a:t>
            </a:r>
          </a:p>
        </p:txBody>
      </p:sp>
      <p:sp>
        <p:nvSpPr>
          <p:cNvPr id="75" name="TextBox 74">
            <a:extLst>
              <a:ext uri="{FF2B5EF4-FFF2-40B4-BE49-F238E27FC236}">
                <a16:creationId xmlns:a16="http://schemas.microsoft.com/office/drawing/2014/main" id="{C6C6583F-9615-5D68-E55B-7BAF2D43527F}"/>
              </a:ext>
            </a:extLst>
          </p:cNvPr>
          <p:cNvSpPr txBox="1"/>
          <p:nvPr/>
        </p:nvSpPr>
        <p:spPr>
          <a:xfrm>
            <a:off x="8150304" y="4821545"/>
            <a:ext cx="1133644" cy="369332"/>
          </a:xfrm>
          <a:prstGeom prst="rect">
            <a:avLst/>
          </a:prstGeom>
          <a:noFill/>
        </p:spPr>
        <p:txBody>
          <a:bodyPr wrap="none" rtlCol="0">
            <a:spAutoFit/>
          </a:bodyPr>
          <a:lstStyle/>
          <a:p>
            <a:r>
              <a:rPr lang="en-US" dirty="0"/>
              <a:t>Spain (R8)</a:t>
            </a:r>
          </a:p>
        </p:txBody>
      </p:sp>
    </p:spTree>
    <p:extLst>
      <p:ext uri="{BB962C8B-B14F-4D97-AF65-F5344CB8AC3E}">
        <p14:creationId xmlns:p14="http://schemas.microsoft.com/office/powerpoint/2010/main" val="2591962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BB825B-F296-E90B-5797-41ABDC017E6A}"/>
              </a:ext>
            </a:extLst>
          </p:cNvPr>
          <p:cNvSpPr>
            <a:spLocks noGrp="1"/>
          </p:cNvSpPr>
          <p:nvPr>
            <p:ph type="title"/>
          </p:nvPr>
        </p:nvSpPr>
        <p:spPr/>
        <p:txBody>
          <a:bodyPr/>
          <a:lstStyle/>
          <a:p>
            <a:r>
              <a:rPr lang="en-US" dirty="0"/>
              <a:t>Potential New Chapter Map</a:t>
            </a:r>
          </a:p>
        </p:txBody>
      </p:sp>
      <p:pic>
        <p:nvPicPr>
          <p:cNvPr id="7" name="Picture 6" descr="A screenshot of a computer screen&#10;&#10;Description automatically generated">
            <a:extLst>
              <a:ext uri="{FF2B5EF4-FFF2-40B4-BE49-F238E27FC236}">
                <a16:creationId xmlns:a16="http://schemas.microsoft.com/office/drawing/2014/main" id="{2E2F2087-2676-980C-7BD4-AB417CE522F2}"/>
              </a:ext>
            </a:extLst>
          </p:cNvPr>
          <p:cNvPicPr>
            <a:picLocks noChangeAspect="1"/>
          </p:cNvPicPr>
          <p:nvPr/>
        </p:nvPicPr>
        <p:blipFill rotWithShape="1">
          <a:blip r:embed="rId3">
            <a:extLst>
              <a:ext uri="{28A0092B-C50C-407E-A947-70E740481C1C}">
                <a14:useLocalDpi xmlns:a14="http://schemas.microsoft.com/office/drawing/2010/main" val="0"/>
              </a:ext>
            </a:extLst>
          </a:blip>
          <a:srcRect t="21010" b="8956"/>
          <a:stretch/>
        </p:blipFill>
        <p:spPr>
          <a:xfrm>
            <a:off x="0" y="840510"/>
            <a:ext cx="12125056" cy="6017490"/>
          </a:xfrm>
          <a:prstGeom prst="rect">
            <a:avLst/>
          </a:prstGeom>
        </p:spPr>
      </p:pic>
      <p:sp>
        <p:nvSpPr>
          <p:cNvPr id="8" name="TextBox 7">
            <a:extLst>
              <a:ext uri="{FF2B5EF4-FFF2-40B4-BE49-F238E27FC236}">
                <a16:creationId xmlns:a16="http://schemas.microsoft.com/office/drawing/2014/main" id="{2A6A5A4F-7F53-6CC0-B2A1-65ABF2FC4AB9}"/>
              </a:ext>
            </a:extLst>
          </p:cNvPr>
          <p:cNvSpPr txBox="1"/>
          <p:nvPr/>
        </p:nvSpPr>
        <p:spPr>
          <a:xfrm>
            <a:off x="1145309" y="6114472"/>
            <a:ext cx="4472315" cy="584775"/>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3200" dirty="0"/>
              <a:t>Unchanged from last year</a:t>
            </a:r>
          </a:p>
        </p:txBody>
      </p:sp>
    </p:spTree>
    <p:extLst>
      <p:ext uri="{BB962C8B-B14F-4D97-AF65-F5344CB8AC3E}">
        <p14:creationId xmlns:p14="http://schemas.microsoft.com/office/powerpoint/2010/main" val="3450880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1347</TotalTime>
  <Words>1866</Words>
  <Application>Microsoft Office PowerPoint</Application>
  <PresentationFormat>Widescreen</PresentationFormat>
  <Paragraphs>199</Paragraphs>
  <Slides>14</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Benton Sans</vt:lpstr>
      <vt:lpstr>Calibri</vt:lpstr>
      <vt:lpstr>Calibri Light</vt:lpstr>
      <vt:lpstr>Courier New</vt:lpstr>
      <vt:lpstr>LucidaGrande</vt:lpstr>
      <vt:lpstr>Wingdings</vt:lpstr>
      <vt:lpstr>Office Theme</vt:lpstr>
      <vt:lpstr>PowerPoint Presentation</vt:lpstr>
      <vt:lpstr>Part 1: Statistics</vt:lpstr>
      <vt:lpstr>Membership Overview (Jan 2024)</vt:lpstr>
      <vt:lpstr>AESS Membership Monthly Statistics</vt:lpstr>
      <vt:lpstr>AESS Student Members Monthly Statistics</vt:lpstr>
      <vt:lpstr>Year over Year: Region 9 and 10 Chapters</vt:lpstr>
      <vt:lpstr>Most Populous AESS Chapters</vt:lpstr>
      <vt:lpstr>Most Populous Student Branch Chapters</vt:lpstr>
      <vt:lpstr>Potential New Chapter Map</vt:lpstr>
      <vt:lpstr>Part 2: Strategy</vt:lpstr>
      <vt:lpstr>AESS Global Merchandise Program</vt:lpstr>
      <vt:lpstr>Global Merchandise Program: Timeline</vt:lpstr>
      <vt:lpstr>Goal: AESS Trickle Down Economics </vt:lpstr>
      <vt:lpstr>Goal: More Chapter Summits!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Hough,Mackenzie C</dc:creator>
  <cp:lastModifiedBy>Kathrine Rosenberg</cp:lastModifiedBy>
  <cp:revision>74</cp:revision>
  <dcterms:created xsi:type="dcterms:W3CDTF">2020-06-23T20:53:44Z</dcterms:created>
  <dcterms:modified xsi:type="dcterms:W3CDTF">2024-01-23T22:18:20Z</dcterms:modified>
</cp:coreProperties>
</file>