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4344" r:id="rId2"/>
    <p:sldMasterId id="2147486314" r:id="rId3"/>
    <p:sldMasterId id="2147486320" r:id="rId4"/>
    <p:sldMasterId id="2147486322" r:id="rId5"/>
    <p:sldMasterId id="2147486324" r:id="rId6"/>
    <p:sldMasterId id="2147486329" r:id="rId7"/>
    <p:sldMasterId id="2147486331" r:id="rId8"/>
    <p:sldMasterId id="2147486333" r:id="rId9"/>
    <p:sldMasterId id="2147486592" r:id="rId10"/>
    <p:sldMasterId id="2147486594" r:id="rId11"/>
    <p:sldMasterId id="2147486597" r:id="rId12"/>
    <p:sldMasterId id="2147486599" r:id="rId13"/>
    <p:sldMasterId id="2147486601" r:id="rId14"/>
    <p:sldMasterId id="2147486603" r:id="rId15"/>
    <p:sldMasterId id="2147486605" r:id="rId16"/>
    <p:sldMasterId id="2147486609" r:id="rId17"/>
    <p:sldMasterId id="2147486611" r:id="rId18"/>
    <p:sldMasterId id="2147486767" r:id="rId19"/>
    <p:sldMasterId id="2147486769" r:id="rId20"/>
    <p:sldMasterId id="2147486771" r:id="rId21"/>
    <p:sldMasterId id="2147486773" r:id="rId22"/>
    <p:sldMasterId id="2147486775" r:id="rId23"/>
    <p:sldMasterId id="2147486777" r:id="rId24"/>
    <p:sldMasterId id="2147486779" r:id="rId25"/>
    <p:sldMasterId id="2147486781" r:id="rId26"/>
    <p:sldMasterId id="2147486783" r:id="rId27"/>
  </p:sldMasterIdLst>
  <p:notesMasterIdLst>
    <p:notesMasterId r:id="rId33"/>
  </p:notesMasterIdLst>
  <p:handoutMasterIdLst>
    <p:handoutMasterId r:id="rId34"/>
  </p:handoutMasterIdLst>
  <p:sldIdLst>
    <p:sldId id="269" r:id="rId28"/>
    <p:sldId id="257" r:id="rId29"/>
    <p:sldId id="262" r:id="rId30"/>
    <p:sldId id="268" r:id="rId31"/>
    <p:sldId id="270" r:id="rId32"/>
  </p:sldIdLst>
  <p:sldSz cx="12192000" cy="6858000"/>
  <p:notesSz cx="7315200" cy="9601200"/>
  <p:custDataLst>
    <p:tags r:id="rId3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82"/>
    <a:srgbClr val="808080"/>
    <a:srgbClr val="005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13" autoAdjust="0"/>
    <p:restoredTop sz="93557" autoAdjust="0"/>
  </p:normalViewPr>
  <p:slideViewPr>
    <p:cSldViewPr snapToGrid="0">
      <p:cViewPr varScale="1">
        <p:scale>
          <a:sx n="60" d="100"/>
          <a:sy n="60" d="100"/>
        </p:scale>
        <p:origin x="528" y="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1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3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C9A922-D90C-46DA-AAE2-BA0FC7B945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AC8243-EF8D-4058-81F7-34B2051E80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63CD05A3-4504-4EE1-870E-202844E8271D}" type="datetime1">
              <a:rPr lang="en-US"/>
              <a:pPr>
                <a:defRPr/>
              </a:pPr>
              <a:t>5/9/2024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40C10D-4DD6-4E27-BEEF-A26115B80D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85C81-0289-4009-8DD3-9125800950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CFBE22E-93E8-4014-86D1-43840515F9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AF9FA2-A688-4836-BF82-272961DD5F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91838-FCE7-47B0-A551-173C21635C6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6C11EEB3-72A7-4094-BDF0-0ADDCDC0AFD4}" type="datetime1">
              <a:rPr lang="en-US"/>
              <a:pPr>
                <a:defRPr/>
              </a:pPr>
              <a:t>5/9/2024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CE3A7B4-5F69-4617-B711-2ECC27F0E9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6A43484-6465-4B09-AAE4-3C4D54C7B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5AD3F-37D0-42AD-92C0-2FEEAEEA77B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CD00A0-A44E-482B-9DB5-91A6A85167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83EA1458-29C6-40C8-8835-09E7D9FDBD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1235B298-4AF7-4E46-8938-011139E653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0DFED6D7-B5A4-4FA5-A8F3-9AEF0ABEBD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Fill </a:t>
            </a:r>
            <a:r>
              <a:rPr lang="en-US" altLang="en-US" b="1" dirty="0"/>
              <a:t>i</a:t>
            </a:r>
            <a:r>
              <a:rPr lang="en-US" altLang="en-US" dirty="0"/>
              <a:t>n with data gather</a:t>
            </a:r>
            <a:r>
              <a:rPr lang="en-US" altLang="en-US" b="1" dirty="0"/>
              <a:t>e</a:t>
            </a:r>
            <a:r>
              <a:rPr lang="en-US" altLang="en-US" dirty="0"/>
              <a:t>d from your conference.</a:t>
            </a:r>
          </a:p>
          <a:p>
            <a:endParaRPr lang="en-US" altLang="en-US" dirty="0"/>
          </a:p>
          <a:p>
            <a:r>
              <a:rPr lang="en-US" altLang="en-US" dirty="0"/>
              <a:t>Add any noteworthy mentions about the conference in the Notes box</a:t>
            </a:r>
          </a:p>
          <a:p>
            <a:endParaRPr lang="en-US" altLang="en-US" dirty="0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6197C1E9-5CED-4030-AD46-2662B37985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1B8270C-CFAD-42AF-BB76-659829414218}" type="slidenum">
              <a:rPr lang="en-US" altLang="en-US" sz="1300" smtClean="0"/>
              <a:pPr/>
              <a:t>1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D0C824BA-C5A7-4728-B99B-B52A8F71EC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B416BE01-8CEB-43A0-BB23-0FC2D05E49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Full Organizing Committee Listing</a:t>
            </a: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C4A6A8D4-AD27-4A45-8CEF-184DCB9138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D123B7B-88B3-413B-9F19-BC587FDADFE5}" type="slidenum">
              <a:rPr lang="en-US" altLang="en-US" sz="1300" smtClean="0"/>
              <a:pPr/>
              <a:t>2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A30F8A0F-8469-4CE1-874C-9E01CCC4F2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20F50439-FC70-4C82-BAD1-9676529FBF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Please also submit to RSP Conferences committee your final IEEE budget and any final reports sent to IEEE</a:t>
            </a: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09D0E5E6-4BDE-495A-9527-2A312D635A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361C814-B10E-4617-9383-6FDEF68A5007}" type="slidenum">
              <a:rPr lang="en-US" altLang="en-US" sz="1300" smtClean="0"/>
              <a:pPr/>
              <a:t>3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5C16BA49-B325-4BBB-A49D-A04E022AA3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70B5628E-CE0F-4687-8835-5222D698B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What was unique and attractive about your conference location?</a:t>
            </a:r>
          </a:p>
          <a:p>
            <a:r>
              <a:rPr lang="en-US" altLang="en-US"/>
              <a:t>What industry exhibitors and sponsors did you have?</a:t>
            </a:r>
          </a:p>
          <a:p>
            <a:r>
              <a:rPr lang="en-US" altLang="en-US"/>
              <a:t>Was there sufficient industry participation (sponsors, exhibitors) for conference success?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6294E169-BCA8-4F57-A3DD-0E69DB9AA7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7055F20-FA64-49EB-AF52-5385E8B8C0F8}" type="slidenum">
              <a:rPr lang="en-US" altLang="en-US" sz="1300" smtClean="0"/>
              <a:pPr/>
              <a:t>4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C1AC054B-901D-4C1D-830D-690A47E38B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99BF14DA-7812-4A08-9CD6-DF6F8513F5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What key lessons did you learn?</a:t>
            </a:r>
          </a:p>
          <a:p>
            <a:r>
              <a:rPr lang="en-US" altLang="en-US"/>
              <a:t>What should future organizers be aware of?</a:t>
            </a:r>
          </a:p>
          <a:p>
            <a:endParaRPr lang="en-US" altLang="en-US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A96934A9-0B1D-46DD-A02B-8661CEC09C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3E1890D-53BF-4A7D-BA88-196FDF6A1B87}" type="slidenum">
              <a:rPr lang="en-US" altLang="en-US" sz="1300" smtClean="0"/>
              <a:pPr/>
              <a:t>5</a:t>
            </a:fld>
            <a:endParaRPr lang="en-US" alt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EEE_TAG_BLUE.png">
            <a:extLst>
              <a:ext uri="{FF2B5EF4-FFF2-40B4-BE49-F238E27FC236}">
                <a16:creationId xmlns:a16="http://schemas.microsoft.com/office/drawing/2014/main" id="{ABE0B7EF-6148-4FE7-9279-4DDAD8815E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019800"/>
            <a:ext cx="152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27200" y="822325"/>
            <a:ext cx="95504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5452" y="3962400"/>
            <a:ext cx="5226049" cy="175260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487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9230A9EC-1E90-44C5-BBA6-869DF1865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6C94A-AC9B-45A1-8061-454244A86CAA}" type="datetime1">
              <a:rPr lang="en-US"/>
              <a:pPr>
                <a:defRPr/>
              </a:pPr>
              <a:t>5/9/2024</a:t>
            </a:fld>
            <a:endParaRPr lang="en-US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FD4C11E3-B298-4D04-9A65-C5CAA2C936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650AB-7F6D-41A9-A2AD-0139D9F68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4006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B265B17A-0B11-4E7A-B7A0-D4F42F777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7D545-2A60-49D2-9E96-936202772EAD}" type="datetime1">
              <a:rPr lang="en-US"/>
              <a:pPr>
                <a:defRPr/>
              </a:pPr>
              <a:t>5/9/2024</a:t>
            </a:fld>
            <a:endParaRPr lang="en-US"/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5A374DF2-3EB5-4A20-940B-27FA4F1458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6BF12-130A-4241-A9BC-EA348E5D3E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440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53B8CA6B-05F3-4056-AB59-C8C84604E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A1DFA-E36C-4691-B92E-D463F404775A}" type="datetime1">
              <a:rPr lang="en-US"/>
              <a:pPr>
                <a:defRPr/>
              </a:pPr>
              <a:t>5/9/2024</a:t>
            </a:fld>
            <a:endParaRPr lang="en-US"/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9FD869D0-FE37-44FF-9AD4-3A6ED88D3F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E29A3-8070-434C-9EE8-331886141B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4077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60960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01700" y="200025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35700" y="200025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35700" y="413385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1499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89000" y="59055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28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468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128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68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1091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9055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611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611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5304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60960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468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9169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30A4F8C6-994C-44C8-ABC6-5C9B82C8C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3436C-8115-4BDB-ACC0-741FB68320EC}" type="datetime1">
              <a:rPr lang="en-US"/>
              <a:pPr>
                <a:defRPr/>
              </a:pPr>
              <a:t>5/9/2024</a:t>
            </a:fld>
            <a:endParaRPr lang="en-US"/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627B29B6-6D9F-45CE-84E5-3BBBBDEE32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F0C6F-DEFA-466B-B687-356FBACCF3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432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Historical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B.png">
            <a:extLst>
              <a:ext uri="{FF2B5EF4-FFF2-40B4-BE49-F238E27FC236}">
                <a16:creationId xmlns:a16="http://schemas.microsoft.com/office/drawing/2014/main" id="{CF8768AE-5A51-4360-82F5-719AEEBA0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EEE_TAG_WHITE.png">
            <a:extLst>
              <a:ext uri="{FF2B5EF4-FFF2-40B4-BE49-F238E27FC236}">
                <a16:creationId xmlns:a16="http://schemas.microsoft.com/office/drawing/2014/main" id="{4908E975-1AA7-40AB-AB1F-F28E7035D7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019800"/>
            <a:ext cx="152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33495" y="1150964"/>
            <a:ext cx="106168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58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40975" y="3297303"/>
            <a:ext cx="9013855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818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Users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C.png">
            <a:extLst>
              <a:ext uri="{FF2B5EF4-FFF2-40B4-BE49-F238E27FC236}">
                <a16:creationId xmlns:a16="http://schemas.microsoft.com/office/drawing/2014/main" id="{ABFFD4A3-30B8-4A79-8966-1FC8953B2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EEE_TAG_WHITE.png">
            <a:extLst>
              <a:ext uri="{FF2B5EF4-FFF2-40B4-BE49-F238E27FC236}">
                <a16:creationId xmlns:a16="http://schemas.microsoft.com/office/drawing/2014/main" id="{13A37113-2E7F-4929-9FD5-DDDD3B0E7E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019800"/>
            <a:ext cx="152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39607" y="1155210"/>
            <a:ext cx="104648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08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40975" y="3297304"/>
            <a:ext cx="9013855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0997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6916B40C-3999-48D1-8160-30253BA3E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55D82-B487-4C0A-B56A-081AEDFF4B50}" type="datetime1">
              <a:rPr lang="en-US"/>
              <a:pPr>
                <a:defRPr/>
              </a:pPr>
              <a:t>5/9/2024</a:t>
            </a:fld>
            <a:endParaRPr lang="en-US"/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B8791B19-DE73-4EDC-B36B-B1C9EBD1DE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E0D88-A414-4C1A-AD26-DBFC24B402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1229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chnology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D.png">
            <a:extLst>
              <a:ext uri="{FF2B5EF4-FFF2-40B4-BE49-F238E27FC236}">
                <a16:creationId xmlns:a16="http://schemas.microsoft.com/office/drawing/2014/main" id="{A1EFC71C-AE2A-4274-9B8F-6340532E6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EEE_TAG_WHITE.png">
            <a:extLst>
              <a:ext uri="{FF2B5EF4-FFF2-40B4-BE49-F238E27FC236}">
                <a16:creationId xmlns:a16="http://schemas.microsoft.com/office/drawing/2014/main" id="{7249DDE9-7D26-4FE5-A239-AA9F997B32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019800"/>
            <a:ext cx="152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38784" y="1152144"/>
            <a:ext cx="10619232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08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40975" y="3297304"/>
            <a:ext cx="9013855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8729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A368CBAE-C307-4BE3-BF5D-CD01E9F6D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E6D6B-DE7D-4158-B94C-AC5C470F333F}" type="datetime1">
              <a:rPr lang="en-US"/>
              <a:pPr>
                <a:defRPr/>
              </a:pPr>
              <a:t>5/9/2024</a:t>
            </a:fld>
            <a:endParaRPr lang="en-US"/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862C65CD-4AEA-4BB7-B287-6F4F248038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006C4-9D06-4C2B-829B-F2EA22BF8B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69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EB4B6D0B-7458-432F-93E4-8922AE6F5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1CDE7-6DB2-4343-A91A-2C8DB6228517}" type="datetime1">
              <a:rPr lang="en-US"/>
              <a:pPr>
                <a:defRPr/>
              </a:pPr>
              <a:t>5/9/2024</a:t>
            </a:fld>
            <a:endParaRPr lang="en-US"/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CDD08020-02B6-4F7A-B345-F1F48180FC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F7657-5D86-4A6E-9FF9-66EA163865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340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614FCC8A-1F1C-4C25-8A8A-BE479F84A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9F73A-50CF-4BA7-84B8-E322D511C1A7}" type="datetime1">
              <a:rPr lang="en-US"/>
              <a:pPr>
                <a:defRPr/>
              </a:pPr>
              <a:t>5/9/2024</a:t>
            </a:fld>
            <a:endParaRPr lang="en-US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27990AC2-C5D5-4F49-B4D9-409E0F7AC6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02126-C835-4165-B82F-64C6D7C4C4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13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00D5DF2C-F5AD-4F17-8A62-BF96DD2E3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3EFCC-501E-488C-98EB-376F65C3F6FD}" type="datetime1">
              <a:rPr lang="en-US"/>
              <a:pPr>
                <a:defRPr/>
              </a:pPr>
              <a:t>5/9/2024</a:t>
            </a:fld>
            <a:endParaRPr lang="en-US"/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5DCAC2F1-F9F8-4AA9-B37C-27BEDA337F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02635-6C0B-4CC1-881A-CD9ECD6462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700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575FB713-7110-4CC3-9357-04A0967F3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87481-D2D0-4951-9C73-3F1980D4F091}" type="datetime1">
              <a:rPr lang="en-US"/>
              <a:pPr>
                <a:defRPr/>
              </a:pPr>
              <a:t>5/9/2024</a:t>
            </a:fld>
            <a:endParaRPr lang="en-US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1253A9DB-1F5A-4813-A3B5-4A554E48DD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75D8B-28B2-4172-B037-A735D9DEA9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163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8BFE8184-AC93-4177-8943-FAC26F170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25606-BBBE-4878-9ED1-FF5986C5A49F}" type="datetime1">
              <a:rPr lang="en-US"/>
              <a:pPr>
                <a:defRPr/>
              </a:pPr>
              <a:t>5/9/2024</a:t>
            </a:fld>
            <a:endParaRPr lang="en-US"/>
          </a:p>
        </p:txBody>
      </p:sp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6A62E4F6-AD93-4329-BE1E-7C2E102481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F2AB5-4FDD-4568-9FBE-30D2976AF9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6683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082376EC-FFD5-44A5-9DBC-3D74BBC32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4C3F3-6E8B-4A2D-9FFE-90DFCCA0A0CD}" type="datetime1">
              <a:rPr lang="en-US"/>
              <a:pPr>
                <a:defRPr/>
              </a:pPr>
              <a:t>5/9/2024</a:t>
            </a:fld>
            <a:endParaRPr lang="en-US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82440CF0-297F-467E-AECB-FB423841A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29598-9709-446C-B2BC-1E05007C6F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86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heme" Target="../theme/theme10.xml"/><Relationship Id="rId4" Type="http://schemas.openxmlformats.org/officeDocument/2006/relationships/image" Target="../media/image13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heme" Target="../theme/theme11.xml"/><Relationship Id="rId4" Type="http://schemas.openxmlformats.org/officeDocument/2006/relationships/image" Target="../media/image13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heme" Target="../theme/theme12.xml"/><Relationship Id="rId4" Type="http://schemas.openxmlformats.org/officeDocument/2006/relationships/image" Target="../media/image13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heme" Target="../theme/theme13.xml"/><Relationship Id="rId4" Type="http://schemas.openxmlformats.org/officeDocument/2006/relationships/image" Target="../media/image13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heme" Target="../theme/theme14.xml"/><Relationship Id="rId4" Type="http://schemas.openxmlformats.org/officeDocument/2006/relationships/image" Target="../media/image13.pn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heme" Target="../theme/theme15.xml"/><Relationship Id="rId4" Type="http://schemas.openxmlformats.org/officeDocument/2006/relationships/image" Target="../media/image13.pn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heme" Target="../theme/theme16.xml"/><Relationship Id="rId4" Type="http://schemas.openxmlformats.org/officeDocument/2006/relationships/image" Target="../media/image13.pn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heme" Target="../theme/theme17.xml"/><Relationship Id="rId4" Type="http://schemas.openxmlformats.org/officeDocument/2006/relationships/image" Target="../media/image13.png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heme" Target="../theme/theme18.xml"/><Relationship Id="rId4" Type="http://schemas.openxmlformats.org/officeDocument/2006/relationships/image" Target="../media/image13.png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2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3237043-8B23-4C73-BCE4-862C374E70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581164C-D285-4B36-877E-2DA412ADB0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B2F9475-2811-416D-94C0-06D203B61A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25600" y="6172200"/>
            <a:ext cx="416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A0F063E8-559D-48BC-B0DD-1F6B509A4C7A}" type="datetime1">
              <a:rPr lang="en-US"/>
              <a:pPr>
                <a:defRPr/>
              </a:pPr>
              <a:t>5/9/2024</a:t>
            </a:fld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46A2279-982B-4D0A-97A4-71FB26246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200" y="6172200"/>
            <a:ext cx="914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E1294FD-D155-4FE2-80EF-3F04A47343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0" name="Picture 7" descr="IEEE_TAG_BLUE.png">
            <a:extLst>
              <a:ext uri="{FF2B5EF4-FFF2-40B4-BE49-F238E27FC236}">
                <a16:creationId xmlns:a16="http://schemas.microsoft.com/office/drawing/2014/main" id="{42505FC2-893F-4A38-8DA7-1A247F112BE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924550"/>
            <a:ext cx="12192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043" r:id="rId1"/>
    <p:sldLayoutId id="2147487031" r:id="rId2"/>
    <p:sldLayoutId id="2147487032" r:id="rId3"/>
    <p:sldLayoutId id="2147487033" r:id="rId4"/>
    <p:sldLayoutId id="2147487034" r:id="rId5"/>
    <p:sldLayoutId id="2147487035" r:id="rId6"/>
    <p:sldLayoutId id="2147487036" r:id="rId7"/>
    <p:sldLayoutId id="2147487037" r:id="rId8"/>
    <p:sldLayoutId id="2147487038" r:id="rId9"/>
    <p:sldLayoutId id="2147487039" r:id="rId10"/>
    <p:sldLayoutId id="2147487040" r:id="rId11"/>
    <p:sldLayoutId id="2147487041" r:id="rId12"/>
    <p:sldLayoutId id="2147487044" r:id="rId13"/>
    <p:sldLayoutId id="2147487045" r:id="rId14"/>
    <p:sldLayoutId id="2147487046" r:id="rId15"/>
    <p:sldLayoutId id="2147487047" r:id="rId16"/>
    <p:sldLayoutId id="2147487042" r:id="rId17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21"/>
        </a:buBlip>
        <a:defRPr sz="28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>
            <a:extLst>
              <a:ext uri="{FF2B5EF4-FFF2-40B4-BE49-F238E27FC236}">
                <a16:creationId xmlns:a16="http://schemas.microsoft.com/office/drawing/2014/main" id="{7A48F410-19FD-4285-9B2E-47C77D2C5A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7363"/>
            <a:ext cx="121920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0">
            <a:extLst>
              <a:ext uri="{FF2B5EF4-FFF2-40B4-BE49-F238E27FC236}">
                <a16:creationId xmlns:a16="http://schemas.microsoft.com/office/drawing/2014/main" id="{8A1A4226-95B5-4620-9996-3799D44D03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1">
            <a:extLst>
              <a:ext uri="{FF2B5EF4-FFF2-40B4-BE49-F238E27FC236}">
                <a16:creationId xmlns:a16="http://schemas.microsoft.com/office/drawing/2014/main" id="{51D7F1CA-97F1-49C8-98BB-331D493D7D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025" y="6038850"/>
            <a:ext cx="217328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itle Placeholder 1">
            <a:extLst>
              <a:ext uri="{FF2B5EF4-FFF2-40B4-BE49-F238E27FC236}">
                <a16:creationId xmlns:a16="http://schemas.microsoft.com/office/drawing/2014/main" id="{7501EF8E-38FA-4D88-8CC8-93E3F5F0350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555625"/>
            <a:ext cx="10515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Topic</a:t>
            </a:r>
          </a:p>
        </p:txBody>
      </p:sp>
      <p:sp>
        <p:nvSpPr>
          <p:cNvPr id="10246" name="Text Placeholder 2">
            <a:extLst>
              <a:ext uri="{FF2B5EF4-FFF2-40B4-BE49-F238E27FC236}">
                <a16:creationId xmlns:a16="http://schemas.microsoft.com/office/drawing/2014/main" id="{0F24E222-4E73-45F3-AFD0-80236081C8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428750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319" name="Slide Number Placeholder 25">
            <a:extLst>
              <a:ext uri="{FF2B5EF4-FFF2-40B4-BE49-F238E27FC236}">
                <a16:creationId xmlns:a16="http://schemas.microsoft.com/office/drawing/2014/main" id="{99BA005B-25E7-4457-B6DF-E4E4AB0EA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514350" y="6205538"/>
            <a:ext cx="647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81628BD3-B9AC-4500-88C6-A387CEE2AA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66A1"/>
        </a:buClr>
        <a:buFont typeface="LucidaGrande"/>
        <a:buChar char="▸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6A1"/>
        </a:buClr>
        <a:buFont typeface="LucidaGrande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6A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6A1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6A1"/>
        </a:buClr>
        <a:buFont typeface="Courier New" panose="02070309020205020404" pitchFamily="49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>
            <a:extLst>
              <a:ext uri="{FF2B5EF4-FFF2-40B4-BE49-F238E27FC236}">
                <a16:creationId xmlns:a16="http://schemas.microsoft.com/office/drawing/2014/main" id="{2FDB5D0E-5803-426A-99F2-E7B83DAD4E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7363"/>
            <a:ext cx="121920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0">
            <a:extLst>
              <a:ext uri="{FF2B5EF4-FFF2-40B4-BE49-F238E27FC236}">
                <a16:creationId xmlns:a16="http://schemas.microsoft.com/office/drawing/2014/main" id="{96AA73E4-9B3B-4B7D-8E5A-82AC3A2B58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1">
            <a:extLst>
              <a:ext uri="{FF2B5EF4-FFF2-40B4-BE49-F238E27FC236}">
                <a16:creationId xmlns:a16="http://schemas.microsoft.com/office/drawing/2014/main" id="{E1AFE0F1-FF97-4FE5-BFA0-8A4ECB8E5A5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025" y="6038850"/>
            <a:ext cx="217328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itle Placeholder 1">
            <a:extLst>
              <a:ext uri="{FF2B5EF4-FFF2-40B4-BE49-F238E27FC236}">
                <a16:creationId xmlns:a16="http://schemas.microsoft.com/office/drawing/2014/main" id="{A626512D-E21A-4ACD-A906-3025CE047DF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555625"/>
            <a:ext cx="10515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Topic</a:t>
            </a:r>
          </a:p>
        </p:txBody>
      </p:sp>
      <p:sp>
        <p:nvSpPr>
          <p:cNvPr id="11270" name="Text Placeholder 2">
            <a:extLst>
              <a:ext uri="{FF2B5EF4-FFF2-40B4-BE49-F238E27FC236}">
                <a16:creationId xmlns:a16="http://schemas.microsoft.com/office/drawing/2014/main" id="{3A96E1E9-25E1-4EF4-AD25-FE90C60DD0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428750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343" name="Slide Number Placeholder 25">
            <a:extLst>
              <a:ext uri="{FF2B5EF4-FFF2-40B4-BE49-F238E27FC236}">
                <a16:creationId xmlns:a16="http://schemas.microsoft.com/office/drawing/2014/main" id="{998BAAD0-D3B2-4FCF-8355-854FBAF444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514350" y="6205538"/>
            <a:ext cx="647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0524F698-BC1A-4045-B802-8D0214C6FE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66A1"/>
        </a:buClr>
        <a:buFont typeface="LucidaGrande"/>
        <a:buChar char="▸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6A1"/>
        </a:buClr>
        <a:buFont typeface="LucidaGrande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6A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6A1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6A1"/>
        </a:buClr>
        <a:buFont typeface="Courier New" panose="02070309020205020404" pitchFamily="49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>
            <a:extLst>
              <a:ext uri="{FF2B5EF4-FFF2-40B4-BE49-F238E27FC236}">
                <a16:creationId xmlns:a16="http://schemas.microsoft.com/office/drawing/2014/main" id="{73DC5A99-62A5-4284-8786-0C518A5417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7363"/>
            <a:ext cx="121920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0">
            <a:extLst>
              <a:ext uri="{FF2B5EF4-FFF2-40B4-BE49-F238E27FC236}">
                <a16:creationId xmlns:a16="http://schemas.microsoft.com/office/drawing/2014/main" id="{C977E550-1EB8-4900-877D-D67CF5DA5F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1">
            <a:extLst>
              <a:ext uri="{FF2B5EF4-FFF2-40B4-BE49-F238E27FC236}">
                <a16:creationId xmlns:a16="http://schemas.microsoft.com/office/drawing/2014/main" id="{B84807C9-1D19-4332-AC83-467A484DDF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025" y="6038850"/>
            <a:ext cx="217328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itle Placeholder 1">
            <a:extLst>
              <a:ext uri="{FF2B5EF4-FFF2-40B4-BE49-F238E27FC236}">
                <a16:creationId xmlns:a16="http://schemas.microsoft.com/office/drawing/2014/main" id="{5ACE3916-A46F-4159-A267-5A5BDB9E8BA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555625"/>
            <a:ext cx="10515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Topic</a:t>
            </a:r>
          </a:p>
        </p:txBody>
      </p:sp>
      <p:sp>
        <p:nvSpPr>
          <p:cNvPr id="12294" name="Text Placeholder 2">
            <a:extLst>
              <a:ext uri="{FF2B5EF4-FFF2-40B4-BE49-F238E27FC236}">
                <a16:creationId xmlns:a16="http://schemas.microsoft.com/office/drawing/2014/main" id="{F04B310B-CDD2-4F45-9228-BBB1EFC3C6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428750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391" name="Slide Number Placeholder 25">
            <a:extLst>
              <a:ext uri="{FF2B5EF4-FFF2-40B4-BE49-F238E27FC236}">
                <a16:creationId xmlns:a16="http://schemas.microsoft.com/office/drawing/2014/main" id="{70568110-C30B-4AD6-A6E3-CA443249A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514350" y="6205538"/>
            <a:ext cx="647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BB2A3BF2-B78F-453C-B4B8-67E4B13BAC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66A1"/>
        </a:buClr>
        <a:buFont typeface="LucidaGrande"/>
        <a:buChar char="▸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6A1"/>
        </a:buClr>
        <a:buFont typeface="LucidaGrande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6A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6A1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6A1"/>
        </a:buClr>
        <a:buFont typeface="Courier New" panose="02070309020205020404" pitchFamily="49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>
            <a:extLst>
              <a:ext uri="{FF2B5EF4-FFF2-40B4-BE49-F238E27FC236}">
                <a16:creationId xmlns:a16="http://schemas.microsoft.com/office/drawing/2014/main" id="{87D364C5-3EC1-4F7F-A849-45862C9CC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7363"/>
            <a:ext cx="121920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0">
            <a:extLst>
              <a:ext uri="{FF2B5EF4-FFF2-40B4-BE49-F238E27FC236}">
                <a16:creationId xmlns:a16="http://schemas.microsoft.com/office/drawing/2014/main" id="{EC7CA2F7-180C-4BBC-8815-978C7A9525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1">
            <a:extLst>
              <a:ext uri="{FF2B5EF4-FFF2-40B4-BE49-F238E27FC236}">
                <a16:creationId xmlns:a16="http://schemas.microsoft.com/office/drawing/2014/main" id="{3B779B3B-FF9B-4777-AEC8-6703B938A5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025" y="6038850"/>
            <a:ext cx="217328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itle Placeholder 1">
            <a:extLst>
              <a:ext uri="{FF2B5EF4-FFF2-40B4-BE49-F238E27FC236}">
                <a16:creationId xmlns:a16="http://schemas.microsoft.com/office/drawing/2014/main" id="{036E772E-EDA4-4CAC-BEC9-877774D14E5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555625"/>
            <a:ext cx="10515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Topic</a:t>
            </a:r>
          </a:p>
        </p:txBody>
      </p:sp>
      <p:sp>
        <p:nvSpPr>
          <p:cNvPr id="13318" name="Text Placeholder 2">
            <a:extLst>
              <a:ext uri="{FF2B5EF4-FFF2-40B4-BE49-F238E27FC236}">
                <a16:creationId xmlns:a16="http://schemas.microsoft.com/office/drawing/2014/main" id="{94DA9144-C1FA-4415-8543-D906CEF5A7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428750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415" name="Slide Number Placeholder 25">
            <a:extLst>
              <a:ext uri="{FF2B5EF4-FFF2-40B4-BE49-F238E27FC236}">
                <a16:creationId xmlns:a16="http://schemas.microsoft.com/office/drawing/2014/main" id="{7543C0DE-B521-4701-B3E7-75D397587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514350" y="6205538"/>
            <a:ext cx="647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3D746494-2C50-463D-B445-09238CD6C2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66A1"/>
        </a:buClr>
        <a:buFont typeface="LucidaGrande"/>
        <a:buChar char="▸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6A1"/>
        </a:buClr>
        <a:buFont typeface="LucidaGrande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6A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6A1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6A1"/>
        </a:buClr>
        <a:buFont typeface="Courier New" panose="02070309020205020404" pitchFamily="49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>
            <a:extLst>
              <a:ext uri="{FF2B5EF4-FFF2-40B4-BE49-F238E27FC236}">
                <a16:creationId xmlns:a16="http://schemas.microsoft.com/office/drawing/2014/main" id="{E96141AC-9123-4E06-970D-96AF78EE9E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7363"/>
            <a:ext cx="121920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0">
            <a:extLst>
              <a:ext uri="{FF2B5EF4-FFF2-40B4-BE49-F238E27FC236}">
                <a16:creationId xmlns:a16="http://schemas.microsoft.com/office/drawing/2014/main" id="{82FF138C-0C77-4DA1-805D-2114125A2B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1">
            <a:extLst>
              <a:ext uri="{FF2B5EF4-FFF2-40B4-BE49-F238E27FC236}">
                <a16:creationId xmlns:a16="http://schemas.microsoft.com/office/drawing/2014/main" id="{01F75217-FF72-4AEE-B643-6E4A694311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025" y="6038850"/>
            <a:ext cx="217328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itle Placeholder 1">
            <a:extLst>
              <a:ext uri="{FF2B5EF4-FFF2-40B4-BE49-F238E27FC236}">
                <a16:creationId xmlns:a16="http://schemas.microsoft.com/office/drawing/2014/main" id="{1AA06049-B50A-49FF-B7D7-74204C147C4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555625"/>
            <a:ext cx="10515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Topic</a:t>
            </a:r>
          </a:p>
        </p:txBody>
      </p:sp>
      <p:sp>
        <p:nvSpPr>
          <p:cNvPr id="14342" name="Text Placeholder 2">
            <a:extLst>
              <a:ext uri="{FF2B5EF4-FFF2-40B4-BE49-F238E27FC236}">
                <a16:creationId xmlns:a16="http://schemas.microsoft.com/office/drawing/2014/main" id="{4664D67A-32A5-4DB5-AEC7-DECB00AD70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428750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439" name="Slide Number Placeholder 25">
            <a:extLst>
              <a:ext uri="{FF2B5EF4-FFF2-40B4-BE49-F238E27FC236}">
                <a16:creationId xmlns:a16="http://schemas.microsoft.com/office/drawing/2014/main" id="{B4744C7B-5EDC-453A-B9BF-AE20D9E3B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514350" y="6205538"/>
            <a:ext cx="647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56842D49-EEB3-4819-BE71-C1A34BC97E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66A1"/>
        </a:buClr>
        <a:buFont typeface="LucidaGrande"/>
        <a:buChar char="▸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6A1"/>
        </a:buClr>
        <a:buFont typeface="LucidaGrande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6A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6A1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6A1"/>
        </a:buClr>
        <a:buFont typeface="Courier New" panose="02070309020205020404" pitchFamily="49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>
            <a:extLst>
              <a:ext uri="{FF2B5EF4-FFF2-40B4-BE49-F238E27FC236}">
                <a16:creationId xmlns:a16="http://schemas.microsoft.com/office/drawing/2014/main" id="{FB53D1C6-F0D5-4EE3-AED6-71E1A54CEB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7363"/>
            <a:ext cx="121920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0">
            <a:extLst>
              <a:ext uri="{FF2B5EF4-FFF2-40B4-BE49-F238E27FC236}">
                <a16:creationId xmlns:a16="http://schemas.microsoft.com/office/drawing/2014/main" id="{638F4FA4-C1EB-4A8C-995E-7A4C902DF2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1">
            <a:extLst>
              <a:ext uri="{FF2B5EF4-FFF2-40B4-BE49-F238E27FC236}">
                <a16:creationId xmlns:a16="http://schemas.microsoft.com/office/drawing/2014/main" id="{FF4B5440-13B1-45D8-B86E-B38913481F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025" y="6038850"/>
            <a:ext cx="217328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itle Placeholder 1">
            <a:extLst>
              <a:ext uri="{FF2B5EF4-FFF2-40B4-BE49-F238E27FC236}">
                <a16:creationId xmlns:a16="http://schemas.microsoft.com/office/drawing/2014/main" id="{66FAB3FB-8210-4700-B90E-0A30BF6A287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555625"/>
            <a:ext cx="10515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Topic</a:t>
            </a:r>
          </a:p>
        </p:txBody>
      </p:sp>
      <p:sp>
        <p:nvSpPr>
          <p:cNvPr id="15366" name="Text Placeholder 2">
            <a:extLst>
              <a:ext uri="{FF2B5EF4-FFF2-40B4-BE49-F238E27FC236}">
                <a16:creationId xmlns:a16="http://schemas.microsoft.com/office/drawing/2014/main" id="{75EDF9E3-628E-42CF-AB97-26E7068D20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428750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463" name="Slide Number Placeholder 25">
            <a:extLst>
              <a:ext uri="{FF2B5EF4-FFF2-40B4-BE49-F238E27FC236}">
                <a16:creationId xmlns:a16="http://schemas.microsoft.com/office/drawing/2014/main" id="{49BD88F3-F037-484C-A976-851A647879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514350" y="6205538"/>
            <a:ext cx="647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8D9CFC68-FEED-436F-A9AE-BB5BAD5CBB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66A1"/>
        </a:buClr>
        <a:buFont typeface="LucidaGrande"/>
        <a:buChar char="▸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6A1"/>
        </a:buClr>
        <a:buFont typeface="LucidaGrande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6A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6A1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6A1"/>
        </a:buClr>
        <a:buFont typeface="Courier New" panose="02070309020205020404" pitchFamily="49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>
            <a:extLst>
              <a:ext uri="{FF2B5EF4-FFF2-40B4-BE49-F238E27FC236}">
                <a16:creationId xmlns:a16="http://schemas.microsoft.com/office/drawing/2014/main" id="{25B48958-35BB-4103-8349-4BFDA46075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7363"/>
            <a:ext cx="121920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0">
            <a:extLst>
              <a:ext uri="{FF2B5EF4-FFF2-40B4-BE49-F238E27FC236}">
                <a16:creationId xmlns:a16="http://schemas.microsoft.com/office/drawing/2014/main" id="{19C750C5-7922-49FC-BB66-282C1DD5C5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1">
            <a:extLst>
              <a:ext uri="{FF2B5EF4-FFF2-40B4-BE49-F238E27FC236}">
                <a16:creationId xmlns:a16="http://schemas.microsoft.com/office/drawing/2014/main" id="{20F60332-D76E-47CE-AB2A-33EF3A03C1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025" y="6038850"/>
            <a:ext cx="217328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itle Placeholder 1">
            <a:extLst>
              <a:ext uri="{FF2B5EF4-FFF2-40B4-BE49-F238E27FC236}">
                <a16:creationId xmlns:a16="http://schemas.microsoft.com/office/drawing/2014/main" id="{BB595488-66F3-4A02-B6F6-84CE04ED802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555625"/>
            <a:ext cx="10515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Topic</a:t>
            </a:r>
          </a:p>
        </p:txBody>
      </p:sp>
      <p:sp>
        <p:nvSpPr>
          <p:cNvPr id="16390" name="Text Placeholder 2">
            <a:extLst>
              <a:ext uri="{FF2B5EF4-FFF2-40B4-BE49-F238E27FC236}">
                <a16:creationId xmlns:a16="http://schemas.microsoft.com/office/drawing/2014/main" id="{6BFBB9B4-2F4B-4ADA-9861-32B2F04F7C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428750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487" name="Slide Number Placeholder 25">
            <a:extLst>
              <a:ext uri="{FF2B5EF4-FFF2-40B4-BE49-F238E27FC236}">
                <a16:creationId xmlns:a16="http://schemas.microsoft.com/office/drawing/2014/main" id="{2B32161F-7736-4074-AF72-BDC939C58E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514350" y="6205538"/>
            <a:ext cx="647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F288C5FE-E3B4-437D-9535-82323D3729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66A1"/>
        </a:buClr>
        <a:buFont typeface="LucidaGrande"/>
        <a:buChar char="▸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6A1"/>
        </a:buClr>
        <a:buFont typeface="LucidaGrande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6A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6A1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6A1"/>
        </a:buClr>
        <a:buFont typeface="Courier New" panose="02070309020205020404" pitchFamily="49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>
            <a:extLst>
              <a:ext uri="{FF2B5EF4-FFF2-40B4-BE49-F238E27FC236}">
                <a16:creationId xmlns:a16="http://schemas.microsoft.com/office/drawing/2014/main" id="{C3AA921C-217E-4F6C-99FB-7555ACFFAC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7363"/>
            <a:ext cx="121920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10">
            <a:extLst>
              <a:ext uri="{FF2B5EF4-FFF2-40B4-BE49-F238E27FC236}">
                <a16:creationId xmlns:a16="http://schemas.microsoft.com/office/drawing/2014/main" id="{EF848395-514B-4B96-9C4F-FB63F35194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1">
            <a:extLst>
              <a:ext uri="{FF2B5EF4-FFF2-40B4-BE49-F238E27FC236}">
                <a16:creationId xmlns:a16="http://schemas.microsoft.com/office/drawing/2014/main" id="{ACCADD74-9BFB-4D1C-A588-0A91942ED0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025" y="6038850"/>
            <a:ext cx="217328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itle Placeholder 1">
            <a:extLst>
              <a:ext uri="{FF2B5EF4-FFF2-40B4-BE49-F238E27FC236}">
                <a16:creationId xmlns:a16="http://schemas.microsoft.com/office/drawing/2014/main" id="{1EDD6C82-6030-4C61-9D01-5282F615809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555625"/>
            <a:ext cx="10515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Topic</a:t>
            </a:r>
          </a:p>
        </p:txBody>
      </p:sp>
      <p:sp>
        <p:nvSpPr>
          <p:cNvPr id="17414" name="Text Placeholder 2">
            <a:extLst>
              <a:ext uri="{FF2B5EF4-FFF2-40B4-BE49-F238E27FC236}">
                <a16:creationId xmlns:a16="http://schemas.microsoft.com/office/drawing/2014/main" id="{D769373D-4AFE-443F-BD0C-EA72539EBD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428750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2535" name="Slide Number Placeholder 25">
            <a:extLst>
              <a:ext uri="{FF2B5EF4-FFF2-40B4-BE49-F238E27FC236}">
                <a16:creationId xmlns:a16="http://schemas.microsoft.com/office/drawing/2014/main" id="{502473F6-3CA1-4E80-ADAA-302BB277D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514350" y="6205538"/>
            <a:ext cx="647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F739FB96-0B37-48B1-B2CF-F353228CF7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66A1"/>
        </a:buClr>
        <a:buFont typeface="LucidaGrande"/>
        <a:buChar char="▸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6A1"/>
        </a:buClr>
        <a:buFont typeface="LucidaGrande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6A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6A1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6A1"/>
        </a:buClr>
        <a:buFont typeface="Courier New" panose="02070309020205020404" pitchFamily="49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>
            <a:extLst>
              <a:ext uri="{FF2B5EF4-FFF2-40B4-BE49-F238E27FC236}">
                <a16:creationId xmlns:a16="http://schemas.microsoft.com/office/drawing/2014/main" id="{D9B0D762-4517-4731-A402-DE812280F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7363"/>
            <a:ext cx="121920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0">
            <a:extLst>
              <a:ext uri="{FF2B5EF4-FFF2-40B4-BE49-F238E27FC236}">
                <a16:creationId xmlns:a16="http://schemas.microsoft.com/office/drawing/2014/main" id="{29372496-C209-4AC2-AC0C-938BB159E1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1">
            <a:extLst>
              <a:ext uri="{FF2B5EF4-FFF2-40B4-BE49-F238E27FC236}">
                <a16:creationId xmlns:a16="http://schemas.microsoft.com/office/drawing/2014/main" id="{C9612134-82D4-40DC-9393-50482B4C79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025" y="6038850"/>
            <a:ext cx="217328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itle Placeholder 1">
            <a:extLst>
              <a:ext uri="{FF2B5EF4-FFF2-40B4-BE49-F238E27FC236}">
                <a16:creationId xmlns:a16="http://schemas.microsoft.com/office/drawing/2014/main" id="{DED04B2F-C6F0-46FB-AEA4-CAD077E5D5E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555625"/>
            <a:ext cx="10515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Topic</a:t>
            </a:r>
          </a:p>
        </p:txBody>
      </p:sp>
      <p:sp>
        <p:nvSpPr>
          <p:cNvPr id="18438" name="Text Placeholder 2">
            <a:extLst>
              <a:ext uri="{FF2B5EF4-FFF2-40B4-BE49-F238E27FC236}">
                <a16:creationId xmlns:a16="http://schemas.microsoft.com/office/drawing/2014/main" id="{53774022-3E50-49B2-9E6D-3FC19724CE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428750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559" name="Slide Number Placeholder 25">
            <a:extLst>
              <a:ext uri="{FF2B5EF4-FFF2-40B4-BE49-F238E27FC236}">
                <a16:creationId xmlns:a16="http://schemas.microsoft.com/office/drawing/2014/main" id="{1402EFF8-F752-4CFA-867A-ACB82646B5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514350" y="6205538"/>
            <a:ext cx="647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7295873D-545A-45EA-A6DB-E35BBDEC40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66A1"/>
        </a:buClr>
        <a:buFont typeface="LucidaGrande"/>
        <a:buChar char="▸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6A1"/>
        </a:buClr>
        <a:buFont typeface="LucidaGrande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6A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6A1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6A1"/>
        </a:buClr>
        <a:buFont typeface="Courier New" panose="02070309020205020404" pitchFamily="49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7FB900-79E2-4A0E-AB2A-297DAF4BBE03}"/>
              </a:ext>
            </a:extLst>
          </p:cNvPr>
          <p:cNvSpPr/>
          <p:nvPr userDrawn="1"/>
        </p:nvSpPr>
        <p:spPr>
          <a:xfrm>
            <a:off x="0" y="3175"/>
            <a:ext cx="684213" cy="6858000"/>
          </a:xfrm>
          <a:prstGeom prst="rect">
            <a:avLst/>
          </a:prstGeom>
          <a:solidFill>
            <a:srgbClr val="4F1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 Regular"/>
            </a:endParaRPr>
          </a:p>
        </p:txBody>
      </p:sp>
      <p:pic>
        <p:nvPicPr>
          <p:cNvPr id="19459" name="Graphic 7">
            <a:extLst>
              <a:ext uri="{FF2B5EF4-FFF2-40B4-BE49-F238E27FC236}">
                <a16:creationId xmlns:a16="http://schemas.microsoft.com/office/drawing/2014/main" id="{7CA9C9DD-B0C2-40E9-897A-070A9E61C3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76225"/>
            <a:ext cx="4318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FEF1A-836B-4924-9592-831FC95F7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63" y="6356350"/>
            <a:ext cx="409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Arial" panose="020B0604020202020204"/>
                <a:ea typeface="+mn-ea"/>
              </a:defRPr>
            </a:lvl1pPr>
          </a:lstStyle>
          <a:p>
            <a:pPr>
              <a:defRPr/>
            </a:pPr>
            <a:fld id="{DB9AD372-E2BE-402B-9861-9A5BAC3C47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FF45D86-F54D-43B6-B2C7-110762EE05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5DA6C40-9111-4932-B892-079C5F747E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 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E4E56A3E-8709-47F4-8C25-961D870957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25600" y="6172200"/>
            <a:ext cx="416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2E1B8D71-0D3E-4198-81E0-9B6A93139F57}" type="datetime1">
              <a:rPr lang="en-US"/>
              <a:pPr>
                <a:defRPr/>
              </a:pPr>
              <a:t>5/9/2024</a:t>
            </a:fld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2D4CDDD-BF39-4B10-9BFE-CA7C1F7AF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200" y="6172200"/>
            <a:ext cx="914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C342461-06AE-4917-9416-A387FBDCE3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4" name="Picture 7" descr="IEEE_TAG_BLUE.png">
            <a:extLst>
              <a:ext uri="{FF2B5EF4-FFF2-40B4-BE49-F238E27FC236}">
                <a16:creationId xmlns:a16="http://schemas.microsoft.com/office/drawing/2014/main" id="{9DBD73B7-DCD9-49AF-84C5-33B4E2C0F8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924550"/>
            <a:ext cx="12192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048" r:id="rId1"/>
    <p:sldLayoutId id="2147487049" r:id="rId2"/>
    <p:sldLayoutId id="2147487050" r:id="rId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7"/>
        </a:buBlip>
        <a:defRPr sz="28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7FB900-79E2-4A0E-AB2A-297DAF4BBE03}"/>
              </a:ext>
            </a:extLst>
          </p:cNvPr>
          <p:cNvSpPr/>
          <p:nvPr userDrawn="1"/>
        </p:nvSpPr>
        <p:spPr>
          <a:xfrm>
            <a:off x="0" y="3175"/>
            <a:ext cx="684213" cy="6858000"/>
          </a:xfrm>
          <a:prstGeom prst="rect">
            <a:avLst/>
          </a:prstGeom>
          <a:solidFill>
            <a:srgbClr val="4F1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 Regular"/>
            </a:endParaRPr>
          </a:p>
        </p:txBody>
      </p:sp>
      <p:pic>
        <p:nvPicPr>
          <p:cNvPr id="20483" name="Graphic 7">
            <a:extLst>
              <a:ext uri="{FF2B5EF4-FFF2-40B4-BE49-F238E27FC236}">
                <a16:creationId xmlns:a16="http://schemas.microsoft.com/office/drawing/2014/main" id="{8C627A94-89A5-4230-9D89-52A3AC637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76225"/>
            <a:ext cx="4318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FEF1A-836B-4924-9592-831FC95F7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63" y="6356350"/>
            <a:ext cx="409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Arial" panose="020B0604020202020204"/>
                <a:ea typeface="+mn-ea"/>
              </a:defRPr>
            </a:lvl1pPr>
          </a:lstStyle>
          <a:p>
            <a:pPr>
              <a:defRPr/>
            </a:pPr>
            <a:fld id="{11A6F3D5-0F76-4B96-9CD7-991FBB806D9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7FB900-79E2-4A0E-AB2A-297DAF4BBE03}"/>
              </a:ext>
            </a:extLst>
          </p:cNvPr>
          <p:cNvSpPr/>
          <p:nvPr userDrawn="1"/>
        </p:nvSpPr>
        <p:spPr>
          <a:xfrm>
            <a:off x="0" y="3175"/>
            <a:ext cx="684213" cy="6858000"/>
          </a:xfrm>
          <a:prstGeom prst="rect">
            <a:avLst/>
          </a:prstGeom>
          <a:solidFill>
            <a:srgbClr val="4F1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 Regular"/>
            </a:endParaRPr>
          </a:p>
        </p:txBody>
      </p:sp>
      <p:pic>
        <p:nvPicPr>
          <p:cNvPr id="21507" name="Graphic 7">
            <a:extLst>
              <a:ext uri="{FF2B5EF4-FFF2-40B4-BE49-F238E27FC236}">
                <a16:creationId xmlns:a16="http://schemas.microsoft.com/office/drawing/2014/main" id="{452DC6E5-FD11-421F-A633-9B38402E32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76225"/>
            <a:ext cx="4318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FEF1A-836B-4924-9592-831FC95F7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63" y="6356350"/>
            <a:ext cx="409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Arial" panose="020B0604020202020204"/>
                <a:ea typeface="+mn-ea"/>
              </a:defRPr>
            </a:lvl1pPr>
          </a:lstStyle>
          <a:p>
            <a:pPr>
              <a:defRPr/>
            </a:pPr>
            <a:fld id="{F299F5AE-A4B3-4B42-9540-B7721450D3D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7FB900-79E2-4A0E-AB2A-297DAF4BBE03}"/>
              </a:ext>
            </a:extLst>
          </p:cNvPr>
          <p:cNvSpPr/>
          <p:nvPr userDrawn="1"/>
        </p:nvSpPr>
        <p:spPr>
          <a:xfrm>
            <a:off x="0" y="3175"/>
            <a:ext cx="684213" cy="6858000"/>
          </a:xfrm>
          <a:prstGeom prst="rect">
            <a:avLst/>
          </a:prstGeom>
          <a:solidFill>
            <a:srgbClr val="4F1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 Regular"/>
            </a:endParaRPr>
          </a:p>
        </p:txBody>
      </p:sp>
      <p:pic>
        <p:nvPicPr>
          <p:cNvPr id="22531" name="Graphic 7">
            <a:extLst>
              <a:ext uri="{FF2B5EF4-FFF2-40B4-BE49-F238E27FC236}">
                <a16:creationId xmlns:a16="http://schemas.microsoft.com/office/drawing/2014/main" id="{87BE9F3D-CFF5-4CA6-8DC0-7B33D4F428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76225"/>
            <a:ext cx="4318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FEF1A-836B-4924-9592-831FC95F7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63" y="6356350"/>
            <a:ext cx="409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Arial" panose="020B0604020202020204"/>
                <a:ea typeface="+mn-ea"/>
              </a:defRPr>
            </a:lvl1pPr>
          </a:lstStyle>
          <a:p>
            <a:pPr>
              <a:defRPr/>
            </a:pPr>
            <a:fld id="{CBACDFCD-09AE-4783-8E1C-DA686BB627D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7FB900-79E2-4A0E-AB2A-297DAF4BBE03}"/>
              </a:ext>
            </a:extLst>
          </p:cNvPr>
          <p:cNvSpPr/>
          <p:nvPr userDrawn="1"/>
        </p:nvSpPr>
        <p:spPr>
          <a:xfrm>
            <a:off x="0" y="3175"/>
            <a:ext cx="684213" cy="6858000"/>
          </a:xfrm>
          <a:prstGeom prst="rect">
            <a:avLst/>
          </a:prstGeom>
          <a:solidFill>
            <a:srgbClr val="4F1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 Regular"/>
            </a:endParaRPr>
          </a:p>
        </p:txBody>
      </p:sp>
      <p:pic>
        <p:nvPicPr>
          <p:cNvPr id="23555" name="Graphic 7">
            <a:extLst>
              <a:ext uri="{FF2B5EF4-FFF2-40B4-BE49-F238E27FC236}">
                <a16:creationId xmlns:a16="http://schemas.microsoft.com/office/drawing/2014/main" id="{8F35C67A-4531-4363-8EC3-9E5D8170EF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76225"/>
            <a:ext cx="4318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FEF1A-836B-4924-9592-831FC95F7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63" y="6356350"/>
            <a:ext cx="409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Arial" panose="020B0604020202020204"/>
                <a:ea typeface="+mn-ea"/>
              </a:defRPr>
            </a:lvl1pPr>
          </a:lstStyle>
          <a:p>
            <a:pPr>
              <a:defRPr/>
            </a:pPr>
            <a:fld id="{78874D22-9423-48DE-8221-311A3520CE0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7FB900-79E2-4A0E-AB2A-297DAF4BBE03}"/>
              </a:ext>
            </a:extLst>
          </p:cNvPr>
          <p:cNvSpPr/>
          <p:nvPr userDrawn="1"/>
        </p:nvSpPr>
        <p:spPr>
          <a:xfrm>
            <a:off x="0" y="3175"/>
            <a:ext cx="684213" cy="6858000"/>
          </a:xfrm>
          <a:prstGeom prst="rect">
            <a:avLst/>
          </a:prstGeom>
          <a:solidFill>
            <a:srgbClr val="4F1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 Regular"/>
            </a:endParaRPr>
          </a:p>
        </p:txBody>
      </p:sp>
      <p:pic>
        <p:nvPicPr>
          <p:cNvPr id="24579" name="Graphic 7">
            <a:extLst>
              <a:ext uri="{FF2B5EF4-FFF2-40B4-BE49-F238E27FC236}">
                <a16:creationId xmlns:a16="http://schemas.microsoft.com/office/drawing/2014/main" id="{E9479AC9-82FA-4D37-BB81-BCCE72C598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76225"/>
            <a:ext cx="4318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FEF1A-836B-4924-9592-831FC95F7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63" y="6356350"/>
            <a:ext cx="409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Arial" panose="020B0604020202020204"/>
                <a:ea typeface="+mn-ea"/>
              </a:defRPr>
            </a:lvl1pPr>
          </a:lstStyle>
          <a:p>
            <a:pPr>
              <a:defRPr/>
            </a:pPr>
            <a:fld id="{E60801D8-9864-4C00-AD57-EC949CF6648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7FB900-79E2-4A0E-AB2A-297DAF4BBE03}"/>
              </a:ext>
            </a:extLst>
          </p:cNvPr>
          <p:cNvSpPr/>
          <p:nvPr userDrawn="1"/>
        </p:nvSpPr>
        <p:spPr>
          <a:xfrm>
            <a:off x="0" y="3175"/>
            <a:ext cx="684213" cy="6858000"/>
          </a:xfrm>
          <a:prstGeom prst="rect">
            <a:avLst/>
          </a:prstGeom>
          <a:solidFill>
            <a:srgbClr val="4F1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 Regular"/>
            </a:endParaRPr>
          </a:p>
        </p:txBody>
      </p:sp>
      <p:pic>
        <p:nvPicPr>
          <p:cNvPr id="25603" name="Graphic 7">
            <a:extLst>
              <a:ext uri="{FF2B5EF4-FFF2-40B4-BE49-F238E27FC236}">
                <a16:creationId xmlns:a16="http://schemas.microsoft.com/office/drawing/2014/main" id="{8F572E11-BA87-4548-96AD-406342D105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76225"/>
            <a:ext cx="4318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FEF1A-836B-4924-9592-831FC95F7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63" y="6356350"/>
            <a:ext cx="409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Arial" panose="020B0604020202020204"/>
                <a:ea typeface="+mn-ea"/>
              </a:defRPr>
            </a:lvl1pPr>
          </a:lstStyle>
          <a:p>
            <a:pPr>
              <a:defRPr/>
            </a:pPr>
            <a:fld id="{4A6B89BE-B9B9-49C9-981C-9D94001752D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7FB900-79E2-4A0E-AB2A-297DAF4BBE03}"/>
              </a:ext>
            </a:extLst>
          </p:cNvPr>
          <p:cNvSpPr/>
          <p:nvPr userDrawn="1"/>
        </p:nvSpPr>
        <p:spPr>
          <a:xfrm>
            <a:off x="0" y="3175"/>
            <a:ext cx="684213" cy="6858000"/>
          </a:xfrm>
          <a:prstGeom prst="rect">
            <a:avLst/>
          </a:prstGeom>
          <a:solidFill>
            <a:srgbClr val="4F1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 Regular"/>
            </a:endParaRPr>
          </a:p>
        </p:txBody>
      </p:sp>
      <p:pic>
        <p:nvPicPr>
          <p:cNvPr id="26627" name="Graphic 7">
            <a:extLst>
              <a:ext uri="{FF2B5EF4-FFF2-40B4-BE49-F238E27FC236}">
                <a16:creationId xmlns:a16="http://schemas.microsoft.com/office/drawing/2014/main" id="{3D32C7F5-BE86-4513-BE41-B13C1A2F73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76225"/>
            <a:ext cx="4318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FEF1A-836B-4924-9592-831FC95F7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63" y="6356350"/>
            <a:ext cx="409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Arial" panose="020B0604020202020204"/>
                <a:ea typeface="+mn-ea"/>
              </a:defRPr>
            </a:lvl1pPr>
          </a:lstStyle>
          <a:p>
            <a:pPr>
              <a:defRPr/>
            </a:pPr>
            <a:fld id="{CD22118F-5684-4C09-AB4A-A7DAC5ABC8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7FB900-79E2-4A0E-AB2A-297DAF4BBE03}"/>
              </a:ext>
            </a:extLst>
          </p:cNvPr>
          <p:cNvSpPr/>
          <p:nvPr userDrawn="1"/>
        </p:nvSpPr>
        <p:spPr>
          <a:xfrm>
            <a:off x="0" y="3175"/>
            <a:ext cx="684213" cy="6858000"/>
          </a:xfrm>
          <a:prstGeom prst="rect">
            <a:avLst/>
          </a:prstGeom>
          <a:solidFill>
            <a:srgbClr val="4F1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 Regular"/>
            </a:endParaRPr>
          </a:p>
        </p:txBody>
      </p:sp>
      <p:pic>
        <p:nvPicPr>
          <p:cNvPr id="27651" name="Graphic 7">
            <a:extLst>
              <a:ext uri="{FF2B5EF4-FFF2-40B4-BE49-F238E27FC236}">
                <a16:creationId xmlns:a16="http://schemas.microsoft.com/office/drawing/2014/main" id="{232FFA21-33FA-491D-8942-B5B09002C6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76225"/>
            <a:ext cx="4318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FEF1A-836B-4924-9592-831FC95F7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63" y="6356350"/>
            <a:ext cx="409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Arial" panose="020B0604020202020204"/>
                <a:ea typeface="+mn-ea"/>
              </a:defRPr>
            </a:lvl1pPr>
          </a:lstStyle>
          <a:p>
            <a:pPr>
              <a:defRPr/>
            </a:pPr>
            <a:fld id="{9A53408F-FCAF-4BB0-9382-84D0BC9AB27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7FB900-79E2-4A0E-AB2A-297DAF4BBE03}"/>
              </a:ext>
            </a:extLst>
          </p:cNvPr>
          <p:cNvSpPr/>
          <p:nvPr userDrawn="1"/>
        </p:nvSpPr>
        <p:spPr>
          <a:xfrm>
            <a:off x="0" y="3175"/>
            <a:ext cx="684213" cy="6858000"/>
          </a:xfrm>
          <a:prstGeom prst="rect">
            <a:avLst/>
          </a:prstGeom>
          <a:solidFill>
            <a:srgbClr val="4F1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FFFFFF"/>
              </a:solidFill>
              <a:latin typeface="Arial Regular"/>
            </a:endParaRPr>
          </a:p>
        </p:txBody>
      </p:sp>
      <p:pic>
        <p:nvPicPr>
          <p:cNvPr id="3075" name="Graphic 7">
            <a:extLst>
              <a:ext uri="{FF2B5EF4-FFF2-40B4-BE49-F238E27FC236}">
                <a16:creationId xmlns:a16="http://schemas.microsoft.com/office/drawing/2014/main" id="{B99C224D-1EAC-41F0-9F32-774B13DFCE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76225"/>
            <a:ext cx="43338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FEF1A-836B-4924-9592-831FC95F7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63" y="6356350"/>
            <a:ext cx="409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Arial" panose="020B0604020202020204"/>
                <a:ea typeface="+mn-ea"/>
              </a:defRPr>
            </a:lvl1pPr>
          </a:lstStyle>
          <a:p>
            <a:pPr>
              <a:defRPr/>
            </a:pPr>
            <a:fld id="{3E978933-CC8A-4CDF-A648-165B18B7886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7FB900-79E2-4A0E-AB2A-297DAF4BBE03}"/>
              </a:ext>
            </a:extLst>
          </p:cNvPr>
          <p:cNvSpPr/>
          <p:nvPr userDrawn="1"/>
        </p:nvSpPr>
        <p:spPr>
          <a:xfrm>
            <a:off x="0" y="3175"/>
            <a:ext cx="684213" cy="6858000"/>
          </a:xfrm>
          <a:prstGeom prst="rect">
            <a:avLst/>
          </a:prstGeom>
          <a:solidFill>
            <a:srgbClr val="4F1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FFFFFF"/>
              </a:solidFill>
              <a:latin typeface="Arial Regular"/>
            </a:endParaRPr>
          </a:p>
        </p:txBody>
      </p:sp>
      <p:pic>
        <p:nvPicPr>
          <p:cNvPr id="4099" name="Graphic 7">
            <a:extLst>
              <a:ext uri="{FF2B5EF4-FFF2-40B4-BE49-F238E27FC236}">
                <a16:creationId xmlns:a16="http://schemas.microsoft.com/office/drawing/2014/main" id="{4307FF4C-5196-48F3-BAD2-8AF85B16EC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76225"/>
            <a:ext cx="43338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FEF1A-836B-4924-9592-831FC95F7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63" y="6356350"/>
            <a:ext cx="409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Arial" panose="020B0604020202020204"/>
                <a:ea typeface="+mn-ea"/>
              </a:defRPr>
            </a:lvl1pPr>
          </a:lstStyle>
          <a:p>
            <a:pPr>
              <a:defRPr/>
            </a:pPr>
            <a:fld id="{A067AB43-155C-48DB-8A1E-2A534DC13AD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7FB900-79E2-4A0E-AB2A-297DAF4BBE03}"/>
              </a:ext>
            </a:extLst>
          </p:cNvPr>
          <p:cNvSpPr/>
          <p:nvPr userDrawn="1"/>
        </p:nvSpPr>
        <p:spPr>
          <a:xfrm>
            <a:off x="0" y="3175"/>
            <a:ext cx="684213" cy="6858000"/>
          </a:xfrm>
          <a:prstGeom prst="rect">
            <a:avLst/>
          </a:prstGeom>
          <a:solidFill>
            <a:srgbClr val="4F1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FFFFFF"/>
              </a:solidFill>
              <a:latin typeface="Arial Regular"/>
            </a:endParaRPr>
          </a:p>
        </p:txBody>
      </p:sp>
      <p:pic>
        <p:nvPicPr>
          <p:cNvPr id="5123" name="Graphic 7">
            <a:extLst>
              <a:ext uri="{FF2B5EF4-FFF2-40B4-BE49-F238E27FC236}">
                <a16:creationId xmlns:a16="http://schemas.microsoft.com/office/drawing/2014/main" id="{EBBE7AD1-522D-495F-8C12-545052633B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76225"/>
            <a:ext cx="43338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FEF1A-836B-4924-9592-831FC95F7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63" y="6356350"/>
            <a:ext cx="409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Arial" panose="020B0604020202020204"/>
                <a:ea typeface="+mn-ea"/>
              </a:defRPr>
            </a:lvl1pPr>
          </a:lstStyle>
          <a:p>
            <a:pPr>
              <a:defRPr/>
            </a:pPr>
            <a:fld id="{CDEDC31D-A853-4FE6-B175-AAD6144D8D2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7FB900-79E2-4A0E-AB2A-297DAF4BBE03}"/>
              </a:ext>
            </a:extLst>
          </p:cNvPr>
          <p:cNvSpPr/>
          <p:nvPr userDrawn="1"/>
        </p:nvSpPr>
        <p:spPr>
          <a:xfrm>
            <a:off x="0" y="3175"/>
            <a:ext cx="684213" cy="6858000"/>
          </a:xfrm>
          <a:prstGeom prst="rect">
            <a:avLst/>
          </a:prstGeom>
          <a:solidFill>
            <a:srgbClr val="4F1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FFFFFF"/>
              </a:solidFill>
              <a:latin typeface="Arial Regular"/>
            </a:endParaRPr>
          </a:p>
        </p:txBody>
      </p:sp>
      <p:pic>
        <p:nvPicPr>
          <p:cNvPr id="6147" name="Graphic 7">
            <a:extLst>
              <a:ext uri="{FF2B5EF4-FFF2-40B4-BE49-F238E27FC236}">
                <a16:creationId xmlns:a16="http://schemas.microsoft.com/office/drawing/2014/main" id="{24A8317F-8EB3-4F98-895F-8860160A58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76225"/>
            <a:ext cx="43338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FEF1A-836B-4924-9592-831FC95F7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63" y="6356350"/>
            <a:ext cx="409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Arial" panose="020B0604020202020204"/>
                <a:ea typeface="+mn-ea"/>
              </a:defRPr>
            </a:lvl1pPr>
          </a:lstStyle>
          <a:p>
            <a:pPr>
              <a:defRPr/>
            </a:pPr>
            <a:fld id="{8B99BAFD-25BA-4E1C-99C5-760119F461A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7FB900-79E2-4A0E-AB2A-297DAF4BBE03}"/>
              </a:ext>
            </a:extLst>
          </p:cNvPr>
          <p:cNvSpPr/>
          <p:nvPr userDrawn="1"/>
        </p:nvSpPr>
        <p:spPr>
          <a:xfrm>
            <a:off x="0" y="3175"/>
            <a:ext cx="684213" cy="6858000"/>
          </a:xfrm>
          <a:prstGeom prst="rect">
            <a:avLst/>
          </a:prstGeom>
          <a:solidFill>
            <a:srgbClr val="4F1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FFFFFF"/>
              </a:solidFill>
              <a:latin typeface="Arial Regular"/>
            </a:endParaRPr>
          </a:p>
        </p:txBody>
      </p:sp>
      <p:pic>
        <p:nvPicPr>
          <p:cNvPr id="7171" name="Graphic 7">
            <a:extLst>
              <a:ext uri="{FF2B5EF4-FFF2-40B4-BE49-F238E27FC236}">
                <a16:creationId xmlns:a16="http://schemas.microsoft.com/office/drawing/2014/main" id="{19687578-3E81-403D-B4AF-3CA8BE96D7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76225"/>
            <a:ext cx="43338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FEF1A-836B-4924-9592-831FC95F7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63" y="6356350"/>
            <a:ext cx="409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Arial" panose="020B0604020202020204"/>
                <a:ea typeface="+mn-ea"/>
              </a:defRPr>
            </a:lvl1pPr>
          </a:lstStyle>
          <a:p>
            <a:pPr>
              <a:defRPr/>
            </a:pPr>
            <a:fld id="{EDC86A18-C683-43C8-BA95-AA91050309F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7FB900-79E2-4A0E-AB2A-297DAF4BBE03}"/>
              </a:ext>
            </a:extLst>
          </p:cNvPr>
          <p:cNvSpPr/>
          <p:nvPr userDrawn="1"/>
        </p:nvSpPr>
        <p:spPr>
          <a:xfrm>
            <a:off x="0" y="3175"/>
            <a:ext cx="684213" cy="6858000"/>
          </a:xfrm>
          <a:prstGeom prst="rect">
            <a:avLst/>
          </a:prstGeom>
          <a:solidFill>
            <a:srgbClr val="4F1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FFFFFF"/>
              </a:solidFill>
              <a:latin typeface="Arial Regular"/>
            </a:endParaRPr>
          </a:p>
        </p:txBody>
      </p:sp>
      <p:pic>
        <p:nvPicPr>
          <p:cNvPr id="8195" name="Graphic 7">
            <a:extLst>
              <a:ext uri="{FF2B5EF4-FFF2-40B4-BE49-F238E27FC236}">
                <a16:creationId xmlns:a16="http://schemas.microsoft.com/office/drawing/2014/main" id="{FA079E0A-9455-4E80-88E6-FF7CC86582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76225"/>
            <a:ext cx="43338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FEF1A-836B-4924-9592-831FC95F7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63" y="6356350"/>
            <a:ext cx="409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Arial" panose="020B0604020202020204"/>
                <a:ea typeface="+mn-ea"/>
              </a:defRPr>
            </a:lvl1pPr>
          </a:lstStyle>
          <a:p>
            <a:pPr>
              <a:defRPr/>
            </a:pPr>
            <a:fld id="{D8BFE57E-DDF6-4653-9B18-4B6E51BE63D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7FB900-79E2-4A0E-AB2A-297DAF4BBE03}"/>
              </a:ext>
            </a:extLst>
          </p:cNvPr>
          <p:cNvSpPr/>
          <p:nvPr userDrawn="1"/>
        </p:nvSpPr>
        <p:spPr>
          <a:xfrm>
            <a:off x="0" y="3175"/>
            <a:ext cx="684213" cy="6858000"/>
          </a:xfrm>
          <a:prstGeom prst="rect">
            <a:avLst/>
          </a:prstGeom>
          <a:solidFill>
            <a:srgbClr val="4F1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FFFFFF"/>
              </a:solidFill>
              <a:latin typeface="Arial Regular"/>
            </a:endParaRPr>
          </a:p>
        </p:txBody>
      </p:sp>
      <p:pic>
        <p:nvPicPr>
          <p:cNvPr id="9219" name="Graphic 7">
            <a:extLst>
              <a:ext uri="{FF2B5EF4-FFF2-40B4-BE49-F238E27FC236}">
                <a16:creationId xmlns:a16="http://schemas.microsoft.com/office/drawing/2014/main" id="{0796E439-4F29-4C01-8FCA-40D179639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76225"/>
            <a:ext cx="43338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FEF1A-836B-4924-9592-831FC95F7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63" y="6356350"/>
            <a:ext cx="409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Arial" panose="020B0604020202020204"/>
                <a:ea typeface="+mn-ea"/>
              </a:defRPr>
            </a:lvl1pPr>
          </a:lstStyle>
          <a:p>
            <a:pPr>
              <a:defRPr/>
            </a:pPr>
            <a:fld id="{AA736813-23AF-4052-8B65-71899B57C4C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.xls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BCA5E08C-F82D-4B15-9B0B-9F93088A5A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563" y="309563"/>
            <a:ext cx="11923712" cy="1443037"/>
          </a:xfrm>
        </p:spPr>
        <p:txBody>
          <a:bodyPr/>
          <a:lstStyle/>
          <a:p>
            <a:r>
              <a:rPr lang="en-US" altLang="en-US" dirty="0"/>
              <a:t>2024 IEEE Radar Conference – May 6-10</a:t>
            </a:r>
            <a:br>
              <a:rPr lang="en-US" altLang="en-US" dirty="0"/>
            </a:br>
            <a:r>
              <a:rPr lang="en-US" altLang="en-US" dirty="0"/>
              <a:t>Hilton City Center, Denver, Colorado/USA</a:t>
            </a:r>
            <a:br>
              <a:rPr lang="en-US" altLang="en-US" dirty="0"/>
            </a:br>
            <a:r>
              <a:rPr lang="en-US" altLang="en-US" sz="2000" dirty="0"/>
              <a:t>Peak of Innovation			General Chairs: Justin Metcalf, Braham Himed</a:t>
            </a:r>
            <a:endParaRPr lang="en-US" alt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C9A65A9-752F-4EDB-957A-2E53B459C5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159097"/>
              </p:ext>
            </p:extLst>
          </p:nvPr>
        </p:nvGraphicFramePr>
        <p:xfrm>
          <a:off x="341313" y="1922463"/>
          <a:ext cx="5068888" cy="469143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534444">
                  <a:extLst>
                    <a:ext uri="{9D8B030D-6E8A-4147-A177-3AD203B41FA5}">
                      <a16:colId xmlns:a16="http://schemas.microsoft.com/office/drawing/2014/main" val="3496463723"/>
                    </a:ext>
                  </a:extLst>
                </a:gridCol>
                <a:gridCol w="2534444">
                  <a:extLst>
                    <a:ext uri="{9D8B030D-6E8A-4147-A177-3AD203B41FA5}">
                      <a16:colId xmlns:a16="http://schemas.microsoft.com/office/drawing/2014/main" val="1851291831"/>
                    </a:ext>
                  </a:extLst>
                </a:gridCol>
              </a:tblGrid>
              <a:tr h="1362997">
                <a:tc>
                  <a:txBody>
                    <a:bodyPr/>
                    <a:lstStyle/>
                    <a:p>
                      <a:r>
                        <a:rPr lang="en-US" sz="1300" b="1" dirty="0"/>
                        <a:t>Registrations (Full and Exhibitor)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Total: 610</a:t>
                      </a:r>
                    </a:p>
                    <a:p>
                      <a:endParaRPr lang="en-US" sz="1300" b="1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en-US" sz="1300" b="0" dirty="0"/>
                        <a:t>Author</a:t>
                      </a:r>
                      <a:r>
                        <a:rPr lang="en-US" sz="1300" b="0"/>
                        <a:t>: 174</a:t>
                      </a:r>
                      <a:br>
                        <a:rPr lang="en-US" sz="1300" b="0" dirty="0"/>
                      </a:br>
                      <a:r>
                        <a:rPr lang="en-US" sz="1300" b="0" dirty="0"/>
                        <a:t>Non-Author: 271</a:t>
                      </a:r>
                    </a:p>
                    <a:p>
                      <a:r>
                        <a:rPr lang="en-US" sz="1300" b="0" dirty="0"/>
                        <a:t>Student: 85</a:t>
                      </a:r>
                      <a:br>
                        <a:rPr lang="en-US" sz="1300" b="0" dirty="0"/>
                      </a:br>
                      <a:r>
                        <a:rPr lang="en-US" sz="1300" b="0" dirty="0"/>
                        <a:t>Exhibitor Pass: 56</a:t>
                      </a:r>
                    </a:p>
                    <a:p>
                      <a:r>
                        <a:rPr lang="en-US" sz="1300" b="0" dirty="0"/>
                        <a:t>Tutorials: 342</a:t>
                      </a:r>
                    </a:p>
                    <a:p>
                      <a:r>
                        <a:rPr lang="en-US" sz="1300" b="0" dirty="0"/>
                        <a:t>Radar Boot Camp: 68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3574413244"/>
                  </a:ext>
                </a:extLst>
              </a:tr>
              <a:tr h="883929">
                <a:tc>
                  <a:txBody>
                    <a:bodyPr/>
                    <a:lstStyle/>
                    <a:p>
                      <a:r>
                        <a:rPr lang="en-US" sz="1300" b="1" dirty="0"/>
                        <a:t>Papers</a:t>
                      </a:r>
                    </a:p>
                    <a:p>
                      <a:endParaRPr lang="en-US" sz="1300" b="1" dirty="0"/>
                    </a:p>
                    <a:p>
                      <a:r>
                        <a:rPr lang="en-US" sz="1300" b="1" dirty="0"/>
                        <a:t>Acceptance: 68.6%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en-US" sz="1300" b="0" dirty="0"/>
                        <a:t>Submitted: 322</a:t>
                      </a:r>
                    </a:p>
                    <a:p>
                      <a:r>
                        <a:rPr lang="en-US" sz="1300" b="0" dirty="0"/>
                        <a:t>Accepted: 221</a:t>
                      </a:r>
                    </a:p>
                    <a:p>
                      <a:r>
                        <a:rPr lang="en-US" sz="1300" b="0" dirty="0"/>
                        <a:t>Lectures: 140</a:t>
                      </a:r>
                    </a:p>
                    <a:p>
                      <a:r>
                        <a:rPr lang="en-US" sz="1300" b="0" dirty="0"/>
                        <a:t>Posters: 81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515635447"/>
                  </a:ext>
                </a:extLst>
              </a:tr>
              <a:tr h="1082050">
                <a:tc>
                  <a:txBody>
                    <a:bodyPr/>
                    <a:lstStyle/>
                    <a:p>
                      <a:r>
                        <a:rPr lang="en-US" sz="1300" b="1" dirty="0"/>
                        <a:t>Program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en-US" sz="1300" b="0" dirty="0"/>
                        <a:t>Lecture Sessions: 32</a:t>
                      </a:r>
                    </a:p>
                    <a:p>
                      <a:r>
                        <a:rPr lang="en-US" sz="1300" b="0" dirty="0"/>
                        <a:t>Poster Sessions: 12</a:t>
                      </a:r>
                    </a:p>
                    <a:p>
                      <a:r>
                        <a:rPr lang="en-US" sz="1300" b="0" dirty="0"/>
                        <a:t>Tutorial Sessions: 17</a:t>
                      </a:r>
                    </a:p>
                    <a:p>
                      <a:r>
                        <a:rPr lang="en-US" sz="1300" b="0" dirty="0"/>
                        <a:t>Plenary Talks: 3</a:t>
                      </a:r>
                    </a:p>
                    <a:p>
                      <a:r>
                        <a:rPr lang="en-US" sz="1300" b="0" dirty="0"/>
                        <a:t>Panels: 1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81832949"/>
                  </a:ext>
                </a:extLst>
              </a:tr>
              <a:tr h="487685">
                <a:tc>
                  <a:txBody>
                    <a:bodyPr/>
                    <a:lstStyle/>
                    <a:p>
                      <a:r>
                        <a:rPr lang="en-US" sz="1300" b="1" dirty="0"/>
                        <a:t>Industry Participation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en-US" sz="1300" b="0" dirty="0"/>
                        <a:t>Corporate Sponsors: 29</a:t>
                      </a:r>
                    </a:p>
                    <a:p>
                      <a:r>
                        <a:rPr lang="en-US" sz="1300" b="0" dirty="0"/>
                        <a:t>Exhibitors: 26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869698844"/>
                  </a:ext>
                </a:extLst>
              </a:tr>
              <a:tr h="830226">
                <a:tc>
                  <a:txBody>
                    <a:bodyPr/>
                    <a:lstStyle/>
                    <a:p>
                      <a:r>
                        <a:rPr lang="en-US" sz="1300" b="1" dirty="0"/>
                        <a:t>Demographics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en-US" sz="1100" b="0" dirty="0"/>
                        <a:t>Countries: 31</a:t>
                      </a:r>
                    </a:p>
                    <a:p>
                      <a:r>
                        <a:rPr lang="en-US" sz="1100" b="0" dirty="0"/>
                        <a:t>Government: 137</a:t>
                      </a:r>
                    </a:p>
                    <a:p>
                      <a:r>
                        <a:rPr lang="en-US" sz="1100" b="0" dirty="0"/>
                        <a:t>Academia: 246</a:t>
                      </a:r>
                    </a:p>
                    <a:p>
                      <a:r>
                        <a:rPr lang="en-US" sz="1100" b="0" dirty="0"/>
                        <a:t>Industry: 228</a:t>
                      </a:r>
                      <a:br>
                        <a:rPr lang="en-US" sz="1100" b="0" dirty="0"/>
                      </a:br>
                      <a:r>
                        <a:rPr lang="en-US" sz="1100" b="0" dirty="0"/>
                        <a:t>Other: 29</a:t>
                      </a:r>
                    </a:p>
                  </a:txBody>
                  <a:tcPr marL="91449" marR="91449" marT="18288" marB="18288"/>
                </a:tc>
                <a:extLst>
                  <a:ext uri="{0D108BD9-81ED-4DB2-BD59-A6C34878D82A}">
                    <a16:rowId xmlns:a16="http://schemas.microsoft.com/office/drawing/2014/main" val="2930306523"/>
                  </a:ext>
                </a:extLst>
              </a:tr>
            </a:tbl>
          </a:graphicData>
        </a:graphic>
      </p:graphicFrame>
      <p:sp>
        <p:nvSpPr>
          <p:cNvPr id="39988" name="TextBox 6">
            <a:extLst>
              <a:ext uri="{FF2B5EF4-FFF2-40B4-BE49-F238E27FC236}">
                <a16:creationId xmlns:a16="http://schemas.microsoft.com/office/drawing/2014/main" id="{B6EB545D-C6B5-49F9-BB02-74BF81AF8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7850" y="4330700"/>
            <a:ext cx="4964113" cy="21558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Noteworthy: Sold out exhibitor space, inaugural “Picard Talk” late registrations caused challenges with food orders and budgets, 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D9035A3E-6E26-407A-BE89-A419F2D4CA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563" y="309563"/>
            <a:ext cx="10363200" cy="1443037"/>
          </a:xfrm>
        </p:spPr>
        <p:txBody>
          <a:bodyPr/>
          <a:lstStyle/>
          <a:p>
            <a:r>
              <a:rPr lang="en-US" altLang="en-US" dirty="0"/>
              <a:t>2024 IEEE Radar Conference – May 6-10</a:t>
            </a:r>
            <a:br>
              <a:rPr lang="en-US" altLang="en-US" dirty="0"/>
            </a:br>
            <a:r>
              <a:rPr lang="en-US" altLang="en-US" dirty="0"/>
              <a:t>Hilton City Center, Denver, Colorado/USA</a:t>
            </a:r>
            <a:br>
              <a:rPr lang="en-US" altLang="en-US" dirty="0"/>
            </a:br>
            <a:r>
              <a:rPr lang="en-US" altLang="en-US" sz="2000" dirty="0"/>
              <a:t>Peak of Innovation		</a:t>
            </a:r>
            <a:endParaRPr lang="en-US" altLang="en-US" dirty="0"/>
          </a:p>
        </p:txBody>
      </p:sp>
      <p:sp>
        <p:nvSpPr>
          <p:cNvPr id="41987" name="TextBox 5">
            <a:extLst>
              <a:ext uri="{FF2B5EF4-FFF2-40B4-BE49-F238E27FC236}">
                <a16:creationId xmlns:a16="http://schemas.microsoft.com/office/drawing/2014/main" id="{FCDCD8C7-3575-4911-8848-BABBC87B6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1752600"/>
            <a:ext cx="11887200" cy="46418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Full Organizing Committee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General Chairs:  Justin Metcalf and Braham Himed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Technical Chairs: Nathan Goodman and Alex Charlish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Finance Chairs: Brian Cordill and Charles Rubenstein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Publications Chairs: Cenk Sahin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Publicity Chairs: Patrick McCormick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Student Programs Chairs: David Schvartzman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Diversity, Equity, and Inclusion Chairs: Jackie Fairley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Tutorials Chairs: Jay McDaniel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Industry Participation and Exhibits Chairs: Bill Correll and Mark Yeary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International Participation Chairs: Mateusz Malanowski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Local Arrangement Chairs: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Conference Management Corporation: Conference Catalysts, Coral Miller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79E3E18C-2845-412A-B13C-833A462F25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563" y="309563"/>
            <a:ext cx="10363200" cy="1443037"/>
          </a:xfrm>
        </p:spPr>
        <p:txBody>
          <a:bodyPr/>
          <a:lstStyle/>
          <a:p>
            <a:r>
              <a:rPr lang="en-US" altLang="en-US" dirty="0"/>
              <a:t>2024 IEEE Radar Conference – May 6-10</a:t>
            </a:r>
            <a:br>
              <a:rPr lang="en-US" altLang="en-US" dirty="0"/>
            </a:br>
            <a:r>
              <a:rPr lang="en-US" altLang="en-US" dirty="0"/>
              <a:t>Hilton City Center, Denver, Colorado/USA</a:t>
            </a:r>
            <a:br>
              <a:rPr lang="en-US" altLang="en-US" dirty="0"/>
            </a:br>
            <a:r>
              <a:rPr lang="en-US" altLang="en-US" sz="2000" dirty="0"/>
              <a:t>Peak of Innovation		</a:t>
            </a:r>
            <a:endParaRPr lang="en-US" altLang="en-US" dirty="0"/>
          </a:p>
        </p:txBody>
      </p:sp>
      <p:sp>
        <p:nvSpPr>
          <p:cNvPr id="44035" name="TextBox 5">
            <a:extLst>
              <a:ext uri="{FF2B5EF4-FFF2-40B4-BE49-F238E27FC236}">
                <a16:creationId xmlns:a16="http://schemas.microsoft.com/office/drawing/2014/main" id="{52FA74E2-69E0-4EF5-8D2E-E29BAD480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1779588"/>
            <a:ext cx="11887200" cy="46418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Budget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7F3236-ED7C-4343-92D9-C10F5060E8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777047"/>
              </p:ext>
            </p:extLst>
          </p:nvPr>
        </p:nvGraphicFramePr>
        <p:xfrm>
          <a:off x="7573963" y="2162175"/>
          <a:ext cx="4267200" cy="19196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933433">
                  <a:extLst>
                    <a:ext uri="{9D8B030D-6E8A-4147-A177-3AD203B41FA5}">
                      <a16:colId xmlns:a16="http://schemas.microsoft.com/office/drawing/2014/main" val="2000797881"/>
                    </a:ext>
                  </a:extLst>
                </a:gridCol>
                <a:gridCol w="1196454">
                  <a:extLst>
                    <a:ext uri="{9D8B030D-6E8A-4147-A177-3AD203B41FA5}">
                      <a16:colId xmlns:a16="http://schemas.microsoft.com/office/drawing/2014/main" val="2453669246"/>
                    </a:ext>
                  </a:extLst>
                </a:gridCol>
                <a:gridCol w="1137313">
                  <a:extLst>
                    <a:ext uri="{9D8B030D-6E8A-4147-A177-3AD203B41FA5}">
                      <a16:colId xmlns:a16="http://schemas.microsoft.com/office/drawing/2014/main" val="642348276"/>
                    </a:ext>
                  </a:extLst>
                </a:gridCol>
              </a:tblGrid>
              <a:tr h="3662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Current Estimate</a:t>
                      </a:r>
                    </a:p>
                  </a:txBody>
                  <a:tcPr marT="45664" marB="456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T="45664" marB="456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5189053"/>
                  </a:ext>
                </a:extLst>
              </a:tr>
              <a:tr h="3656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effectLst/>
                        </a:rPr>
                        <a:t>Total Expenses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$650,193.81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b="0" dirty="0"/>
                    </a:p>
                  </a:txBody>
                  <a:tcPr marT="45664" marB="456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781262"/>
                  </a:ext>
                </a:extLst>
              </a:tr>
              <a:tr h="3656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Total Revenue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/>
                        <a:t>$7510,07.82</a:t>
                      </a:r>
                      <a:endParaRPr lang="en-US" sz="1100" b="0" dirty="0"/>
                    </a:p>
                  </a:txBody>
                  <a:tcPr marT="45664" marB="456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b="0" dirty="0"/>
                    </a:p>
                  </a:txBody>
                  <a:tcPr marT="45664" marB="456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402697"/>
                  </a:ext>
                </a:extLst>
              </a:tr>
              <a:tr h="3656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Actual Surplus (dollars)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/>
                        <a:t>$100,814.01</a:t>
                      </a:r>
                    </a:p>
                  </a:txBody>
                  <a:tcPr marT="45664" marB="456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b="0" dirty="0"/>
                    </a:p>
                  </a:txBody>
                  <a:tcPr marT="45664" marB="456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1412030"/>
                  </a:ext>
                </a:extLst>
              </a:tr>
              <a:tr h="3656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Actual Surplus (percentage)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15%</a:t>
                      </a:r>
                    </a:p>
                  </a:txBody>
                  <a:tcPr marT="45664" marB="456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b="0" dirty="0"/>
                    </a:p>
                  </a:txBody>
                  <a:tcPr marT="45664" marB="456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0337030"/>
                  </a:ext>
                </a:extLst>
              </a:tr>
            </a:tbl>
          </a:graphicData>
        </a:graphic>
      </p:graphicFrame>
      <p:sp>
        <p:nvSpPr>
          <p:cNvPr id="44160" name="TextBox 6">
            <a:extLst>
              <a:ext uri="{FF2B5EF4-FFF2-40B4-BE49-F238E27FC236}">
                <a16:creationId xmlns:a16="http://schemas.microsoft.com/office/drawing/2014/main" id="{130B881E-7F92-4F98-8EAD-20FD5D373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3963" y="4138613"/>
            <a:ext cx="4298950" cy="17367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Notes: Final registration and budget numbers pending, total Radar Boot Camp attendees &gt; 100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A266247-4100-751D-925D-33617AD1C1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43312"/>
              </p:ext>
            </p:extLst>
          </p:nvPr>
        </p:nvGraphicFramePr>
        <p:xfrm>
          <a:off x="350838" y="2209875"/>
          <a:ext cx="5954270" cy="416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832498" imgH="3378187" progId="Excel.Sheet.12">
                  <p:embed/>
                </p:oleObj>
              </mc:Choice>
              <mc:Fallback>
                <p:oleObj name="Worksheet" r:id="rId4" imgW="4832498" imgH="337818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0838" y="2209875"/>
                        <a:ext cx="5954270" cy="4162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8726C061-AEAE-402D-988B-43C831DA2B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563" y="309563"/>
            <a:ext cx="10363200" cy="1443037"/>
          </a:xfrm>
        </p:spPr>
        <p:txBody>
          <a:bodyPr/>
          <a:lstStyle/>
          <a:p>
            <a:r>
              <a:rPr lang="en-US" altLang="en-US" dirty="0"/>
              <a:t>2024 IEEE Radar Conference – May 6-10</a:t>
            </a:r>
            <a:br>
              <a:rPr lang="en-US" altLang="en-US" dirty="0"/>
            </a:br>
            <a:r>
              <a:rPr lang="en-US" altLang="en-US" dirty="0"/>
              <a:t>Hilton City Center, Denver, Colorado/USA</a:t>
            </a:r>
            <a:br>
              <a:rPr lang="en-US" altLang="en-US" dirty="0"/>
            </a:br>
            <a:r>
              <a:rPr lang="en-US" altLang="en-US" sz="2000" dirty="0"/>
              <a:t>Peak of Innovation		</a:t>
            </a:r>
            <a:endParaRPr lang="en-US" altLang="en-US" dirty="0"/>
          </a:p>
        </p:txBody>
      </p:sp>
      <p:sp>
        <p:nvSpPr>
          <p:cNvPr id="46083" name="TextBox 5">
            <a:extLst>
              <a:ext uri="{FF2B5EF4-FFF2-40B4-BE49-F238E27FC236}">
                <a16:creationId xmlns:a16="http://schemas.microsoft.com/office/drawing/2014/main" id="{8CB03C05-09A1-4A02-B8DF-2426F2C8B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1752600"/>
            <a:ext cx="11887200" cy="46418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Arial" panose="020B0604020202020204" pitchFamily="34" charset="0"/>
              </a:rPr>
              <a:t>Downtown Denver location provided many good restaurants within walking distance as well as easy accessibility to the mountains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Arial" panose="020B0604020202020204" pitchFamily="34" charset="0"/>
              </a:rPr>
              <a:t>Dr. Alberto Moreira gave the first “Picard Talk” as the IEEE Picard Medal awardee 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Arial" panose="020B0604020202020204" pitchFamily="34" charset="0"/>
              </a:rPr>
              <a:t>Exhibit Hall was sold out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Arial" panose="020B0604020202020204" pitchFamily="34" charset="0"/>
              </a:rPr>
              <a:t>New format Radar Challenge organized by Matt Ritchie, Francesco Fioranelli, Jon Kraft</a:t>
            </a:r>
          </a:p>
          <a:p>
            <a:pPr marL="1085850" lvl="1" indent="-342900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1" dirty="0">
                <a:latin typeface="Arial" panose="020B0604020202020204" pitchFamily="34" charset="0"/>
              </a:rPr>
              <a:t>Industry support from Analog Devices and </a:t>
            </a:r>
            <a:r>
              <a:rPr lang="en-US" altLang="en-US" sz="1800" b="1" dirty="0" err="1">
                <a:latin typeface="Arial" panose="020B0604020202020204" pitchFamily="34" charset="0"/>
              </a:rPr>
              <a:t>Mathworks</a:t>
            </a:r>
            <a:endParaRPr lang="en-US" altLang="en-US" sz="1800" b="1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Arial" panose="020B0604020202020204" pitchFamily="34" charset="0"/>
              </a:rPr>
              <a:t>Brought in Ms. Trish </a:t>
            </a:r>
            <a:r>
              <a:rPr lang="en-US" altLang="en-US" sz="2000" b="1" dirty="0" err="1">
                <a:latin typeface="Arial" panose="020B0604020202020204" pitchFamily="34" charset="0"/>
              </a:rPr>
              <a:t>Ahjel</a:t>
            </a:r>
            <a:r>
              <a:rPr lang="en-US" altLang="en-US" sz="2000" b="1" dirty="0">
                <a:latin typeface="Arial" panose="020B0604020202020204" pitchFamily="34" charset="0"/>
              </a:rPr>
              <a:t>, professional speaker for DEI lunch</a:t>
            </a:r>
          </a:p>
          <a:p>
            <a:pPr marL="1085850" lvl="1" indent="-342900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endParaRPr lang="en-US" altLang="en-US" sz="18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5E9A5542-0397-4384-9CD8-14B6156671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563" y="309563"/>
            <a:ext cx="10363200" cy="1443037"/>
          </a:xfrm>
        </p:spPr>
        <p:txBody>
          <a:bodyPr/>
          <a:lstStyle/>
          <a:p>
            <a:r>
              <a:rPr lang="en-US" altLang="en-US" dirty="0"/>
              <a:t>2024 IEEE Radar Conference – May 6-10</a:t>
            </a:r>
            <a:br>
              <a:rPr lang="en-US" altLang="en-US" dirty="0"/>
            </a:br>
            <a:r>
              <a:rPr lang="en-US" altLang="en-US" dirty="0"/>
              <a:t>Hilton City Center, Denver, Colorado/USA</a:t>
            </a:r>
            <a:br>
              <a:rPr lang="en-US" altLang="en-US" dirty="0"/>
            </a:br>
            <a:r>
              <a:rPr lang="en-US" altLang="en-US" sz="2000" dirty="0"/>
              <a:t>Peak of Innovation		</a:t>
            </a:r>
            <a:endParaRPr lang="en-US" altLang="en-US" dirty="0"/>
          </a:p>
        </p:txBody>
      </p:sp>
      <p:sp>
        <p:nvSpPr>
          <p:cNvPr id="48131" name="TextBox 5">
            <a:extLst>
              <a:ext uri="{FF2B5EF4-FFF2-40B4-BE49-F238E27FC236}">
                <a16:creationId xmlns:a16="http://schemas.microsoft.com/office/drawing/2014/main" id="{B5F2A8F8-8FB0-47D9-8B15-84B416301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1752600"/>
            <a:ext cx="11887200" cy="46418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Arial" panose="020B0604020202020204" pitchFamily="34" charset="0"/>
              </a:rPr>
              <a:t>Significant (&gt;150) last minute registrations</a:t>
            </a:r>
          </a:p>
          <a:p>
            <a:pPr marL="1085850" lvl="1" indent="-342900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1" dirty="0">
                <a:latin typeface="Arial" panose="020B0604020202020204" pitchFamily="34" charset="0"/>
              </a:rPr>
              <a:t>Extreme challenges modifying food order</a:t>
            </a:r>
          </a:p>
          <a:p>
            <a:pPr marL="1085850" lvl="1" indent="-342900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1" dirty="0">
                <a:latin typeface="Arial" panose="020B0604020202020204" pitchFamily="34" charset="0"/>
              </a:rPr>
              <a:t>Tight budget so close to conference makes it difficult to decide on conference “extras” (e.g., speaker’s breakfast, lunch for Radar Bootcamp, drink tickets, etc.)</a:t>
            </a:r>
          </a:p>
          <a:p>
            <a:pPr marL="342900" indent="-342900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Arial" panose="020B0604020202020204" pitchFamily="34" charset="0"/>
              </a:rPr>
              <a:t>Ancillary activities are increasing in size and complexity (Radar Boot Camp, Radar Challenge, YP Event, Industry Panel, TAES/TRS lunch, handoff lunch, etc.)</a:t>
            </a:r>
          </a:p>
          <a:p>
            <a:pPr marL="342900" indent="-342900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Arial" panose="020B0604020202020204" pitchFamily="34" charset="0"/>
              </a:rPr>
              <a:t>Carefully consider Student Paper Competition format – Monday night vs. during conference</a:t>
            </a:r>
          </a:p>
          <a:p>
            <a:pPr marL="342900" indent="-342900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Arial" panose="020B0604020202020204" pitchFamily="34" charset="0"/>
              </a:rPr>
              <a:t>Make arrangements for DEI speaker early, particularly payment approval and hotel </a:t>
            </a:r>
          </a:p>
          <a:p>
            <a:pPr marL="342900" indent="-342900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Arial" panose="020B0604020202020204" pitchFamily="34" charset="0"/>
              </a:rPr>
              <a:t>Mike Wicks Award is judged based on registration</a:t>
            </a:r>
          </a:p>
          <a:p>
            <a:pPr marL="1085850" lvl="1" indent="-342900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1" dirty="0">
                <a:latin typeface="Arial" panose="020B0604020202020204" pitchFamily="34" charset="0"/>
              </a:rPr>
              <a:t>If paper is attached to a Professor’s registration, student will not be eligible for Mike Wicks Award</a:t>
            </a:r>
          </a:p>
          <a:p>
            <a:pPr marL="1485900" lvl="2" indent="-342900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400" b="1" dirty="0">
                <a:latin typeface="Arial" panose="020B0604020202020204" pitchFamily="34" charset="0"/>
              </a:rPr>
              <a:t>Need to advertise this!</a:t>
            </a:r>
          </a:p>
          <a:p>
            <a:pPr marL="1085850" lvl="1" indent="-342900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1" dirty="0">
                <a:latin typeface="Arial" panose="020B0604020202020204" pitchFamily="34" charset="0"/>
              </a:rPr>
              <a:t>Had problem with credit card hold for hotel incidentals (awardee’s CC was declined) </a:t>
            </a:r>
          </a:p>
          <a:p>
            <a:pPr marL="1485900" lvl="2" indent="-342900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400" b="1" dirty="0">
                <a:latin typeface="Arial" panose="020B0604020202020204" pitchFamily="34" charset="0"/>
              </a:rPr>
              <a:t>Recommend someone with conference credit card on site for entire conference</a:t>
            </a:r>
          </a:p>
          <a:p>
            <a:pPr marL="342900" indent="-342900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endParaRPr lang="en-US" altLang="en-US" sz="2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ieee_corporate_template_1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_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3_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4_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5_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6_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7_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8_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7_Custom Design">
  <a:themeElements>
    <a:clrScheme name="Custom 7">
      <a:dk1>
        <a:srgbClr val="000000"/>
      </a:dk1>
      <a:lt1>
        <a:srgbClr val="FFFFFF"/>
      </a:lt1>
      <a:dk2>
        <a:srgbClr val="4F1B59"/>
      </a:dk2>
      <a:lt2>
        <a:srgbClr val="BB97C3"/>
      </a:lt2>
      <a:accent1>
        <a:srgbClr val="9C67A8"/>
      </a:accent1>
      <a:accent2>
        <a:srgbClr val="41BADA"/>
      </a:accent2>
      <a:accent3>
        <a:srgbClr val="AAC73D"/>
      </a:accent3>
      <a:accent4>
        <a:srgbClr val="E6753D"/>
      </a:accent4>
      <a:accent5>
        <a:srgbClr val="4F1B59"/>
      </a:accent5>
      <a:accent6>
        <a:srgbClr val="063963"/>
      </a:accent6>
      <a:hlink>
        <a:srgbClr val="4F1B59"/>
      </a:hlink>
      <a:folHlink>
        <a:srgbClr val="4F1B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2" id="{7155EE44-D3E1-465F-A09E-9BBD83EF4136}" vid="{559835CA-FD7A-4C20-A9B3-5DE8E992FB9A}"/>
    </a:ext>
  </a:extLst>
</a:theme>
</file>

<file path=ppt/theme/theme2.xml><?xml version="1.0" encoding="utf-8"?>
<a:theme xmlns:a="http://schemas.openxmlformats.org/drawingml/2006/main" name="IEEE_customSlides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8_Custom Design">
  <a:themeElements>
    <a:clrScheme name="Custom 7">
      <a:dk1>
        <a:srgbClr val="000000"/>
      </a:dk1>
      <a:lt1>
        <a:srgbClr val="FFFFFF"/>
      </a:lt1>
      <a:dk2>
        <a:srgbClr val="4F1B59"/>
      </a:dk2>
      <a:lt2>
        <a:srgbClr val="BB97C3"/>
      </a:lt2>
      <a:accent1>
        <a:srgbClr val="9C67A8"/>
      </a:accent1>
      <a:accent2>
        <a:srgbClr val="41BADA"/>
      </a:accent2>
      <a:accent3>
        <a:srgbClr val="AAC73D"/>
      </a:accent3>
      <a:accent4>
        <a:srgbClr val="E6753D"/>
      </a:accent4>
      <a:accent5>
        <a:srgbClr val="4F1B59"/>
      </a:accent5>
      <a:accent6>
        <a:srgbClr val="063963"/>
      </a:accent6>
      <a:hlink>
        <a:srgbClr val="4F1B59"/>
      </a:hlink>
      <a:folHlink>
        <a:srgbClr val="4F1B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2" id="{7155EE44-D3E1-465F-A09E-9BBD83EF4136}" vid="{559835CA-FD7A-4C20-A9B3-5DE8E992FB9A}"/>
    </a:ext>
  </a:extLst>
</a:theme>
</file>

<file path=ppt/theme/theme21.xml><?xml version="1.0" encoding="utf-8"?>
<a:theme xmlns:a="http://schemas.openxmlformats.org/drawingml/2006/main" name="9_Custom Design">
  <a:themeElements>
    <a:clrScheme name="Custom 7">
      <a:dk1>
        <a:srgbClr val="000000"/>
      </a:dk1>
      <a:lt1>
        <a:srgbClr val="FFFFFF"/>
      </a:lt1>
      <a:dk2>
        <a:srgbClr val="4F1B59"/>
      </a:dk2>
      <a:lt2>
        <a:srgbClr val="BB97C3"/>
      </a:lt2>
      <a:accent1>
        <a:srgbClr val="9C67A8"/>
      </a:accent1>
      <a:accent2>
        <a:srgbClr val="41BADA"/>
      </a:accent2>
      <a:accent3>
        <a:srgbClr val="AAC73D"/>
      </a:accent3>
      <a:accent4>
        <a:srgbClr val="E6753D"/>
      </a:accent4>
      <a:accent5>
        <a:srgbClr val="4F1B59"/>
      </a:accent5>
      <a:accent6>
        <a:srgbClr val="063963"/>
      </a:accent6>
      <a:hlink>
        <a:srgbClr val="4F1B59"/>
      </a:hlink>
      <a:folHlink>
        <a:srgbClr val="4F1B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2" id="{7155EE44-D3E1-465F-A09E-9BBD83EF4136}" vid="{559835CA-FD7A-4C20-A9B3-5DE8E992FB9A}"/>
    </a:ext>
  </a:extLst>
</a:theme>
</file>

<file path=ppt/theme/theme22.xml><?xml version="1.0" encoding="utf-8"?>
<a:theme xmlns:a="http://schemas.openxmlformats.org/drawingml/2006/main" name="10_Custom Design">
  <a:themeElements>
    <a:clrScheme name="Custom 7">
      <a:dk1>
        <a:srgbClr val="000000"/>
      </a:dk1>
      <a:lt1>
        <a:srgbClr val="FFFFFF"/>
      </a:lt1>
      <a:dk2>
        <a:srgbClr val="4F1B59"/>
      </a:dk2>
      <a:lt2>
        <a:srgbClr val="BB97C3"/>
      </a:lt2>
      <a:accent1>
        <a:srgbClr val="9C67A8"/>
      </a:accent1>
      <a:accent2>
        <a:srgbClr val="41BADA"/>
      </a:accent2>
      <a:accent3>
        <a:srgbClr val="AAC73D"/>
      </a:accent3>
      <a:accent4>
        <a:srgbClr val="E6753D"/>
      </a:accent4>
      <a:accent5>
        <a:srgbClr val="4F1B59"/>
      </a:accent5>
      <a:accent6>
        <a:srgbClr val="063963"/>
      </a:accent6>
      <a:hlink>
        <a:srgbClr val="4F1B59"/>
      </a:hlink>
      <a:folHlink>
        <a:srgbClr val="4F1B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2" id="{7155EE44-D3E1-465F-A09E-9BBD83EF4136}" vid="{559835CA-FD7A-4C20-A9B3-5DE8E992FB9A}"/>
    </a:ext>
  </a:extLst>
</a:theme>
</file>

<file path=ppt/theme/theme23.xml><?xml version="1.0" encoding="utf-8"?>
<a:theme xmlns:a="http://schemas.openxmlformats.org/drawingml/2006/main" name="11_Custom Design">
  <a:themeElements>
    <a:clrScheme name="Custom 7">
      <a:dk1>
        <a:srgbClr val="000000"/>
      </a:dk1>
      <a:lt1>
        <a:srgbClr val="FFFFFF"/>
      </a:lt1>
      <a:dk2>
        <a:srgbClr val="4F1B59"/>
      </a:dk2>
      <a:lt2>
        <a:srgbClr val="BB97C3"/>
      </a:lt2>
      <a:accent1>
        <a:srgbClr val="9C67A8"/>
      </a:accent1>
      <a:accent2>
        <a:srgbClr val="41BADA"/>
      </a:accent2>
      <a:accent3>
        <a:srgbClr val="AAC73D"/>
      </a:accent3>
      <a:accent4>
        <a:srgbClr val="E6753D"/>
      </a:accent4>
      <a:accent5>
        <a:srgbClr val="4F1B59"/>
      </a:accent5>
      <a:accent6>
        <a:srgbClr val="063963"/>
      </a:accent6>
      <a:hlink>
        <a:srgbClr val="4F1B59"/>
      </a:hlink>
      <a:folHlink>
        <a:srgbClr val="4F1B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2" id="{7155EE44-D3E1-465F-A09E-9BBD83EF4136}" vid="{559835CA-FD7A-4C20-A9B3-5DE8E992FB9A}"/>
    </a:ext>
  </a:extLst>
</a:theme>
</file>

<file path=ppt/theme/theme24.xml><?xml version="1.0" encoding="utf-8"?>
<a:theme xmlns:a="http://schemas.openxmlformats.org/drawingml/2006/main" name="12_Custom Design">
  <a:themeElements>
    <a:clrScheme name="Custom 7">
      <a:dk1>
        <a:srgbClr val="000000"/>
      </a:dk1>
      <a:lt1>
        <a:srgbClr val="FFFFFF"/>
      </a:lt1>
      <a:dk2>
        <a:srgbClr val="4F1B59"/>
      </a:dk2>
      <a:lt2>
        <a:srgbClr val="BB97C3"/>
      </a:lt2>
      <a:accent1>
        <a:srgbClr val="9C67A8"/>
      </a:accent1>
      <a:accent2>
        <a:srgbClr val="41BADA"/>
      </a:accent2>
      <a:accent3>
        <a:srgbClr val="AAC73D"/>
      </a:accent3>
      <a:accent4>
        <a:srgbClr val="E6753D"/>
      </a:accent4>
      <a:accent5>
        <a:srgbClr val="4F1B59"/>
      </a:accent5>
      <a:accent6>
        <a:srgbClr val="063963"/>
      </a:accent6>
      <a:hlink>
        <a:srgbClr val="4F1B59"/>
      </a:hlink>
      <a:folHlink>
        <a:srgbClr val="4F1B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2" id="{7155EE44-D3E1-465F-A09E-9BBD83EF4136}" vid="{559835CA-FD7A-4C20-A9B3-5DE8E992FB9A}"/>
    </a:ext>
  </a:extLst>
</a:theme>
</file>

<file path=ppt/theme/theme25.xml><?xml version="1.0" encoding="utf-8"?>
<a:theme xmlns:a="http://schemas.openxmlformats.org/drawingml/2006/main" name="13_Custom Design">
  <a:themeElements>
    <a:clrScheme name="Custom 7">
      <a:dk1>
        <a:srgbClr val="000000"/>
      </a:dk1>
      <a:lt1>
        <a:srgbClr val="FFFFFF"/>
      </a:lt1>
      <a:dk2>
        <a:srgbClr val="4F1B59"/>
      </a:dk2>
      <a:lt2>
        <a:srgbClr val="BB97C3"/>
      </a:lt2>
      <a:accent1>
        <a:srgbClr val="9C67A8"/>
      </a:accent1>
      <a:accent2>
        <a:srgbClr val="41BADA"/>
      </a:accent2>
      <a:accent3>
        <a:srgbClr val="AAC73D"/>
      </a:accent3>
      <a:accent4>
        <a:srgbClr val="E6753D"/>
      </a:accent4>
      <a:accent5>
        <a:srgbClr val="4F1B59"/>
      </a:accent5>
      <a:accent6>
        <a:srgbClr val="063963"/>
      </a:accent6>
      <a:hlink>
        <a:srgbClr val="4F1B59"/>
      </a:hlink>
      <a:folHlink>
        <a:srgbClr val="4F1B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2" id="{7155EE44-D3E1-465F-A09E-9BBD83EF4136}" vid="{559835CA-FD7A-4C20-A9B3-5DE8E992FB9A}"/>
    </a:ext>
  </a:extLst>
</a:theme>
</file>

<file path=ppt/theme/theme26.xml><?xml version="1.0" encoding="utf-8"?>
<a:theme xmlns:a="http://schemas.openxmlformats.org/drawingml/2006/main" name="14_Custom Design">
  <a:themeElements>
    <a:clrScheme name="Custom 7">
      <a:dk1>
        <a:srgbClr val="000000"/>
      </a:dk1>
      <a:lt1>
        <a:srgbClr val="FFFFFF"/>
      </a:lt1>
      <a:dk2>
        <a:srgbClr val="4F1B59"/>
      </a:dk2>
      <a:lt2>
        <a:srgbClr val="BB97C3"/>
      </a:lt2>
      <a:accent1>
        <a:srgbClr val="9C67A8"/>
      </a:accent1>
      <a:accent2>
        <a:srgbClr val="41BADA"/>
      </a:accent2>
      <a:accent3>
        <a:srgbClr val="AAC73D"/>
      </a:accent3>
      <a:accent4>
        <a:srgbClr val="E6753D"/>
      </a:accent4>
      <a:accent5>
        <a:srgbClr val="4F1B59"/>
      </a:accent5>
      <a:accent6>
        <a:srgbClr val="063963"/>
      </a:accent6>
      <a:hlink>
        <a:srgbClr val="4F1B59"/>
      </a:hlink>
      <a:folHlink>
        <a:srgbClr val="4F1B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2" id="{7155EE44-D3E1-465F-A09E-9BBD83EF4136}" vid="{559835CA-FD7A-4C20-A9B3-5DE8E992FB9A}"/>
    </a:ext>
  </a:extLst>
</a:theme>
</file>

<file path=ppt/theme/theme27.xml><?xml version="1.0" encoding="utf-8"?>
<a:theme xmlns:a="http://schemas.openxmlformats.org/drawingml/2006/main" name="15_Custom Design">
  <a:themeElements>
    <a:clrScheme name="Custom 7">
      <a:dk1>
        <a:srgbClr val="000000"/>
      </a:dk1>
      <a:lt1>
        <a:srgbClr val="FFFFFF"/>
      </a:lt1>
      <a:dk2>
        <a:srgbClr val="4F1B59"/>
      </a:dk2>
      <a:lt2>
        <a:srgbClr val="BB97C3"/>
      </a:lt2>
      <a:accent1>
        <a:srgbClr val="9C67A8"/>
      </a:accent1>
      <a:accent2>
        <a:srgbClr val="41BADA"/>
      </a:accent2>
      <a:accent3>
        <a:srgbClr val="AAC73D"/>
      </a:accent3>
      <a:accent4>
        <a:srgbClr val="E6753D"/>
      </a:accent4>
      <a:accent5>
        <a:srgbClr val="4F1B59"/>
      </a:accent5>
      <a:accent6>
        <a:srgbClr val="063963"/>
      </a:accent6>
      <a:hlink>
        <a:srgbClr val="4F1B59"/>
      </a:hlink>
      <a:folHlink>
        <a:srgbClr val="4F1B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2" id="{7155EE44-D3E1-465F-A09E-9BBD83EF4136}" vid="{559835CA-FD7A-4C20-A9B3-5DE8E992FB9A}"/>
    </a:ext>
  </a:extLst>
</a:theme>
</file>

<file path=ppt/theme/theme2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Custom 7">
      <a:dk1>
        <a:srgbClr val="000000"/>
      </a:dk1>
      <a:lt1>
        <a:srgbClr val="FFFFFF"/>
      </a:lt1>
      <a:dk2>
        <a:srgbClr val="4F1B59"/>
      </a:dk2>
      <a:lt2>
        <a:srgbClr val="BB97C3"/>
      </a:lt2>
      <a:accent1>
        <a:srgbClr val="9C67A8"/>
      </a:accent1>
      <a:accent2>
        <a:srgbClr val="41BADA"/>
      </a:accent2>
      <a:accent3>
        <a:srgbClr val="AAC73D"/>
      </a:accent3>
      <a:accent4>
        <a:srgbClr val="E6753D"/>
      </a:accent4>
      <a:accent5>
        <a:srgbClr val="4F1B59"/>
      </a:accent5>
      <a:accent6>
        <a:srgbClr val="063963"/>
      </a:accent6>
      <a:hlink>
        <a:srgbClr val="4F1B59"/>
      </a:hlink>
      <a:folHlink>
        <a:srgbClr val="4F1B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2" id="{7155EE44-D3E1-465F-A09E-9BBD83EF4136}" vid="{559835CA-FD7A-4C20-A9B3-5DE8E992FB9A}"/>
    </a:ext>
  </a:extLst>
</a:theme>
</file>

<file path=ppt/theme/theme4.xml><?xml version="1.0" encoding="utf-8"?>
<a:theme xmlns:a="http://schemas.openxmlformats.org/drawingml/2006/main" name="1_Custom Design">
  <a:themeElements>
    <a:clrScheme name="Custom 7">
      <a:dk1>
        <a:srgbClr val="000000"/>
      </a:dk1>
      <a:lt1>
        <a:srgbClr val="FFFFFF"/>
      </a:lt1>
      <a:dk2>
        <a:srgbClr val="4F1B59"/>
      </a:dk2>
      <a:lt2>
        <a:srgbClr val="BB97C3"/>
      </a:lt2>
      <a:accent1>
        <a:srgbClr val="9C67A8"/>
      </a:accent1>
      <a:accent2>
        <a:srgbClr val="41BADA"/>
      </a:accent2>
      <a:accent3>
        <a:srgbClr val="AAC73D"/>
      </a:accent3>
      <a:accent4>
        <a:srgbClr val="E6753D"/>
      </a:accent4>
      <a:accent5>
        <a:srgbClr val="4F1B59"/>
      </a:accent5>
      <a:accent6>
        <a:srgbClr val="063963"/>
      </a:accent6>
      <a:hlink>
        <a:srgbClr val="4F1B59"/>
      </a:hlink>
      <a:folHlink>
        <a:srgbClr val="4F1B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2" id="{7155EE44-D3E1-465F-A09E-9BBD83EF4136}" vid="{559835CA-FD7A-4C20-A9B3-5DE8E992FB9A}"/>
    </a:ext>
  </a:extLst>
</a:theme>
</file>

<file path=ppt/theme/theme5.xml><?xml version="1.0" encoding="utf-8"?>
<a:theme xmlns:a="http://schemas.openxmlformats.org/drawingml/2006/main" name="2_Custom Design">
  <a:themeElements>
    <a:clrScheme name="Custom 7">
      <a:dk1>
        <a:srgbClr val="000000"/>
      </a:dk1>
      <a:lt1>
        <a:srgbClr val="FFFFFF"/>
      </a:lt1>
      <a:dk2>
        <a:srgbClr val="4F1B59"/>
      </a:dk2>
      <a:lt2>
        <a:srgbClr val="BB97C3"/>
      </a:lt2>
      <a:accent1>
        <a:srgbClr val="9C67A8"/>
      </a:accent1>
      <a:accent2>
        <a:srgbClr val="41BADA"/>
      </a:accent2>
      <a:accent3>
        <a:srgbClr val="AAC73D"/>
      </a:accent3>
      <a:accent4>
        <a:srgbClr val="E6753D"/>
      </a:accent4>
      <a:accent5>
        <a:srgbClr val="4F1B59"/>
      </a:accent5>
      <a:accent6>
        <a:srgbClr val="063963"/>
      </a:accent6>
      <a:hlink>
        <a:srgbClr val="4F1B59"/>
      </a:hlink>
      <a:folHlink>
        <a:srgbClr val="4F1B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2" id="{7155EE44-D3E1-465F-A09E-9BBD83EF4136}" vid="{559835CA-FD7A-4C20-A9B3-5DE8E992FB9A}"/>
    </a:ext>
  </a:extLst>
</a:theme>
</file>

<file path=ppt/theme/theme6.xml><?xml version="1.0" encoding="utf-8"?>
<a:theme xmlns:a="http://schemas.openxmlformats.org/drawingml/2006/main" name="3_Custom Design">
  <a:themeElements>
    <a:clrScheme name="Custom 7">
      <a:dk1>
        <a:srgbClr val="000000"/>
      </a:dk1>
      <a:lt1>
        <a:srgbClr val="FFFFFF"/>
      </a:lt1>
      <a:dk2>
        <a:srgbClr val="4F1B59"/>
      </a:dk2>
      <a:lt2>
        <a:srgbClr val="BB97C3"/>
      </a:lt2>
      <a:accent1>
        <a:srgbClr val="9C67A8"/>
      </a:accent1>
      <a:accent2>
        <a:srgbClr val="41BADA"/>
      </a:accent2>
      <a:accent3>
        <a:srgbClr val="AAC73D"/>
      </a:accent3>
      <a:accent4>
        <a:srgbClr val="E6753D"/>
      </a:accent4>
      <a:accent5>
        <a:srgbClr val="4F1B59"/>
      </a:accent5>
      <a:accent6>
        <a:srgbClr val="063963"/>
      </a:accent6>
      <a:hlink>
        <a:srgbClr val="4F1B59"/>
      </a:hlink>
      <a:folHlink>
        <a:srgbClr val="4F1B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2" id="{7155EE44-D3E1-465F-A09E-9BBD83EF4136}" vid="{559835CA-FD7A-4C20-A9B3-5DE8E992FB9A}"/>
    </a:ext>
  </a:extLst>
</a:theme>
</file>

<file path=ppt/theme/theme7.xml><?xml version="1.0" encoding="utf-8"?>
<a:theme xmlns:a="http://schemas.openxmlformats.org/drawingml/2006/main" name="4_Custom Design">
  <a:themeElements>
    <a:clrScheme name="Custom 7">
      <a:dk1>
        <a:srgbClr val="000000"/>
      </a:dk1>
      <a:lt1>
        <a:srgbClr val="FFFFFF"/>
      </a:lt1>
      <a:dk2>
        <a:srgbClr val="4F1B59"/>
      </a:dk2>
      <a:lt2>
        <a:srgbClr val="BB97C3"/>
      </a:lt2>
      <a:accent1>
        <a:srgbClr val="9C67A8"/>
      </a:accent1>
      <a:accent2>
        <a:srgbClr val="41BADA"/>
      </a:accent2>
      <a:accent3>
        <a:srgbClr val="AAC73D"/>
      </a:accent3>
      <a:accent4>
        <a:srgbClr val="E6753D"/>
      </a:accent4>
      <a:accent5>
        <a:srgbClr val="4F1B59"/>
      </a:accent5>
      <a:accent6>
        <a:srgbClr val="063963"/>
      </a:accent6>
      <a:hlink>
        <a:srgbClr val="4F1B59"/>
      </a:hlink>
      <a:folHlink>
        <a:srgbClr val="4F1B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2" id="{7155EE44-D3E1-465F-A09E-9BBD83EF4136}" vid="{559835CA-FD7A-4C20-A9B3-5DE8E992FB9A}"/>
    </a:ext>
  </a:extLst>
</a:theme>
</file>

<file path=ppt/theme/theme8.xml><?xml version="1.0" encoding="utf-8"?>
<a:theme xmlns:a="http://schemas.openxmlformats.org/drawingml/2006/main" name="5_Custom Design">
  <a:themeElements>
    <a:clrScheme name="Custom 7">
      <a:dk1>
        <a:srgbClr val="000000"/>
      </a:dk1>
      <a:lt1>
        <a:srgbClr val="FFFFFF"/>
      </a:lt1>
      <a:dk2>
        <a:srgbClr val="4F1B59"/>
      </a:dk2>
      <a:lt2>
        <a:srgbClr val="BB97C3"/>
      </a:lt2>
      <a:accent1>
        <a:srgbClr val="9C67A8"/>
      </a:accent1>
      <a:accent2>
        <a:srgbClr val="41BADA"/>
      </a:accent2>
      <a:accent3>
        <a:srgbClr val="AAC73D"/>
      </a:accent3>
      <a:accent4>
        <a:srgbClr val="E6753D"/>
      </a:accent4>
      <a:accent5>
        <a:srgbClr val="4F1B59"/>
      </a:accent5>
      <a:accent6>
        <a:srgbClr val="063963"/>
      </a:accent6>
      <a:hlink>
        <a:srgbClr val="4F1B59"/>
      </a:hlink>
      <a:folHlink>
        <a:srgbClr val="4F1B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2" id="{7155EE44-D3E1-465F-A09E-9BBD83EF4136}" vid="{559835CA-FD7A-4C20-A9B3-5DE8E992FB9A}"/>
    </a:ext>
  </a:extLst>
</a:theme>
</file>

<file path=ppt/theme/theme9.xml><?xml version="1.0" encoding="utf-8"?>
<a:theme xmlns:a="http://schemas.openxmlformats.org/drawingml/2006/main" name="6_Custom Design">
  <a:themeElements>
    <a:clrScheme name="Custom 7">
      <a:dk1>
        <a:srgbClr val="000000"/>
      </a:dk1>
      <a:lt1>
        <a:srgbClr val="FFFFFF"/>
      </a:lt1>
      <a:dk2>
        <a:srgbClr val="4F1B59"/>
      </a:dk2>
      <a:lt2>
        <a:srgbClr val="BB97C3"/>
      </a:lt2>
      <a:accent1>
        <a:srgbClr val="9C67A8"/>
      </a:accent1>
      <a:accent2>
        <a:srgbClr val="41BADA"/>
      </a:accent2>
      <a:accent3>
        <a:srgbClr val="AAC73D"/>
      </a:accent3>
      <a:accent4>
        <a:srgbClr val="E6753D"/>
      </a:accent4>
      <a:accent5>
        <a:srgbClr val="4F1B59"/>
      </a:accent5>
      <a:accent6>
        <a:srgbClr val="063963"/>
      </a:accent6>
      <a:hlink>
        <a:srgbClr val="4F1B59"/>
      </a:hlink>
      <a:folHlink>
        <a:srgbClr val="4F1B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2" id="{7155EE44-D3E1-465F-A09E-9BBD83EF4136}" vid="{559835CA-FD7A-4C20-A9B3-5DE8E992FB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ieee_corporate_template_1</Template>
  <TotalTime>12710</TotalTime>
  <Words>698</Words>
  <Application>Microsoft Office PowerPoint</Application>
  <PresentationFormat>Widescreen</PresentationFormat>
  <Paragraphs>91</Paragraphs>
  <Slides>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40" baseType="lpstr">
      <vt:lpstr>Arial</vt:lpstr>
      <vt:lpstr>Arial Regular</vt:lpstr>
      <vt:lpstr>Calibri</vt:lpstr>
      <vt:lpstr>Courier New</vt:lpstr>
      <vt:lpstr>LucidaGrande</vt:lpstr>
      <vt:lpstr>Verdana</vt:lpstr>
      <vt:lpstr>Wingdings</vt:lpstr>
      <vt:lpstr>ieee_corporate_template_1</vt:lpstr>
      <vt:lpstr>IEEE_customSlides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Theme 1</vt:lpstr>
      <vt:lpstr>1_Theme 1</vt:lpstr>
      <vt:lpstr>2_Theme 1</vt:lpstr>
      <vt:lpstr>3_Theme 1</vt:lpstr>
      <vt:lpstr>4_Theme 1</vt:lpstr>
      <vt:lpstr>5_Theme 1</vt:lpstr>
      <vt:lpstr>6_Theme 1</vt:lpstr>
      <vt:lpstr>7_Theme 1</vt:lpstr>
      <vt:lpstr>8_Theme 1</vt:lpstr>
      <vt:lpstr>7_Custom Design</vt:lpstr>
      <vt:lpstr>8_Custom Design</vt:lpstr>
      <vt:lpstr>9_Custom Design</vt:lpstr>
      <vt:lpstr>10_Custom Design</vt:lpstr>
      <vt:lpstr>11_Custom Design</vt:lpstr>
      <vt:lpstr>12_Custom Design</vt:lpstr>
      <vt:lpstr>13_Custom Design</vt:lpstr>
      <vt:lpstr>14_Custom Design</vt:lpstr>
      <vt:lpstr>15_Custom Design</vt:lpstr>
      <vt:lpstr>Worksheet</vt:lpstr>
      <vt:lpstr>2024 IEEE Radar Conference – May 6-10 Hilton City Center, Denver, Colorado/USA Peak of Innovation   General Chairs: Justin Metcalf, Braham Himed</vt:lpstr>
      <vt:lpstr>2024 IEEE Radar Conference – May 6-10 Hilton City Center, Denver, Colorado/USA Peak of Innovation  </vt:lpstr>
      <vt:lpstr>2024 IEEE Radar Conference – May 6-10 Hilton City Center, Denver, Colorado/USA Peak of Innovation  </vt:lpstr>
      <vt:lpstr>2024 IEEE Radar Conference – May 6-10 Hilton City Center, Denver, Colorado/USA Peak of Innovation  </vt:lpstr>
      <vt:lpstr>2024 IEEE Radar Conference – May 6-10 Hilton City Center, Denver, Colorado/USA Peak of Innovation  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ftardo</dc:creator>
  <cp:lastModifiedBy>Amanda Osborn</cp:lastModifiedBy>
  <cp:revision>292</cp:revision>
  <cp:lastPrinted>2017-10-20T18:04:47Z</cp:lastPrinted>
  <dcterms:created xsi:type="dcterms:W3CDTF">2010-02-05T19:49:13Z</dcterms:created>
  <dcterms:modified xsi:type="dcterms:W3CDTF">2024-05-09T22:17:48Z</dcterms:modified>
</cp:coreProperties>
</file>