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3" r:id="rId2"/>
    <p:sldId id="259" r:id="rId3"/>
    <p:sldId id="44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5" autoAdjust="0"/>
    <p:restoredTop sz="94660"/>
  </p:normalViewPr>
  <p:slideViewPr>
    <p:cSldViewPr snapToGrid="0">
      <p:cViewPr varScale="1">
        <p:scale>
          <a:sx n="94" d="100"/>
          <a:sy n="94" d="100"/>
        </p:scale>
        <p:origin x="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Short Course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194570" y="982877"/>
            <a:ext cx="7515837" cy="548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Short Course Options</a:t>
            </a:r>
          </a:p>
          <a:p>
            <a:pPr lvl="1"/>
            <a:r>
              <a:rPr lang="en-US" dirty="0"/>
              <a:t>In-person/hybrid course run at a public venue, open to everyone</a:t>
            </a:r>
          </a:p>
          <a:p>
            <a:pPr lvl="1"/>
            <a:r>
              <a:rPr lang="en-US" dirty="0"/>
              <a:t>Virtual course open to everyone - more attractive for chapters with less money.</a:t>
            </a:r>
          </a:p>
          <a:p>
            <a:pPr lvl="1"/>
            <a:r>
              <a:rPr lang="en-US" dirty="0"/>
              <a:t>Industry focused short course, run for a specific company.</a:t>
            </a:r>
          </a:p>
          <a:p>
            <a:r>
              <a:rPr lang="en-US" sz="1800" dirty="0"/>
              <a:t>Short course website</a:t>
            </a:r>
          </a:p>
          <a:p>
            <a:pPr lvl="1"/>
            <a:r>
              <a:rPr lang="en-US" dirty="0"/>
              <a:t>New form for logging short courses – not widely used </a:t>
            </a:r>
          </a:p>
          <a:p>
            <a:r>
              <a:rPr lang="en-US" sz="1800" dirty="0"/>
              <a:t>Previous short courses since Nov. 2023 </a:t>
            </a:r>
          </a:p>
          <a:p>
            <a:pPr lvl="1"/>
            <a:r>
              <a:rPr lang="en-US" dirty="0"/>
              <a:t>Joe Fabrizio - Over the Horizon Radar – various venues / audiences </a:t>
            </a:r>
          </a:p>
          <a:p>
            <a:pPr lvl="1"/>
            <a:r>
              <a:rPr lang="en-US" dirty="0"/>
              <a:t>Karen Haigh and David Brown –  Introduction to EW / Cognitive EW joint course with AOC Australia, November 13-17 in Brisbane and Adelaide. </a:t>
            </a:r>
          </a:p>
          <a:p>
            <a:r>
              <a:rPr lang="en-US" sz="1800" dirty="0"/>
              <a:t>Upcoming short courses:</a:t>
            </a:r>
          </a:p>
          <a:p>
            <a:pPr lvl="1"/>
            <a:r>
              <a:rPr lang="en-US" dirty="0"/>
              <a:t>Joe Fabrizio - Over the Horizon Radar – courses planned for June and August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1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pic>
        <p:nvPicPr>
          <p:cNvPr id="5" name="Picture 4" descr="A group of people standing on grass&#10;&#10;Description automatically generated">
            <a:extLst>
              <a:ext uri="{FF2B5EF4-FFF2-40B4-BE49-F238E27FC236}">
                <a16:creationId xmlns:a16="http://schemas.microsoft.com/office/drawing/2014/main" id="{3219D3DE-79C2-18B7-11B4-7A8B8002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088756"/>
            <a:ext cx="3078996" cy="2309247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E0CE817C-2084-3217-D6B3-EE657B388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586940"/>
            <a:ext cx="3078996" cy="23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Short Course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70829" y="961214"/>
            <a:ext cx="11032229" cy="5460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Communication</a:t>
            </a:r>
          </a:p>
          <a:p>
            <a:pPr lvl="1"/>
            <a:r>
              <a:rPr lang="en-US" sz="2000" dirty="0"/>
              <a:t>Contacted all AESS short course presenters in May 2023 to encourage them to be pro-active and reach out to local AESS chapters and/or industry directly</a:t>
            </a:r>
          </a:p>
          <a:p>
            <a:pPr lvl="1"/>
            <a:r>
              <a:rPr lang="en-US" sz="2000" dirty="0"/>
              <a:t>Further communication required to promote short course program to AESS Chapters</a:t>
            </a:r>
          </a:p>
          <a:p>
            <a:pPr lvl="1"/>
            <a:r>
              <a:rPr lang="en-US" sz="2000" dirty="0"/>
              <a:t>Short course slides presented by Lorenzo at the India R10 meeting and Peru region 9 meetings.</a:t>
            </a:r>
          </a:p>
          <a:p>
            <a:pPr lvl="1"/>
            <a:endParaRPr lang="en-US" sz="2000" dirty="0"/>
          </a:p>
          <a:p>
            <a:r>
              <a:rPr lang="en-US" sz="2000" dirty="0"/>
              <a:t>Ideas going forward</a:t>
            </a:r>
          </a:p>
          <a:p>
            <a:pPr lvl="1"/>
            <a:r>
              <a:rPr lang="en-US" sz="2000" dirty="0"/>
              <a:t>Work closer with AESS industry group to test out this newer working model</a:t>
            </a:r>
          </a:p>
          <a:p>
            <a:pPr lvl="1"/>
            <a:r>
              <a:rPr lang="en-US" sz="2000" dirty="0"/>
              <a:t>Further outreach to AESS chapters – continue to talk at the region summits</a:t>
            </a:r>
          </a:p>
          <a:p>
            <a:pPr lvl="1"/>
            <a:r>
              <a:rPr lang="en-US" sz="2000" dirty="0"/>
              <a:t>Online training session for each region – how to coordinate?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2</a:t>
            </a:fld>
            <a:endParaRPr lang="en-US" altLang="en-US" dirty="0">
              <a:solidFill>
                <a:srgbClr val="0C7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Short Course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70829" y="961214"/>
            <a:ext cx="11032229" cy="5460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r>
              <a:rPr lang="en-US" sz="1800" dirty="0"/>
              <a:t>DSTEI program (short course / tutorial style lectures focused on a single topic)</a:t>
            </a:r>
          </a:p>
          <a:p>
            <a:pPr lvl="1"/>
            <a:r>
              <a:rPr lang="en-US" dirty="0">
                <a:effectLst/>
              </a:rPr>
              <a:t>Mark Davis – Distributed Sensor Systems Management</a:t>
            </a:r>
          </a:p>
          <a:p>
            <a:pPr lvl="1"/>
            <a:r>
              <a:rPr lang="en-US" dirty="0">
                <a:effectLst/>
              </a:rPr>
              <a:t>Mike </a:t>
            </a:r>
            <a:r>
              <a:rPr lang="en-US" dirty="0" err="1">
                <a:effectLst/>
              </a:rPr>
              <a:t>Braasch</a:t>
            </a:r>
            <a:r>
              <a:rPr lang="en-US" dirty="0">
                <a:effectLst/>
              </a:rPr>
              <a:t> – UAV Navigation Technology </a:t>
            </a:r>
          </a:p>
          <a:p>
            <a:pPr lvl="1"/>
            <a:r>
              <a:rPr lang="en-US" dirty="0">
                <a:effectLst/>
              </a:rPr>
              <a:t>Roberto </a:t>
            </a:r>
            <a:r>
              <a:rPr lang="en-US" dirty="0" err="1">
                <a:effectLst/>
              </a:rPr>
              <a:t>Sabertini</a:t>
            </a:r>
            <a:r>
              <a:rPr lang="en-US" dirty="0">
                <a:effectLst/>
              </a:rPr>
              <a:t> - Avionics and Cyber-Security</a:t>
            </a:r>
          </a:p>
          <a:p>
            <a:pPr lvl="1"/>
            <a:r>
              <a:rPr lang="en-US" dirty="0">
                <a:effectLst/>
              </a:rPr>
              <a:t>Vince </a:t>
            </a:r>
            <a:r>
              <a:rPr lang="en-US" dirty="0" err="1">
                <a:effectLst/>
              </a:rPr>
              <a:t>Socci</a:t>
            </a:r>
            <a:r>
              <a:rPr lang="en-US" dirty="0">
                <a:effectLst/>
              </a:rPr>
              <a:t> - </a:t>
            </a:r>
            <a:r>
              <a:rPr lang="en-AU" dirty="0">
                <a:effectLst/>
              </a:rPr>
              <a:t>UAV Operations Planning</a:t>
            </a:r>
          </a:p>
          <a:p>
            <a:pPr lvl="1"/>
            <a:r>
              <a:rPr lang="en-US" dirty="0">
                <a:effectLst/>
              </a:rPr>
              <a:t>Stefano </a:t>
            </a:r>
            <a:r>
              <a:rPr lang="en-US" dirty="0" err="1">
                <a:effectLst/>
              </a:rPr>
              <a:t>Coraluppi</a:t>
            </a:r>
            <a:r>
              <a:rPr lang="en-US" dirty="0">
                <a:effectLst/>
              </a:rPr>
              <a:t> - Sensor Fusion Technology</a:t>
            </a:r>
          </a:p>
          <a:p>
            <a:pPr lvl="1"/>
            <a:endParaRPr lang="en-US" dirty="0">
              <a:effectLst/>
            </a:endParaRPr>
          </a:p>
          <a:p>
            <a:r>
              <a:rPr lang="en-US" sz="1800" dirty="0"/>
              <a:t>AESS Lecture Tour Plan</a:t>
            </a:r>
          </a:p>
          <a:p>
            <a:pPr lvl="1"/>
            <a:r>
              <a:rPr lang="en-US" sz="1800" dirty="0"/>
              <a:t>Part of the Distributed Sensing Technology and Education Initiative to reach AESS chapters in Regions 8/9/10.</a:t>
            </a:r>
          </a:p>
          <a:p>
            <a:pPr lvl="1"/>
            <a:r>
              <a:rPr lang="en-US" sz="1800" dirty="0"/>
              <a:t>Lecture series focused on a single topic with a group of up to 4 presenters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Local chapters can propose for the lecture tour to visit (max. 4 locations spread over 2 regions).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Suggestion is for 4 x half-day lectures / short-courses over 2 days per location (max. 2 week trip) </a:t>
            </a:r>
          </a:p>
          <a:p>
            <a:pPr lvl="1"/>
            <a:r>
              <a:rPr lang="en-US" sz="1800" dirty="0"/>
              <a:t>Choose one person to lead the tour and let them suggest colleagues to include</a:t>
            </a:r>
          </a:p>
          <a:p>
            <a:pPr lvl="1"/>
            <a:r>
              <a:rPr lang="en-US" dirty="0"/>
              <a:t>Motion passed in San Antonio with a $</a:t>
            </a:r>
            <a:r>
              <a:rPr lang="en-US"/>
              <a:t>30K maximum budget</a:t>
            </a: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3</a:t>
            </a:fld>
            <a:endParaRPr lang="en-US" altLang="en-US" dirty="0">
              <a:solidFill>
                <a:srgbClr val="0C7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372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Luke Rosenberg</cp:lastModifiedBy>
  <cp:revision>71</cp:revision>
  <dcterms:created xsi:type="dcterms:W3CDTF">2020-06-23T20:53:44Z</dcterms:created>
  <dcterms:modified xsi:type="dcterms:W3CDTF">2024-05-02T00:14:22Z</dcterms:modified>
</cp:coreProperties>
</file>