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9" roundtripDataSignature="AMtx7mghB3hLYQyYWPQeqMb/5bSgtI3P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208c336dc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d208c336dc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Rectangle&#10;&#10;Description automatically generated with medium confidence" id="17" name="Google Shape;17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clipart, tableware, dishware&#10;&#10;Description automatically generated" id="18" name="Google Shape;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505" y="2301364"/>
            <a:ext cx="3726659" cy="190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Vertical Title and Text">
  <p:cSld name="1_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/>
          <p:nvPr>
            <p:ph idx="1" type="body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70A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70A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7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b="1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Vertical Title and Text">
  <p:cSld name="2_Vertical Title and 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/>
          <p:nvPr/>
        </p:nvSpPr>
        <p:spPr>
          <a:xfrm>
            <a:off x="734807" y="76237"/>
            <a:ext cx="8983291" cy="5533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3400"/>
              <a:buFont typeface="Calibri"/>
              <a:buNone/>
            </a:pPr>
            <a:r>
              <a:t/>
            </a:r>
            <a:endParaRPr b="1" i="0" sz="3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8"/>
          <p:cNvSpPr txBox="1"/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b="1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9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  <a:defRPr b="1" i="0" sz="3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Char char="▸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6A1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background pattern&#10;&#10;Description automatically generated" id="10" name="Google Shape;10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8.jpg"/><Relationship Id="rId7" Type="http://schemas.openxmlformats.org/officeDocument/2006/relationships/image" Target="../media/image7.jp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4827402" y="2016895"/>
            <a:ext cx="6881887" cy="9982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i="0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Aerospace Electronic Systems</a:t>
            </a:r>
            <a:br>
              <a:rPr b="1" i="0"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&lt;&lt;VP Area/Chair&gt;&gt;</a:t>
            </a:r>
            <a:endParaRPr b="1" i="0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900"/>
              <a:buFont typeface="Merriweather Sans"/>
              <a:buNone/>
            </a:pPr>
            <a:r>
              <a:rPr b="1" i="1" lang="en-US" sz="29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Abir TABARKI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300"/>
              <a:buFont typeface="Merriweather Sans"/>
              <a:buNone/>
            </a:pPr>
            <a:r>
              <a:t/>
            </a:r>
            <a:endParaRPr b="1" i="1" sz="130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b="1" i="1" lang="en-US" sz="2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AESS Board of Governors Meeting – Spring 2024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b="1" i="1" lang="en-US" sz="2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10 and 11 May 2024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b="1" i="1" lang="en-US" sz="2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Denver, CO, USA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What so far, since November 2023</a:t>
            </a:r>
            <a:endParaRPr/>
          </a:p>
        </p:txBody>
      </p:sp>
      <p:pic>
        <p:nvPicPr>
          <p:cNvPr id="92" name="Google Shape;9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75" y="931050"/>
            <a:ext cx="3113075" cy="2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3856702" y="931050"/>
            <a:ext cx="3113073" cy="21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9025" y="931050"/>
            <a:ext cx="3220096" cy="2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84375" y="3169738"/>
            <a:ext cx="107889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68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AESS in TSYP11 with a booth and hosting a technical challenge for participants and engage and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their questions  [1100 participants]</a:t>
            </a:r>
            <a:endParaRPr sz="900"/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450" y="3918025"/>
            <a:ext cx="3113075" cy="220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3188" y="3948525"/>
            <a:ext cx="3220099" cy="21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294050" y="6125225"/>
            <a:ext cx="107889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68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700"/>
              <a:buChar char="•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 AESS in Rising stars with Yp Rep Mr Philipp with a booth and focused on sharing the benefits of being AESS member specifically for students ( focused on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 opportunities )[300 participants]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99" name="Google Shape;9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00350" y="3743250"/>
            <a:ext cx="1717724" cy="229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208c336dc_0_10"/>
          <p:cNvSpPr txBox="1"/>
          <p:nvPr>
            <p:ph type="title"/>
          </p:nvPr>
        </p:nvSpPr>
        <p:spPr>
          <a:xfrm>
            <a:off x="734807" y="59679"/>
            <a:ext cx="105156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What so far, since November 2023</a:t>
            </a:r>
            <a:endParaRPr/>
          </a:p>
        </p:txBody>
      </p:sp>
      <p:sp>
        <p:nvSpPr>
          <p:cNvPr id="105" name="Google Shape;105;g2d208c336dc_0_10"/>
          <p:cNvSpPr txBox="1"/>
          <p:nvPr/>
        </p:nvSpPr>
        <p:spPr>
          <a:xfrm>
            <a:off x="5212525" y="1545850"/>
            <a:ext cx="51078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Engaged with Students via a webinar organized by IEEE Student to talk about our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branch chapters</a:t>
            </a:r>
            <a:endParaRPr sz="900"/>
          </a:p>
        </p:txBody>
      </p:sp>
      <p:sp>
        <p:nvSpPr>
          <p:cNvPr id="106" name="Google Shape;106;g2d208c336dc_0_10"/>
          <p:cNvSpPr txBox="1"/>
          <p:nvPr/>
        </p:nvSpPr>
        <p:spPr>
          <a:xfrm>
            <a:off x="294050" y="6125225"/>
            <a:ext cx="107889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Booth and round table at dronathon Tunisia to engage with students and talk </a:t>
            </a: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about opening new AESS chapters procedure</a:t>
            </a:r>
            <a:endParaRPr sz="900">
              <a:solidFill>
                <a:schemeClr val="dk1"/>
              </a:solidFill>
            </a:endParaRPr>
          </a:p>
        </p:txBody>
      </p:sp>
      <p:pic>
        <p:nvPicPr>
          <p:cNvPr id="107" name="Google Shape;107;g2d208c336dc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450" y="1007250"/>
            <a:ext cx="4332600" cy="262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2d208c336dc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852" y="3841775"/>
            <a:ext cx="2938048" cy="220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g2d208c336dc_0_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4800" y="3123075"/>
            <a:ext cx="3383276" cy="292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2d208c336dc_0_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73300" y="3782925"/>
            <a:ext cx="2810624" cy="21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Calibri"/>
              <a:buNone/>
            </a:pPr>
            <a:r>
              <a:rPr lang="en-US"/>
              <a:t>Short term goal (SWOT Planning)</a:t>
            </a:r>
            <a:br>
              <a:rPr lang="en-US"/>
            </a:b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463975" y="1014950"/>
            <a:ext cx="952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/>
              <a:t>SWOT Analysis: Engaging Africa and Middle East Regions</a:t>
            </a:r>
            <a:endParaRPr b="1"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875" y="1644175"/>
            <a:ext cx="8477250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543875" y="5698100"/>
            <a:ext cx="91152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Tool: Participating in Region 8 Students and young professionals congress and engaging with the large community present 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2020-06-23T20:53:44Z</dcterms:created>
  <dc:creator>Hough,Mackenzie C</dc:creator>
</cp:coreProperties>
</file>