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45" r:id="rId2"/>
    <p:sldId id="446" r:id="rId3"/>
    <p:sldId id="444" r:id="rId4"/>
    <p:sldId id="44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30DD-E43C-CA4B-A5FB-77BBC5ADDAB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F3D1-4F9A-AB43-BBB2-4BBDABDECCA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5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0FEB-13BF-49E2-AA65-ECB0819A8BC3}"/>
              </a:ext>
            </a:extLst>
          </p:cNvPr>
          <p:cNvSpPr>
            <a:spLocks noGrp="1"/>
          </p:cNvSpPr>
          <p:nvPr userDrawn="1"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FE6A51-0C90-4250-B4B1-2EF2C892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114113"/>
            <a:ext cx="10515600" cy="710640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1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6CDE-1993-4DA6-97C4-CD04F189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E51F-634B-49C0-9CA1-7BB3452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F60E-6F02-454A-A1D3-4F4AE6D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2F6B-41CA-4065-B364-8D5143C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0312-30E2-4915-A6CD-B137F15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12A-A41D-4DAD-AC72-1B85593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DAC4-BCFC-4965-B9F1-7ECC81A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CA7E-C502-4A62-A138-8970A77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6D11-9EA4-4A25-B711-D848642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10" name="Picture 9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6EFF700F-D452-40A2-82D4-79EA0689E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05" y="2301364"/>
            <a:ext cx="3726659" cy="1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135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661CC10-B7D2-596B-AFD0-19760D05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summarize your committees main activities (i.e. conferences, publications, education, member activities, etc.)</a:t>
            </a:r>
          </a:p>
          <a:p>
            <a:pPr lvl="1"/>
            <a:r>
              <a:rPr lang="en-US" dirty="0"/>
              <a:t>Please point out areas and activities that address the SWOT (Strategy, Weaknesses, Opportunities, and Threats) </a:t>
            </a:r>
          </a:p>
          <a:p>
            <a:pPr lvl="1"/>
            <a:r>
              <a:rPr lang="en-US" dirty="0"/>
              <a:t>Define areas that Cross-Committees can strengthen the Opportunities and reduce the Threats.</a:t>
            </a:r>
          </a:p>
        </p:txBody>
      </p:sp>
    </p:spTree>
    <p:extLst>
      <p:ext uri="{BB962C8B-B14F-4D97-AF65-F5344CB8AC3E}">
        <p14:creationId xmlns:p14="http://schemas.microsoft.com/office/powerpoint/2010/main" val="291559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FE9C-0D24-46A8-B8BB-3C7AADD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FFE-81AF-4BA3-9594-A5B9D9E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618E-C1FF-4406-B935-6E356D52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1206-A400-4104-8090-D58A159D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D62CD-16D6-4D1C-98B8-E2D8387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1018-601A-48D0-81AB-5726FB28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8B493-3800-4240-A0E8-1727624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124BC-FB28-4147-9741-E91E2C7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1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2450-776F-4F03-A967-CA91BE8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2F86-C5BF-48A3-B662-E2B45C93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9FFFE-ED73-47A2-AD33-3BF4A1E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3FD9-3AB7-40DC-9347-AB762839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4B5FB-C298-4E3E-9403-46CA201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C4F7AF-98CF-43AB-B43B-1DF54CF9AE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4827402" y="2016895"/>
            <a:ext cx="6881887" cy="998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IEEE Aerospace Electronic Systems</a:t>
            </a:r>
            <a:br>
              <a:rPr lang="en-US" sz="360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4827402" y="3222436"/>
            <a:ext cx="6881887" cy="22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solidFill>
                  <a:schemeClr val="bg1">
                    <a:lumMod val="85000"/>
                  </a:schemeClr>
                </a:solidFill>
              </a:rPr>
              <a:t>Philipp Markiton, YP rep</a:t>
            </a:r>
          </a:p>
          <a:p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AESS Board of Governors Meeting – Spring 2024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10 and 11 May 2024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Denver, CO, USA</a:t>
            </a:r>
          </a:p>
        </p:txBody>
      </p:sp>
    </p:spTree>
    <p:extLst>
      <p:ext uri="{BB962C8B-B14F-4D97-AF65-F5344CB8AC3E}">
        <p14:creationId xmlns:p14="http://schemas.microsoft.com/office/powerpoint/2010/main" val="184221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6F4623C-F395-4535-8E4E-3B7CD5513273}"/>
              </a:ext>
            </a:extLst>
          </p:cNvPr>
          <p:cNvSpPr>
            <a:spLocks noGrp="1"/>
          </p:cNvSpPr>
          <p:nvPr/>
        </p:nvSpPr>
        <p:spPr>
          <a:xfrm>
            <a:off x="727101" y="14788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Update on activities 2023/2024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0586A1B-F70C-4C0A-8B2B-A9F5D185E824}"/>
              </a:ext>
            </a:extLst>
          </p:cNvPr>
          <p:cNvSpPr>
            <a:spLocks noGrp="1"/>
          </p:cNvSpPr>
          <p:nvPr/>
        </p:nvSpPr>
        <p:spPr>
          <a:xfrm>
            <a:off x="253386" y="1645042"/>
            <a:ext cx="7581679" cy="5578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IEEE Rising Stars 2024:</a:t>
            </a:r>
          </a:p>
          <a:p>
            <a:pPr lvl="1"/>
            <a:r>
              <a:rPr lang="en-US" sz="1600" dirty="0"/>
              <a:t>January 5-7, Las Vegas, NV, USA.</a:t>
            </a:r>
          </a:p>
          <a:p>
            <a:pPr lvl="1"/>
            <a:r>
              <a:rPr lang="en-US" sz="1600" dirty="0"/>
              <a:t>Sponsorship from AESS.</a:t>
            </a:r>
          </a:p>
          <a:p>
            <a:pPr lvl="1"/>
            <a:r>
              <a:rPr lang="en-US" sz="1600" dirty="0"/>
              <a:t>Attendance: Philipp Markiton and Abir Tabarki</a:t>
            </a:r>
          </a:p>
          <a:p>
            <a:pPr lvl="1"/>
            <a:r>
              <a:rPr lang="en-US" sz="1600" dirty="0"/>
              <a:t>QEB article.</a:t>
            </a:r>
          </a:p>
          <a:p>
            <a:endParaRPr lang="en-US" sz="20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B4689EE-079F-4456-A21F-0469B7F6B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368" y="1008529"/>
            <a:ext cx="4255246" cy="319143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676769D-BB19-4633-9599-F006EDF7BD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03771" y="3505229"/>
            <a:ext cx="3549994" cy="26624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337FEB8-0E26-4BCF-92B2-C7450A0B2D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33" y="3478485"/>
            <a:ext cx="7241689" cy="300605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6CAADEC-DDD9-4EC2-A60C-55A51ED53C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911" y="5533834"/>
            <a:ext cx="1426059" cy="9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1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6F4623C-F395-4535-8E4E-3B7CD5513273}"/>
              </a:ext>
            </a:extLst>
          </p:cNvPr>
          <p:cNvSpPr>
            <a:spLocks noGrp="1"/>
          </p:cNvSpPr>
          <p:nvPr/>
        </p:nvSpPr>
        <p:spPr>
          <a:xfrm>
            <a:off x="727101" y="14788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Update on activities 2022/2023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0586A1B-F70C-4C0A-8B2B-A9F5D185E824}"/>
              </a:ext>
            </a:extLst>
          </p:cNvPr>
          <p:cNvSpPr>
            <a:spLocks noGrp="1"/>
          </p:cNvSpPr>
          <p:nvPr/>
        </p:nvSpPr>
        <p:spPr>
          <a:xfrm>
            <a:off x="292505" y="1768699"/>
            <a:ext cx="7297927" cy="2491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YP event at IEEE </a:t>
            </a:r>
            <a:r>
              <a:rPr lang="en-US" sz="2000" dirty="0" err="1"/>
              <a:t>Radarconf</a:t>
            </a:r>
            <a:r>
              <a:rPr lang="en-US" sz="2000" dirty="0"/>
              <a:t> 2024 in Denver, CO, USA:</a:t>
            </a:r>
          </a:p>
          <a:p>
            <a:pPr lvl="1"/>
            <a:r>
              <a:rPr lang="en-US" sz="1600" dirty="0"/>
              <a:t>Monday, May 6.</a:t>
            </a:r>
          </a:p>
          <a:p>
            <a:pPr lvl="1"/>
            <a:r>
              <a:rPr lang="en-US" sz="1600" dirty="0"/>
              <a:t>High attendance, many YPs.</a:t>
            </a:r>
          </a:p>
          <a:p>
            <a:pPr lvl="1"/>
            <a:r>
              <a:rPr lang="en-US" sz="1600" dirty="0"/>
              <a:t>Great networking!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3E39F86-B9A5-4D8E-81DA-441CBCB0E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328" y="4962391"/>
            <a:ext cx="2475185" cy="185638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95BB087-A46C-4DAA-AE2D-3EEDE5B96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362" y="4513729"/>
            <a:ext cx="2628144" cy="19711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BAC8E95-7411-4D60-BA7C-606D3D6F15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307" y="2468182"/>
            <a:ext cx="3508188" cy="26311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07E0874-02C2-4DDB-890C-57B354CDF7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411" y="868589"/>
            <a:ext cx="4551842" cy="256041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41A6A76-045F-41C6-A681-2A43E5D8C4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252" y="3374098"/>
            <a:ext cx="2972299" cy="167191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39DF826-6B3D-4C62-B9CA-DF376DD4BA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20" y="3374098"/>
            <a:ext cx="2972299" cy="167191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619AD146-AE7C-48CF-8858-0970A1A23EE0}"/>
              </a:ext>
            </a:extLst>
          </p:cNvPr>
          <p:cNvSpPr txBox="1"/>
          <p:nvPr/>
        </p:nvSpPr>
        <p:spPr>
          <a:xfrm>
            <a:off x="876719" y="5052738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Before</a:t>
            </a:r>
            <a:r>
              <a:rPr lang="de-DE" b="1" dirty="0"/>
              <a:t> </a:t>
            </a:r>
            <a:r>
              <a:rPr lang="de-DE" b="1" dirty="0" err="1"/>
              <a:t>networking</a:t>
            </a:r>
            <a:r>
              <a:rPr lang="de-DE" b="1" dirty="0"/>
              <a:t>…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DD6DDF3-806B-415B-958C-8172BB2F9F47}"/>
              </a:ext>
            </a:extLst>
          </p:cNvPr>
          <p:cNvSpPr txBox="1"/>
          <p:nvPr/>
        </p:nvSpPr>
        <p:spPr>
          <a:xfrm>
            <a:off x="4883766" y="5052738"/>
            <a:ext cx="196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After </a:t>
            </a:r>
            <a:r>
              <a:rPr lang="de-DE" b="1" dirty="0" err="1"/>
              <a:t>networking</a:t>
            </a:r>
            <a:r>
              <a:rPr lang="de-DE" b="1" dirty="0"/>
              <a:t>!!</a:t>
            </a:r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7BA9A259-9452-4CD3-AD11-1530EED98119}"/>
              </a:ext>
            </a:extLst>
          </p:cNvPr>
          <p:cNvSpPr/>
          <p:nvPr/>
        </p:nvSpPr>
        <p:spPr>
          <a:xfrm>
            <a:off x="3514165" y="3939988"/>
            <a:ext cx="824753" cy="515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96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7BE801-5E3E-5C8F-E06F-28D7DC15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Next…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C198D4-AEE5-DD59-EAB4-B7217BEC4F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Tunisian Students and Young Professionals Congress (TSYP):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December, 17-19, 2024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Hammamet</a:t>
            </a:r>
            <a:r>
              <a:rPr lang="en-US" dirty="0"/>
              <a:t>, Tunisia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Sponsorship from AESS?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Attendance from AESS, booth, talk?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IEEE Young Professionals in Space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July, 13-15, 2024, Istanbul / </a:t>
            </a:r>
            <a:r>
              <a:rPr lang="en-US" dirty="0" err="1"/>
              <a:t>Turkiye</a:t>
            </a:r>
            <a:r>
              <a:rPr lang="en-US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Sponsorship and Talk from AESS (Lorenzo).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62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Breitbild</PresentationFormat>
  <Paragraphs>52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LucidaGrande</vt:lpstr>
      <vt:lpstr>Wingdings</vt:lpstr>
      <vt:lpstr>Office Theme</vt:lpstr>
      <vt:lpstr>PowerPoint-Präsentation</vt:lpstr>
      <vt:lpstr>PowerPoint-Präsentation</vt:lpstr>
      <vt:lpstr>PowerPoint-Präsentation</vt:lpstr>
      <vt:lpstr>Next…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Markiton, Philipp</cp:lastModifiedBy>
  <cp:revision>49</cp:revision>
  <dcterms:created xsi:type="dcterms:W3CDTF">2020-06-23T20:53:44Z</dcterms:created>
  <dcterms:modified xsi:type="dcterms:W3CDTF">2024-05-09T22:15:29Z</dcterms:modified>
</cp:coreProperties>
</file>