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aIdfxQEnZGpN28qiOSVpMGymT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607960bf79_0_30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g2607960bf79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S: Check scholarship application stats (for non-citizens so more opportunities for the general grad population), conference funding/grants, mentorship/building connections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W: See slide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O:  Building a pipeline from UG through career (recognize attrition)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T:  More advertising/target specific areas of interest (schools with topics/where we have established ties, etc.) </a:t>
            </a: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" name="Google Shape;17;p8" descr="Rectangle&#10;&#10;Description automatically generated with medium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8" descr="A picture containing text, clipart, tableware, dishwar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505" y="2301364"/>
            <a:ext cx="3726659" cy="19091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ertical Title and Text">
  <p:cSld name="1_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>
            <a:spLocks noGrp="1"/>
          </p:cNvSpPr>
          <p:nvPr>
            <p:ph type="body"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70A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Vertical Title and Text">
  <p:cSld name="2_Vertical Title and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/>
          <p:cNvSpPr/>
          <p:nvPr/>
        </p:nvSpPr>
        <p:spPr>
          <a:xfrm>
            <a:off x="734807" y="76237"/>
            <a:ext cx="8983291" cy="553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</a:pPr>
            <a:endParaRPr sz="34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" descr="A picture containing background pattern&#10;&#10;Description automatically generated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/>
          <p:nvPr/>
        </p:nvSpPr>
        <p:spPr>
          <a:xfrm>
            <a:off x="4827402" y="2016895"/>
            <a:ext cx="6881887" cy="998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b="1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IEEE Aerospace Electronic Systems</a:t>
            </a:r>
            <a:br>
              <a:rPr lang="en-US" sz="3600" b="1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Graduate Student Representative </a:t>
            </a:r>
            <a:endParaRPr sz="36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900"/>
              <a:buFont typeface="Merriweather Sans"/>
              <a:buNone/>
            </a:pPr>
            <a:r>
              <a:rPr lang="en-US" sz="2900" b="1" i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Jemma Mallia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300"/>
              <a:buFont typeface="Merriweather Sans"/>
              <a:buNone/>
            </a:pPr>
            <a:endParaRPr sz="1300" b="1" i="1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</a:pPr>
            <a:r>
              <a:rPr lang="en-US" sz="2200" b="1" i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AESS Fall 2023 Board of Governors Meeting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</a:pPr>
            <a:r>
              <a:rPr lang="en-US" sz="2200" b="1" i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10 and 11 November 2023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</a:pPr>
            <a:r>
              <a:rPr lang="en-US" sz="2200" b="1" i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Sydney, Australia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607960bf79_0_305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Objectives</a:t>
            </a:r>
            <a:endParaRPr/>
          </a:p>
        </p:txBody>
      </p:sp>
      <p:sp>
        <p:nvSpPr>
          <p:cNvPr id="92" name="Google Shape;92;g2607960bf79_0_305"/>
          <p:cNvSpPr txBox="1">
            <a:spLocks noGrp="1"/>
          </p:cNvSpPr>
          <p:nvPr>
            <p:ph type="body" idx="1"/>
          </p:nvPr>
        </p:nvSpPr>
        <p:spPr>
          <a:xfrm>
            <a:off x="887413" y="1341438"/>
            <a:ext cx="10618800" cy="4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Increase awareness and involvement at the graduate level </a:t>
            </a:r>
            <a:endParaRPr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</a:ext>
              </a:extLst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Facilitate the transition from Graduate to Young Professional </a:t>
            </a:r>
            <a:endParaRPr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</a:ext>
              </a:extLst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Provide value to graduate students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Outreach: 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Planning a lecture event with UC Berkeley IEEE student chapter 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Connecting with other student/professional chapter leaders in the San Francisco Bay 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Accomplishments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Challenges</a:t>
            </a:r>
            <a:endParaRPr/>
          </a:p>
        </p:txBody>
      </p:sp>
      <p:pic>
        <p:nvPicPr>
          <p:cNvPr id="104" name="Google Shape;10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3750" y="988300"/>
            <a:ext cx="9857676" cy="5869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highlight>
                  <a:srgbClr val="FFFFFF"/>
                </a:highlight>
              </a:rPr>
              <a:t>S</a:t>
            </a:r>
            <a:r>
              <a:rPr lang="en-US" sz="2400">
                <a:highlight>
                  <a:srgbClr val="FFFFFF"/>
                </a:highlight>
              </a:rPr>
              <a:t>trengths: Opportunities for Graduate Students </a:t>
            </a:r>
            <a:endParaRPr sz="2400">
              <a:highlight>
                <a:srgbClr val="FFFFFF"/>
              </a:highlight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>
                <a:highlight>
                  <a:srgbClr val="FFFFFF"/>
                </a:highlight>
              </a:rPr>
              <a:t>Scholarship, conferences, and mentorship </a:t>
            </a:r>
            <a:endParaRPr sz="24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highlight>
                  <a:srgbClr val="FFFFFF"/>
                </a:highlight>
              </a:rPr>
              <a:t>W</a:t>
            </a:r>
            <a:r>
              <a:rPr lang="en-US" sz="2400">
                <a:highlight>
                  <a:srgbClr val="FFFFFF"/>
                </a:highlight>
              </a:rPr>
              <a:t>eaknesses: Student Membership Trends </a:t>
            </a:r>
            <a:endParaRPr sz="2400">
              <a:highlight>
                <a:srgbClr val="FFFFFF"/>
              </a:highlight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>
                <a:highlight>
                  <a:srgbClr val="FFFFFF"/>
                </a:highlight>
              </a:rPr>
              <a:t>Decreasing AESS and IEEE student membership across Regions 1-7 </a:t>
            </a:r>
            <a:endParaRPr sz="2400">
              <a:highlight>
                <a:srgbClr val="FFFFFF"/>
              </a:highlight>
            </a:endParaRPr>
          </a:p>
          <a:p>
            <a:pPr marL="2743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highlight>
                  <a:srgbClr val="FFFFFF"/>
                </a:highlight>
              </a:rPr>
              <a:t>O</a:t>
            </a:r>
            <a:r>
              <a:rPr lang="en-US" sz="2400">
                <a:highlight>
                  <a:srgbClr val="FFFFFF"/>
                </a:highlight>
              </a:rPr>
              <a:t>pportunities: Student Branches and Young Professional Programming </a:t>
            </a:r>
            <a:endParaRPr sz="2400">
              <a:highlight>
                <a:srgbClr val="FFFFFF"/>
              </a:highlight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>
                <a:highlight>
                  <a:srgbClr val="FFFFFF"/>
                </a:highlight>
              </a:rPr>
              <a:t>Engagement from undergrad -&gt; graduate -&gt; YP -&gt; long-term membership </a:t>
            </a:r>
            <a:endParaRPr sz="24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highlight>
                  <a:srgbClr val="FFFFFF"/>
                </a:highlight>
              </a:rPr>
              <a:t>T</a:t>
            </a:r>
            <a:r>
              <a:rPr lang="en-US" sz="2400">
                <a:highlight>
                  <a:srgbClr val="FFFFFF"/>
                </a:highlight>
              </a:rPr>
              <a:t>hreats: Awareness of AESS</a:t>
            </a:r>
            <a:endParaRPr sz="11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>
                <a:highlight>
                  <a:srgbClr val="FFFFFF"/>
                </a:highlight>
              </a:rPr>
              <a:t>General lack of awareness at the graduate and undergraduate level </a:t>
            </a:r>
            <a:endParaRPr sz="2400">
              <a:highlight>
                <a:srgbClr val="FFFFFF"/>
              </a:highlight>
            </a:endParaRPr>
          </a:p>
          <a:p>
            <a:pPr marL="1828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1371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Future Plans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Widescreen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Merriweather Sans</vt:lpstr>
      <vt:lpstr>Noto Sans Symbols</vt:lpstr>
      <vt:lpstr>Office Theme</vt:lpstr>
      <vt:lpstr>PowerPoint Presentation</vt:lpstr>
      <vt:lpstr>Objectives</vt:lpstr>
      <vt:lpstr>Accomplishments</vt:lpstr>
      <vt:lpstr>Challenges</vt:lpstr>
      <vt:lpstr>Future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Amanda Osborn</cp:lastModifiedBy>
  <cp:revision>1</cp:revision>
  <dcterms:created xsi:type="dcterms:W3CDTF">2020-06-23T20:53:44Z</dcterms:created>
  <dcterms:modified xsi:type="dcterms:W3CDTF">2023-11-09T16:39:29Z</dcterms:modified>
</cp:coreProperties>
</file>