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445" r:id="rId2"/>
    <p:sldId id="440" r:id="rId3"/>
    <p:sldId id="444" r:id="rId4"/>
    <p:sldId id="261" r:id="rId5"/>
    <p:sldId id="272" r:id="rId6"/>
    <p:sldId id="269" r:id="rId7"/>
    <p:sldId id="262" r:id="rId8"/>
    <p:sldId id="263" r:id="rId9"/>
    <p:sldId id="273" r:id="rId10"/>
    <p:sldId id="279" r:id="rId11"/>
    <p:sldId id="276" r:id="rId12"/>
    <p:sldId id="278" r:id="rId13"/>
    <p:sldId id="274" r:id="rId14"/>
    <p:sldId id="275" r:id="rId15"/>
    <p:sldId id="280" r:id="rId16"/>
    <p:sldId id="300" r:id="rId17"/>
    <p:sldId id="314" r:id="rId18"/>
    <p:sldId id="287" r:id="rId19"/>
    <p:sldId id="317" r:id="rId20"/>
    <p:sldId id="313" r:id="rId21"/>
    <p:sldId id="495" r:id="rId22"/>
    <p:sldId id="491" r:id="rId23"/>
    <p:sldId id="494" r:id="rId24"/>
    <p:sldId id="492" r:id="rId25"/>
    <p:sldId id="493" r:id="rId26"/>
    <p:sldId id="496" r:id="rId27"/>
    <p:sldId id="467" r:id="rId28"/>
    <p:sldId id="497" r:id="rId29"/>
    <p:sldId id="469" r:id="rId30"/>
    <p:sldId id="446" r:id="rId31"/>
    <p:sldId id="447" r:id="rId32"/>
    <p:sldId id="443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70A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15F574-D302-4015-B262-735C17FDEA70}" v="54" dt="2023-11-03T20:44:50.8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0" autoAdjust="0"/>
    <p:restoredTop sz="94660"/>
  </p:normalViewPr>
  <p:slideViewPr>
    <p:cSldViewPr snapToGrid="0">
      <p:cViewPr varScale="1">
        <p:scale>
          <a:sx n="78" d="100"/>
          <a:sy n="78" d="100"/>
        </p:scale>
        <p:origin x="60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plan, Lance M CIV USARMY DEVCOM ARL (USA)" userId="68571ccf-e35c-4f9c-b17c-97cfccfe1375" providerId="ADAL" clId="{8715F574-D302-4015-B262-735C17FDEA70}"/>
    <pc:docChg chg="undo redo custSel addSld delSld modSld">
      <pc:chgData name="Kaplan, Lance M CIV USARMY DEVCOM ARL (USA)" userId="68571ccf-e35c-4f9c-b17c-97cfccfe1375" providerId="ADAL" clId="{8715F574-D302-4015-B262-735C17FDEA70}" dt="2023-11-03T21:03:12.079" v="3148" actId="20577"/>
      <pc:docMkLst>
        <pc:docMk/>
      </pc:docMkLst>
      <pc:sldChg chg="addSp delSp modSp add mod setBg modClrScheme chgLayout">
        <pc:chgData name="Kaplan, Lance M CIV USARMY DEVCOM ARL (USA)" userId="68571ccf-e35c-4f9c-b17c-97cfccfe1375" providerId="ADAL" clId="{8715F574-D302-4015-B262-735C17FDEA70}" dt="2023-11-03T19:35:25.251" v="2250" actId="20577"/>
        <pc:sldMkLst>
          <pc:docMk/>
          <pc:sldMk cId="35268607" sldId="261"/>
        </pc:sldMkLst>
        <pc:spChg chg="add del mod">
          <ac:chgData name="Kaplan, Lance M CIV USARMY DEVCOM ARL (USA)" userId="68571ccf-e35c-4f9c-b17c-97cfccfe1375" providerId="ADAL" clId="{8715F574-D302-4015-B262-735C17FDEA70}" dt="2023-11-03T19:35:16.560" v="2237" actId="478"/>
          <ac:spMkLst>
            <pc:docMk/>
            <pc:sldMk cId="35268607" sldId="261"/>
            <ac:spMk id="2" creationId="{D08B71EC-903F-0870-F6F3-350FCC5B0577}"/>
          </ac:spMkLst>
        </pc:spChg>
        <pc:spChg chg="add mod ord">
          <ac:chgData name="Kaplan, Lance M CIV USARMY DEVCOM ARL (USA)" userId="68571ccf-e35c-4f9c-b17c-97cfccfe1375" providerId="ADAL" clId="{8715F574-D302-4015-B262-735C17FDEA70}" dt="2023-11-03T19:35:25.251" v="2250" actId="20577"/>
          <ac:spMkLst>
            <pc:docMk/>
            <pc:sldMk cId="35268607" sldId="261"/>
            <ac:spMk id="3" creationId="{F719AAE4-44C1-B149-EBED-D082D33D8A38}"/>
          </ac:spMkLst>
        </pc:spChg>
        <pc:picChg chg="mod">
          <ac:chgData name="Kaplan, Lance M CIV USARMY DEVCOM ARL (USA)" userId="68571ccf-e35c-4f9c-b17c-97cfccfe1375" providerId="ADAL" clId="{8715F574-D302-4015-B262-735C17FDEA70}" dt="2023-11-03T19:31:56.761" v="2122" actId="1036"/>
          <ac:picMkLst>
            <pc:docMk/>
            <pc:sldMk cId="35268607" sldId="261"/>
            <ac:picMk id="5" creationId="{E266A748-FC3D-8FB7-25CC-01E99475B4AC}"/>
          </ac:picMkLst>
        </pc:picChg>
        <pc:picChg chg="mod">
          <ac:chgData name="Kaplan, Lance M CIV USARMY DEVCOM ARL (USA)" userId="68571ccf-e35c-4f9c-b17c-97cfccfe1375" providerId="ADAL" clId="{8715F574-D302-4015-B262-735C17FDEA70}" dt="2023-11-03T19:31:56.761" v="2122" actId="1036"/>
          <ac:picMkLst>
            <pc:docMk/>
            <pc:sldMk cId="35268607" sldId="261"/>
            <ac:picMk id="9" creationId="{DD1C3499-E67D-CA22-FD79-1896F156C628}"/>
          </ac:picMkLst>
        </pc:picChg>
      </pc:sldChg>
      <pc:sldChg chg="modSp add mod modClrScheme chgLayout">
        <pc:chgData name="Kaplan, Lance M CIV USARMY DEVCOM ARL (USA)" userId="68571ccf-e35c-4f9c-b17c-97cfccfe1375" providerId="ADAL" clId="{8715F574-D302-4015-B262-735C17FDEA70}" dt="2023-11-03T19:36:40.682" v="2289" actId="1076"/>
        <pc:sldMkLst>
          <pc:docMk/>
          <pc:sldMk cId="2080291582" sldId="262"/>
        </pc:sldMkLst>
        <pc:spChg chg="mod ord">
          <ac:chgData name="Kaplan, Lance M CIV USARMY DEVCOM ARL (USA)" userId="68571ccf-e35c-4f9c-b17c-97cfccfe1375" providerId="ADAL" clId="{8715F574-D302-4015-B262-735C17FDEA70}" dt="2023-11-03T19:36:29.449" v="2287" actId="700"/>
          <ac:spMkLst>
            <pc:docMk/>
            <pc:sldMk cId="2080291582" sldId="262"/>
            <ac:spMk id="2" creationId="{E96C1F70-D48B-2541-B60F-B9BD69FDBEE4}"/>
          </ac:spMkLst>
        </pc:spChg>
        <pc:spChg chg="mod ord">
          <ac:chgData name="Kaplan, Lance M CIV USARMY DEVCOM ARL (USA)" userId="68571ccf-e35c-4f9c-b17c-97cfccfe1375" providerId="ADAL" clId="{8715F574-D302-4015-B262-735C17FDEA70}" dt="2023-11-03T19:36:40.682" v="2289" actId="1076"/>
          <ac:spMkLst>
            <pc:docMk/>
            <pc:sldMk cId="2080291582" sldId="262"/>
            <ac:spMk id="3" creationId="{087AF152-6345-174A-B6D0-ABF9C52F818A}"/>
          </ac:spMkLst>
        </pc:spChg>
      </pc:sldChg>
      <pc:sldChg chg="modSp add mod modClrScheme chgLayout">
        <pc:chgData name="Kaplan, Lance M CIV USARMY DEVCOM ARL (USA)" userId="68571ccf-e35c-4f9c-b17c-97cfccfe1375" providerId="ADAL" clId="{8715F574-D302-4015-B262-735C17FDEA70}" dt="2023-11-03T19:37:20.690" v="2306" actId="20577"/>
        <pc:sldMkLst>
          <pc:docMk/>
          <pc:sldMk cId="3776315764" sldId="263"/>
        </pc:sldMkLst>
        <pc:spChg chg="mod ord">
          <ac:chgData name="Kaplan, Lance M CIV USARMY DEVCOM ARL (USA)" userId="68571ccf-e35c-4f9c-b17c-97cfccfe1375" providerId="ADAL" clId="{8715F574-D302-4015-B262-735C17FDEA70}" dt="2023-11-03T19:37:20.690" v="2306" actId="20577"/>
          <ac:spMkLst>
            <pc:docMk/>
            <pc:sldMk cId="3776315764" sldId="263"/>
            <ac:spMk id="3" creationId="{ABF3C4A8-2CCB-9522-9DAD-1245F91E9264}"/>
          </ac:spMkLst>
        </pc:spChg>
      </pc:sldChg>
      <pc:sldChg chg="modSp add mod modClrScheme chgLayout">
        <pc:chgData name="Kaplan, Lance M CIV USARMY DEVCOM ARL (USA)" userId="68571ccf-e35c-4f9c-b17c-97cfccfe1375" providerId="ADAL" clId="{8715F574-D302-4015-B262-735C17FDEA70}" dt="2023-11-03T20:51:54.328" v="2930" actId="1037"/>
        <pc:sldMkLst>
          <pc:docMk/>
          <pc:sldMk cId="1188814162" sldId="269"/>
        </pc:sldMkLst>
        <pc:spChg chg="mod ord">
          <ac:chgData name="Kaplan, Lance M CIV USARMY DEVCOM ARL (USA)" userId="68571ccf-e35c-4f9c-b17c-97cfccfe1375" providerId="ADAL" clId="{8715F574-D302-4015-B262-735C17FDEA70}" dt="2023-11-03T20:51:54.328" v="2930" actId="1037"/>
          <ac:spMkLst>
            <pc:docMk/>
            <pc:sldMk cId="1188814162" sldId="269"/>
            <ac:spMk id="2" creationId="{8910E850-046B-B53E-367A-668DB14F0BC8}"/>
          </ac:spMkLst>
        </pc:spChg>
        <pc:spChg chg="mod ord">
          <ac:chgData name="Kaplan, Lance M CIV USARMY DEVCOM ARL (USA)" userId="68571ccf-e35c-4f9c-b17c-97cfccfe1375" providerId="ADAL" clId="{8715F574-D302-4015-B262-735C17FDEA70}" dt="2023-11-03T19:35:42.311" v="2251" actId="700"/>
          <ac:spMkLst>
            <pc:docMk/>
            <pc:sldMk cId="1188814162" sldId="269"/>
            <ac:spMk id="3" creationId="{ECE97C21-4456-4643-979C-1EBB04B6AEF4}"/>
          </ac:spMkLst>
        </pc:spChg>
        <pc:spChg chg="mod ord">
          <ac:chgData name="Kaplan, Lance M CIV USARMY DEVCOM ARL (USA)" userId="68571ccf-e35c-4f9c-b17c-97cfccfe1375" providerId="ADAL" clId="{8715F574-D302-4015-B262-735C17FDEA70}" dt="2023-11-03T19:36:05.850" v="2286" actId="1036"/>
          <ac:spMkLst>
            <pc:docMk/>
            <pc:sldMk cId="1188814162" sldId="269"/>
            <ac:spMk id="4" creationId="{A48699AB-E06A-E546-89AE-C40EA8B328EF}"/>
          </ac:spMkLst>
        </pc:spChg>
        <pc:spChg chg="mod">
          <ac:chgData name="Kaplan, Lance M CIV USARMY DEVCOM ARL (USA)" userId="68571ccf-e35c-4f9c-b17c-97cfccfe1375" providerId="ADAL" clId="{8715F574-D302-4015-B262-735C17FDEA70}" dt="2023-11-03T19:36:05.850" v="2286" actId="1036"/>
          <ac:spMkLst>
            <pc:docMk/>
            <pc:sldMk cId="1188814162" sldId="269"/>
            <ac:spMk id="6" creationId="{2CF4A9FE-2CA6-8E4C-16F2-5E0F5C5EE869}"/>
          </ac:spMkLst>
        </pc:spChg>
      </pc:sldChg>
      <pc:sldChg chg="addSp modSp add mod setBg modClrScheme chgLayout">
        <pc:chgData name="Kaplan, Lance M CIV USARMY DEVCOM ARL (USA)" userId="68571ccf-e35c-4f9c-b17c-97cfccfe1375" providerId="ADAL" clId="{8715F574-D302-4015-B262-735C17FDEA70}" dt="2023-11-03T19:35:09.081" v="2236" actId="20577"/>
        <pc:sldMkLst>
          <pc:docMk/>
          <pc:sldMk cId="643694642" sldId="272"/>
        </pc:sldMkLst>
        <pc:spChg chg="add mod ord">
          <ac:chgData name="Kaplan, Lance M CIV USARMY DEVCOM ARL (USA)" userId="68571ccf-e35c-4f9c-b17c-97cfccfe1375" providerId="ADAL" clId="{8715F574-D302-4015-B262-735C17FDEA70}" dt="2023-11-03T19:35:09.081" v="2236" actId="20577"/>
          <ac:spMkLst>
            <pc:docMk/>
            <pc:sldMk cId="643694642" sldId="272"/>
            <ac:spMk id="3" creationId="{037C9A8B-A6EF-11E1-43B6-64E76065C48E}"/>
          </ac:spMkLst>
        </pc:spChg>
        <pc:spChg chg="mod">
          <ac:chgData name="Kaplan, Lance M CIV USARMY DEVCOM ARL (USA)" userId="68571ccf-e35c-4f9c-b17c-97cfccfe1375" providerId="ADAL" clId="{8715F574-D302-4015-B262-735C17FDEA70}" dt="2023-11-03T19:33:21.448" v="2197" actId="1036"/>
          <ac:spMkLst>
            <pc:docMk/>
            <pc:sldMk cId="643694642" sldId="272"/>
            <ac:spMk id="13" creationId="{CCF9FB00-812C-F0E6-A732-456BE71706AE}"/>
          </ac:spMkLst>
        </pc:spChg>
        <pc:spChg chg="mod">
          <ac:chgData name="Kaplan, Lance M CIV USARMY DEVCOM ARL (USA)" userId="68571ccf-e35c-4f9c-b17c-97cfccfe1375" providerId="ADAL" clId="{8715F574-D302-4015-B262-735C17FDEA70}" dt="2023-11-03T19:33:21.448" v="2197" actId="1036"/>
          <ac:spMkLst>
            <pc:docMk/>
            <pc:sldMk cId="643694642" sldId="272"/>
            <ac:spMk id="14" creationId="{61BB2A60-6F1C-41D6-65D6-EA01A37E2698}"/>
          </ac:spMkLst>
        </pc:spChg>
        <pc:graphicFrameChg chg="mod">
          <ac:chgData name="Kaplan, Lance M CIV USARMY DEVCOM ARL (USA)" userId="68571ccf-e35c-4f9c-b17c-97cfccfe1375" providerId="ADAL" clId="{8715F574-D302-4015-B262-735C17FDEA70}" dt="2023-11-03T19:33:21.448" v="2197" actId="1036"/>
          <ac:graphicFrameMkLst>
            <pc:docMk/>
            <pc:sldMk cId="643694642" sldId="272"/>
            <ac:graphicFrameMk id="2" creationId="{C6CDCB8D-BC55-5E71-D800-D85756E2EE7D}"/>
          </ac:graphicFrameMkLst>
        </pc:graphicFrameChg>
        <pc:picChg chg="mod">
          <ac:chgData name="Kaplan, Lance M CIV USARMY DEVCOM ARL (USA)" userId="68571ccf-e35c-4f9c-b17c-97cfccfe1375" providerId="ADAL" clId="{8715F574-D302-4015-B262-735C17FDEA70}" dt="2023-11-03T19:33:21.448" v="2197" actId="1036"/>
          <ac:picMkLst>
            <pc:docMk/>
            <pc:sldMk cId="643694642" sldId="272"/>
            <ac:picMk id="10" creationId="{9CFC13C9-F799-B0F3-D78E-0182A1F15EE3}"/>
          </ac:picMkLst>
        </pc:picChg>
        <pc:picChg chg="mod">
          <ac:chgData name="Kaplan, Lance M CIV USARMY DEVCOM ARL (USA)" userId="68571ccf-e35c-4f9c-b17c-97cfccfe1375" providerId="ADAL" clId="{8715F574-D302-4015-B262-735C17FDEA70}" dt="2023-11-03T19:33:21.448" v="2197" actId="1036"/>
          <ac:picMkLst>
            <pc:docMk/>
            <pc:sldMk cId="643694642" sldId="272"/>
            <ac:picMk id="12" creationId="{2369B4A2-0885-8C07-867C-00E962472AA2}"/>
          </ac:picMkLst>
        </pc:picChg>
      </pc:sldChg>
      <pc:sldChg chg="modSp add mod modClrScheme chgLayout">
        <pc:chgData name="Kaplan, Lance M CIV USARMY DEVCOM ARL (USA)" userId="68571ccf-e35c-4f9c-b17c-97cfccfe1375" providerId="ADAL" clId="{8715F574-D302-4015-B262-735C17FDEA70}" dt="2023-11-03T19:38:04.078" v="2322" actId="20577"/>
        <pc:sldMkLst>
          <pc:docMk/>
          <pc:sldMk cId="3304589976" sldId="273"/>
        </pc:sldMkLst>
        <pc:spChg chg="mod ord">
          <ac:chgData name="Kaplan, Lance M CIV USARMY DEVCOM ARL (USA)" userId="68571ccf-e35c-4f9c-b17c-97cfccfe1375" providerId="ADAL" clId="{8715F574-D302-4015-B262-735C17FDEA70}" dt="2023-11-03T19:38:04.078" v="2322" actId="20577"/>
          <ac:spMkLst>
            <pc:docMk/>
            <pc:sldMk cId="3304589976" sldId="273"/>
            <ac:spMk id="2" creationId="{1E39D176-3255-71DC-083A-5B0B9698E44E}"/>
          </ac:spMkLst>
        </pc:spChg>
      </pc:sldChg>
      <pc:sldChg chg="addSp modSp add mod modClrScheme chgLayout">
        <pc:chgData name="Kaplan, Lance M CIV USARMY DEVCOM ARL (USA)" userId="68571ccf-e35c-4f9c-b17c-97cfccfe1375" providerId="ADAL" clId="{8715F574-D302-4015-B262-735C17FDEA70}" dt="2023-11-03T19:42:14.272" v="2444" actId="20577"/>
        <pc:sldMkLst>
          <pc:docMk/>
          <pc:sldMk cId="4053520979" sldId="274"/>
        </pc:sldMkLst>
        <pc:spChg chg="add mod ord">
          <ac:chgData name="Kaplan, Lance M CIV USARMY DEVCOM ARL (USA)" userId="68571ccf-e35c-4f9c-b17c-97cfccfe1375" providerId="ADAL" clId="{8715F574-D302-4015-B262-735C17FDEA70}" dt="2023-11-03T19:42:14.272" v="2444" actId="20577"/>
          <ac:spMkLst>
            <pc:docMk/>
            <pc:sldMk cId="4053520979" sldId="274"/>
            <ac:spMk id="2" creationId="{A9C77895-B701-27DA-A525-C45F8971C4B3}"/>
          </ac:spMkLst>
        </pc:spChg>
      </pc:sldChg>
      <pc:sldChg chg="addSp modSp add mod modClrScheme chgLayout">
        <pc:chgData name="Kaplan, Lance M CIV USARMY DEVCOM ARL (USA)" userId="68571ccf-e35c-4f9c-b17c-97cfccfe1375" providerId="ADAL" clId="{8715F574-D302-4015-B262-735C17FDEA70}" dt="2023-11-03T19:42:59.069" v="2475" actId="20577"/>
        <pc:sldMkLst>
          <pc:docMk/>
          <pc:sldMk cId="1174529519" sldId="275"/>
        </pc:sldMkLst>
        <pc:spChg chg="add mod ord">
          <ac:chgData name="Kaplan, Lance M CIV USARMY DEVCOM ARL (USA)" userId="68571ccf-e35c-4f9c-b17c-97cfccfe1375" providerId="ADAL" clId="{8715F574-D302-4015-B262-735C17FDEA70}" dt="2023-11-03T19:42:59.069" v="2475" actId="20577"/>
          <ac:spMkLst>
            <pc:docMk/>
            <pc:sldMk cId="1174529519" sldId="275"/>
            <ac:spMk id="2" creationId="{CAC34CFF-30BA-D630-99BF-E806A5B621CD}"/>
          </ac:spMkLst>
        </pc:spChg>
      </pc:sldChg>
      <pc:sldChg chg="modSp add mod modClrScheme chgLayout">
        <pc:chgData name="Kaplan, Lance M CIV USARMY DEVCOM ARL (USA)" userId="68571ccf-e35c-4f9c-b17c-97cfccfe1375" providerId="ADAL" clId="{8715F574-D302-4015-B262-735C17FDEA70}" dt="2023-11-03T19:39:40.938" v="2339" actId="700"/>
        <pc:sldMkLst>
          <pc:docMk/>
          <pc:sldMk cId="3764829891" sldId="276"/>
        </pc:sldMkLst>
        <pc:spChg chg="mod ord">
          <ac:chgData name="Kaplan, Lance M CIV USARMY DEVCOM ARL (USA)" userId="68571ccf-e35c-4f9c-b17c-97cfccfe1375" providerId="ADAL" clId="{8715F574-D302-4015-B262-735C17FDEA70}" dt="2023-11-03T19:39:40.938" v="2339" actId="700"/>
          <ac:spMkLst>
            <pc:docMk/>
            <pc:sldMk cId="3764829891" sldId="276"/>
            <ac:spMk id="2" creationId="{7C57B05D-EC19-00F8-9D14-B95A9DC9861A}"/>
          </ac:spMkLst>
        </pc:spChg>
      </pc:sldChg>
      <pc:sldChg chg="addSp modSp add mod modClrScheme chgLayout">
        <pc:chgData name="Kaplan, Lance M CIV USARMY DEVCOM ARL (USA)" userId="68571ccf-e35c-4f9c-b17c-97cfccfe1375" providerId="ADAL" clId="{8715F574-D302-4015-B262-735C17FDEA70}" dt="2023-11-03T19:41:33.574" v="2373" actId="20577"/>
        <pc:sldMkLst>
          <pc:docMk/>
          <pc:sldMk cId="1299342759" sldId="278"/>
        </pc:sldMkLst>
        <pc:spChg chg="add mod ord">
          <ac:chgData name="Kaplan, Lance M CIV USARMY DEVCOM ARL (USA)" userId="68571ccf-e35c-4f9c-b17c-97cfccfe1375" providerId="ADAL" clId="{8715F574-D302-4015-B262-735C17FDEA70}" dt="2023-11-03T19:41:33.574" v="2373" actId="20577"/>
          <ac:spMkLst>
            <pc:docMk/>
            <pc:sldMk cId="1299342759" sldId="278"/>
            <ac:spMk id="2" creationId="{1994310E-800E-093B-793C-06B239C1288C}"/>
          </ac:spMkLst>
        </pc:spChg>
      </pc:sldChg>
      <pc:sldChg chg="modSp add mod modClrScheme chgLayout">
        <pc:chgData name="Kaplan, Lance M CIV USARMY DEVCOM ARL (USA)" userId="68571ccf-e35c-4f9c-b17c-97cfccfe1375" providerId="ADAL" clId="{8715F574-D302-4015-B262-735C17FDEA70}" dt="2023-11-03T19:38:49.610" v="2338" actId="20577"/>
        <pc:sldMkLst>
          <pc:docMk/>
          <pc:sldMk cId="2644353756" sldId="279"/>
        </pc:sldMkLst>
        <pc:spChg chg="mod ord">
          <ac:chgData name="Kaplan, Lance M CIV USARMY DEVCOM ARL (USA)" userId="68571ccf-e35c-4f9c-b17c-97cfccfe1375" providerId="ADAL" clId="{8715F574-D302-4015-B262-735C17FDEA70}" dt="2023-11-03T19:38:49.610" v="2338" actId="20577"/>
          <ac:spMkLst>
            <pc:docMk/>
            <pc:sldMk cId="2644353756" sldId="279"/>
            <ac:spMk id="2" creationId="{1E39D176-3255-71DC-083A-5B0B9698E44E}"/>
          </ac:spMkLst>
        </pc:spChg>
      </pc:sldChg>
      <pc:sldChg chg="addSp modSp add mod modClrScheme chgLayout">
        <pc:chgData name="Kaplan, Lance M CIV USARMY DEVCOM ARL (USA)" userId="68571ccf-e35c-4f9c-b17c-97cfccfe1375" providerId="ADAL" clId="{8715F574-D302-4015-B262-735C17FDEA70}" dt="2023-11-03T19:44:44.620" v="2535" actId="20577"/>
        <pc:sldMkLst>
          <pc:docMk/>
          <pc:sldMk cId="1173469953" sldId="280"/>
        </pc:sldMkLst>
        <pc:spChg chg="add mod ord">
          <ac:chgData name="Kaplan, Lance M CIV USARMY DEVCOM ARL (USA)" userId="68571ccf-e35c-4f9c-b17c-97cfccfe1375" providerId="ADAL" clId="{8715F574-D302-4015-B262-735C17FDEA70}" dt="2023-11-03T19:44:44.620" v="2535" actId="20577"/>
          <ac:spMkLst>
            <pc:docMk/>
            <pc:sldMk cId="1173469953" sldId="280"/>
            <ac:spMk id="2" creationId="{6042EFCE-6A68-47E5-B9B7-F7AD5E37B67E}"/>
          </ac:spMkLst>
        </pc:spChg>
        <pc:picChg chg="mod">
          <ac:chgData name="Kaplan, Lance M CIV USARMY DEVCOM ARL (USA)" userId="68571ccf-e35c-4f9c-b17c-97cfccfe1375" providerId="ADAL" clId="{8715F574-D302-4015-B262-735C17FDEA70}" dt="2023-11-03T19:44:32.073" v="2506" actId="1036"/>
          <ac:picMkLst>
            <pc:docMk/>
            <pc:sldMk cId="1173469953" sldId="280"/>
            <ac:picMk id="5" creationId="{688802C1-284C-8B52-B80B-003FB0C8968F}"/>
          </ac:picMkLst>
        </pc:picChg>
        <pc:picChg chg="mod">
          <ac:chgData name="Kaplan, Lance M CIV USARMY DEVCOM ARL (USA)" userId="68571ccf-e35c-4f9c-b17c-97cfccfe1375" providerId="ADAL" clId="{8715F574-D302-4015-B262-735C17FDEA70}" dt="2023-11-03T19:44:32.073" v="2506" actId="1036"/>
          <ac:picMkLst>
            <pc:docMk/>
            <pc:sldMk cId="1173469953" sldId="280"/>
            <ac:picMk id="7" creationId="{07EDEBC9-4C15-8D68-5B7F-0D465F03C477}"/>
          </ac:picMkLst>
        </pc:picChg>
        <pc:picChg chg="mod">
          <ac:chgData name="Kaplan, Lance M CIV USARMY DEVCOM ARL (USA)" userId="68571ccf-e35c-4f9c-b17c-97cfccfe1375" providerId="ADAL" clId="{8715F574-D302-4015-B262-735C17FDEA70}" dt="2023-11-03T19:44:32.073" v="2506" actId="1036"/>
          <ac:picMkLst>
            <pc:docMk/>
            <pc:sldMk cId="1173469953" sldId="280"/>
            <ac:picMk id="9" creationId="{4C19BA6A-3214-F188-E269-924A5040AD3F}"/>
          </ac:picMkLst>
        </pc:picChg>
      </pc:sldChg>
      <pc:sldChg chg="delSp modSp add mod modClrScheme chgLayout">
        <pc:chgData name="Kaplan, Lance M CIV USARMY DEVCOM ARL (USA)" userId="68571ccf-e35c-4f9c-b17c-97cfccfe1375" providerId="ADAL" clId="{8715F574-D302-4015-B262-735C17FDEA70}" dt="2023-11-03T19:54:59.623" v="2604" actId="1076"/>
        <pc:sldMkLst>
          <pc:docMk/>
          <pc:sldMk cId="3822232968" sldId="287"/>
        </pc:sldMkLst>
        <pc:spChg chg="mod ord">
          <ac:chgData name="Kaplan, Lance M CIV USARMY DEVCOM ARL (USA)" userId="68571ccf-e35c-4f9c-b17c-97cfccfe1375" providerId="ADAL" clId="{8715F574-D302-4015-B262-735C17FDEA70}" dt="2023-11-03T19:54:59.623" v="2604" actId="1076"/>
          <ac:spMkLst>
            <pc:docMk/>
            <pc:sldMk cId="3822232968" sldId="287"/>
            <ac:spMk id="9" creationId="{36DE30BC-56D0-694D-81A2-17570F19ABBB}"/>
          </ac:spMkLst>
        </pc:spChg>
        <pc:spChg chg="mod ord">
          <ac:chgData name="Kaplan, Lance M CIV USARMY DEVCOM ARL (USA)" userId="68571ccf-e35c-4f9c-b17c-97cfccfe1375" providerId="ADAL" clId="{8715F574-D302-4015-B262-735C17FDEA70}" dt="2023-11-03T19:54:37.368" v="2601" actId="700"/>
          <ac:spMkLst>
            <pc:docMk/>
            <pc:sldMk cId="3822232968" sldId="287"/>
            <ac:spMk id="13314" creationId="{96A21D6B-D2DE-2149-B550-CAE0F816E380}"/>
          </ac:spMkLst>
        </pc:spChg>
        <pc:spChg chg="del mod ord">
          <ac:chgData name="Kaplan, Lance M CIV USARMY DEVCOM ARL (USA)" userId="68571ccf-e35c-4f9c-b17c-97cfccfe1375" providerId="ADAL" clId="{8715F574-D302-4015-B262-735C17FDEA70}" dt="2023-11-03T19:54:53.323" v="2603" actId="478"/>
          <ac:spMkLst>
            <pc:docMk/>
            <pc:sldMk cId="3822232968" sldId="287"/>
            <ac:spMk id="13315" creationId="{1D771B7B-3CAC-E748-A4DC-D02A510961FC}"/>
          </ac:spMkLst>
        </pc:spChg>
        <pc:spChg chg="del mod ord">
          <ac:chgData name="Kaplan, Lance M CIV USARMY DEVCOM ARL (USA)" userId="68571ccf-e35c-4f9c-b17c-97cfccfe1375" providerId="ADAL" clId="{8715F574-D302-4015-B262-735C17FDEA70}" dt="2023-11-03T19:54:46.575" v="2602" actId="478"/>
          <ac:spMkLst>
            <pc:docMk/>
            <pc:sldMk cId="3822232968" sldId="287"/>
            <ac:spMk id="13316" creationId="{6C53A67F-6817-FA40-8047-60FDD9C81B61}"/>
          </ac:spMkLst>
        </pc:spChg>
      </pc:sldChg>
      <pc:sldChg chg="addSp delSp modSp add mod modClrScheme chgLayout">
        <pc:chgData name="Kaplan, Lance M CIV USARMY DEVCOM ARL (USA)" userId="68571ccf-e35c-4f9c-b17c-97cfccfe1375" providerId="ADAL" clId="{8715F574-D302-4015-B262-735C17FDEA70}" dt="2023-11-03T19:51:26.268" v="2590" actId="1076"/>
        <pc:sldMkLst>
          <pc:docMk/>
          <pc:sldMk cId="1036195144" sldId="300"/>
        </pc:sldMkLst>
        <pc:spChg chg="del mod ord">
          <ac:chgData name="Kaplan, Lance M CIV USARMY DEVCOM ARL (USA)" userId="68571ccf-e35c-4f9c-b17c-97cfccfe1375" providerId="ADAL" clId="{8715F574-D302-4015-B262-735C17FDEA70}" dt="2023-11-03T19:47:27.100" v="2552" actId="21"/>
          <ac:spMkLst>
            <pc:docMk/>
            <pc:sldMk cId="1036195144" sldId="300"/>
            <ac:spMk id="2" creationId="{16E4FF54-85D8-BE47-A2F4-B4630BE5F01E}"/>
          </ac:spMkLst>
        </pc:spChg>
        <pc:spChg chg="del mod ord">
          <ac:chgData name="Kaplan, Lance M CIV USARMY DEVCOM ARL (USA)" userId="68571ccf-e35c-4f9c-b17c-97cfccfe1375" providerId="ADAL" clId="{8715F574-D302-4015-B262-735C17FDEA70}" dt="2023-11-03T19:48:50.074" v="2577" actId="478"/>
          <ac:spMkLst>
            <pc:docMk/>
            <pc:sldMk cId="1036195144" sldId="300"/>
            <ac:spMk id="3" creationId="{3F4037EA-87C7-8646-8E6D-A00D9D28E2C8}"/>
          </ac:spMkLst>
        </pc:spChg>
        <pc:spChg chg="del mod ord">
          <ac:chgData name="Kaplan, Lance M CIV USARMY DEVCOM ARL (USA)" userId="68571ccf-e35c-4f9c-b17c-97cfccfe1375" providerId="ADAL" clId="{8715F574-D302-4015-B262-735C17FDEA70}" dt="2023-11-03T19:49:01.858" v="2579" actId="478"/>
          <ac:spMkLst>
            <pc:docMk/>
            <pc:sldMk cId="1036195144" sldId="300"/>
            <ac:spMk id="4" creationId="{56474E68-520F-B843-AF92-54D98597FC05}"/>
          </ac:spMkLst>
        </pc:spChg>
        <pc:spChg chg="add mod">
          <ac:chgData name="Kaplan, Lance M CIV USARMY DEVCOM ARL (USA)" userId="68571ccf-e35c-4f9c-b17c-97cfccfe1375" providerId="ADAL" clId="{8715F574-D302-4015-B262-735C17FDEA70}" dt="2023-11-03T19:47:39.512" v="2575" actId="20577"/>
          <ac:spMkLst>
            <pc:docMk/>
            <pc:sldMk cId="1036195144" sldId="300"/>
            <ac:spMk id="6" creationId="{62755308-D87C-B290-0C83-79BF6A852402}"/>
          </ac:spMkLst>
        </pc:spChg>
        <pc:spChg chg="add del mod">
          <ac:chgData name="Kaplan, Lance M CIV USARMY DEVCOM ARL (USA)" userId="68571ccf-e35c-4f9c-b17c-97cfccfe1375" providerId="ADAL" clId="{8715F574-D302-4015-B262-735C17FDEA70}" dt="2023-11-03T19:49:04.997" v="2580" actId="478"/>
          <ac:spMkLst>
            <pc:docMk/>
            <pc:sldMk cId="1036195144" sldId="300"/>
            <ac:spMk id="8" creationId="{DC7CDC95-79BF-E67E-DD61-F9494D62FC22}"/>
          </ac:spMkLst>
        </pc:spChg>
        <pc:picChg chg="add del mod">
          <ac:chgData name="Kaplan, Lance M CIV USARMY DEVCOM ARL (USA)" userId="68571ccf-e35c-4f9c-b17c-97cfccfe1375" providerId="ADAL" clId="{8715F574-D302-4015-B262-735C17FDEA70}" dt="2023-11-03T19:51:26.268" v="2590" actId="1076"/>
          <ac:picMkLst>
            <pc:docMk/>
            <pc:sldMk cId="1036195144" sldId="300"/>
            <ac:picMk id="9" creationId="{C6A0DBDF-ABA1-BA63-9A09-BDA51B94E09A}"/>
          </ac:picMkLst>
        </pc:picChg>
        <pc:picChg chg="add del mod">
          <ac:chgData name="Kaplan, Lance M CIV USARMY DEVCOM ARL (USA)" userId="68571ccf-e35c-4f9c-b17c-97cfccfe1375" providerId="ADAL" clId="{8715F574-D302-4015-B262-735C17FDEA70}" dt="2023-11-03T19:51:19.538" v="2587"/>
          <ac:picMkLst>
            <pc:docMk/>
            <pc:sldMk cId="1036195144" sldId="300"/>
            <ac:picMk id="10" creationId="{FCE0FC60-9C19-8F57-398E-E97E0A21970A}"/>
          </ac:picMkLst>
        </pc:picChg>
      </pc:sldChg>
      <pc:sldChg chg="modSp add del mod modClrScheme chgLayout">
        <pc:chgData name="Kaplan, Lance M CIV USARMY DEVCOM ARL (USA)" userId="68571ccf-e35c-4f9c-b17c-97cfccfe1375" providerId="ADAL" clId="{8715F574-D302-4015-B262-735C17FDEA70}" dt="2023-11-03T19:59:53.613" v="2611" actId="47"/>
        <pc:sldMkLst>
          <pc:docMk/>
          <pc:sldMk cId="2685234293" sldId="312"/>
        </pc:sldMkLst>
        <pc:spChg chg="mod ord">
          <ac:chgData name="Kaplan, Lance M CIV USARMY DEVCOM ARL (USA)" userId="68571ccf-e35c-4f9c-b17c-97cfccfe1375" providerId="ADAL" clId="{8715F574-D302-4015-B262-735C17FDEA70}" dt="2023-11-03T19:55:44.606" v="2609" actId="700"/>
          <ac:spMkLst>
            <pc:docMk/>
            <pc:sldMk cId="2685234293" sldId="312"/>
            <ac:spMk id="8" creationId="{530D6EEA-8FFC-DD4A-BEB0-BE7D053492BA}"/>
          </ac:spMkLst>
        </pc:spChg>
        <pc:spChg chg="mod ord">
          <ac:chgData name="Kaplan, Lance M CIV USARMY DEVCOM ARL (USA)" userId="68571ccf-e35c-4f9c-b17c-97cfccfe1375" providerId="ADAL" clId="{8715F574-D302-4015-B262-735C17FDEA70}" dt="2023-11-03T19:55:48.749" v="2610" actId="1076"/>
          <ac:spMkLst>
            <pc:docMk/>
            <pc:sldMk cId="2685234293" sldId="312"/>
            <ac:spMk id="9" creationId="{36DE30BC-56D0-694D-81A2-17570F19ABBB}"/>
          </ac:spMkLst>
        </pc:spChg>
        <pc:spChg chg="mod ord">
          <ac:chgData name="Kaplan, Lance M CIV USARMY DEVCOM ARL (USA)" userId="68571ccf-e35c-4f9c-b17c-97cfccfe1375" providerId="ADAL" clId="{8715F574-D302-4015-B262-735C17FDEA70}" dt="2023-11-03T19:55:44.606" v="2609" actId="700"/>
          <ac:spMkLst>
            <pc:docMk/>
            <pc:sldMk cId="2685234293" sldId="312"/>
            <ac:spMk id="13315" creationId="{1D771B7B-3CAC-E748-A4DC-D02A510961FC}"/>
          </ac:spMkLst>
        </pc:spChg>
        <pc:spChg chg="mod ord">
          <ac:chgData name="Kaplan, Lance M CIV USARMY DEVCOM ARL (USA)" userId="68571ccf-e35c-4f9c-b17c-97cfccfe1375" providerId="ADAL" clId="{8715F574-D302-4015-B262-735C17FDEA70}" dt="2023-11-03T19:55:44.606" v="2609" actId="700"/>
          <ac:spMkLst>
            <pc:docMk/>
            <pc:sldMk cId="2685234293" sldId="312"/>
            <ac:spMk id="13316" creationId="{6C53A67F-6817-FA40-8047-60FDD9C81B61}"/>
          </ac:spMkLst>
        </pc:spChg>
      </pc:sldChg>
      <pc:sldChg chg="delSp modSp add mod modClrScheme chgLayout">
        <pc:chgData name="Kaplan, Lance M CIV USARMY DEVCOM ARL (USA)" userId="68571ccf-e35c-4f9c-b17c-97cfccfe1375" providerId="ADAL" clId="{8715F574-D302-4015-B262-735C17FDEA70}" dt="2023-11-03T20:00:49.466" v="2616" actId="1076"/>
        <pc:sldMkLst>
          <pc:docMk/>
          <pc:sldMk cId="1905419140" sldId="313"/>
        </pc:sldMkLst>
        <pc:spChg chg="mod ord">
          <ac:chgData name="Kaplan, Lance M CIV USARMY DEVCOM ARL (USA)" userId="68571ccf-e35c-4f9c-b17c-97cfccfe1375" providerId="ADAL" clId="{8715F574-D302-4015-B262-735C17FDEA70}" dt="2023-11-03T20:00:06.692" v="2612" actId="700"/>
          <ac:spMkLst>
            <pc:docMk/>
            <pc:sldMk cId="1905419140" sldId="313"/>
            <ac:spMk id="8" creationId="{530D6EEA-8FFC-DD4A-BEB0-BE7D053492BA}"/>
          </ac:spMkLst>
        </pc:spChg>
        <pc:spChg chg="mod ord">
          <ac:chgData name="Kaplan, Lance M CIV USARMY DEVCOM ARL (USA)" userId="68571ccf-e35c-4f9c-b17c-97cfccfe1375" providerId="ADAL" clId="{8715F574-D302-4015-B262-735C17FDEA70}" dt="2023-11-03T20:00:49.466" v="2616" actId="1076"/>
          <ac:spMkLst>
            <pc:docMk/>
            <pc:sldMk cId="1905419140" sldId="313"/>
            <ac:spMk id="9" creationId="{36DE30BC-56D0-694D-81A2-17570F19ABBB}"/>
          </ac:spMkLst>
        </pc:spChg>
        <pc:spChg chg="del mod ord">
          <ac:chgData name="Kaplan, Lance M CIV USARMY DEVCOM ARL (USA)" userId="68571ccf-e35c-4f9c-b17c-97cfccfe1375" providerId="ADAL" clId="{8715F574-D302-4015-B262-735C17FDEA70}" dt="2023-11-03T20:00:17.558" v="2614" actId="478"/>
          <ac:spMkLst>
            <pc:docMk/>
            <pc:sldMk cId="1905419140" sldId="313"/>
            <ac:spMk id="13315" creationId="{1D771B7B-3CAC-E748-A4DC-D02A510961FC}"/>
          </ac:spMkLst>
        </pc:spChg>
        <pc:spChg chg="del mod ord">
          <ac:chgData name="Kaplan, Lance M CIV USARMY DEVCOM ARL (USA)" userId="68571ccf-e35c-4f9c-b17c-97cfccfe1375" providerId="ADAL" clId="{8715F574-D302-4015-B262-735C17FDEA70}" dt="2023-11-03T20:00:13.733" v="2613" actId="478"/>
          <ac:spMkLst>
            <pc:docMk/>
            <pc:sldMk cId="1905419140" sldId="313"/>
            <ac:spMk id="13316" creationId="{6C53A67F-6817-FA40-8047-60FDD9C81B61}"/>
          </ac:spMkLst>
        </pc:spChg>
      </pc:sldChg>
      <pc:sldChg chg="delSp modSp add mod modClrScheme chgLayout">
        <pc:chgData name="Kaplan, Lance M CIV USARMY DEVCOM ARL (USA)" userId="68571ccf-e35c-4f9c-b17c-97cfccfe1375" providerId="ADAL" clId="{8715F574-D302-4015-B262-735C17FDEA70}" dt="2023-11-03T19:54:30.936" v="2600" actId="478"/>
        <pc:sldMkLst>
          <pc:docMk/>
          <pc:sldMk cId="3930676217" sldId="314"/>
        </pc:sldMkLst>
        <pc:spChg chg="mod ord">
          <ac:chgData name="Kaplan, Lance M CIV USARMY DEVCOM ARL (USA)" userId="68571ccf-e35c-4f9c-b17c-97cfccfe1375" providerId="ADAL" clId="{8715F574-D302-4015-B262-735C17FDEA70}" dt="2023-11-03T19:51:53.148" v="2591" actId="700"/>
          <ac:spMkLst>
            <pc:docMk/>
            <pc:sldMk cId="3930676217" sldId="314"/>
            <ac:spMk id="2" creationId="{16E4FF54-85D8-BE47-A2F4-B4630BE5F01E}"/>
          </ac:spMkLst>
        </pc:spChg>
        <pc:spChg chg="mod ord">
          <ac:chgData name="Kaplan, Lance M CIV USARMY DEVCOM ARL (USA)" userId="68571ccf-e35c-4f9c-b17c-97cfccfe1375" providerId="ADAL" clId="{8715F574-D302-4015-B262-735C17FDEA70}" dt="2023-11-03T19:54:24.925" v="2599" actId="403"/>
          <ac:spMkLst>
            <pc:docMk/>
            <pc:sldMk cId="3930676217" sldId="314"/>
            <ac:spMk id="3" creationId="{3F4037EA-87C7-8646-8E6D-A00D9D28E2C8}"/>
          </ac:spMkLst>
        </pc:spChg>
        <pc:spChg chg="del mod ord">
          <ac:chgData name="Kaplan, Lance M CIV USARMY DEVCOM ARL (USA)" userId="68571ccf-e35c-4f9c-b17c-97cfccfe1375" providerId="ADAL" clId="{8715F574-D302-4015-B262-735C17FDEA70}" dt="2023-11-03T19:54:30.936" v="2600" actId="478"/>
          <ac:spMkLst>
            <pc:docMk/>
            <pc:sldMk cId="3930676217" sldId="314"/>
            <ac:spMk id="4" creationId="{56474E68-520F-B843-AF92-54D98597FC05}"/>
          </ac:spMkLst>
        </pc:spChg>
      </pc:sldChg>
      <pc:sldChg chg="modSp add mod modClrScheme chgLayout">
        <pc:chgData name="Kaplan, Lance M CIV USARMY DEVCOM ARL (USA)" userId="68571ccf-e35c-4f9c-b17c-97cfccfe1375" providerId="ADAL" clId="{8715F574-D302-4015-B262-735C17FDEA70}" dt="2023-11-03T19:55:38.792" v="2608" actId="403"/>
        <pc:sldMkLst>
          <pc:docMk/>
          <pc:sldMk cId="2563860599" sldId="317"/>
        </pc:sldMkLst>
        <pc:spChg chg="mod ord">
          <ac:chgData name="Kaplan, Lance M CIV USARMY DEVCOM ARL (USA)" userId="68571ccf-e35c-4f9c-b17c-97cfccfe1375" providerId="ADAL" clId="{8715F574-D302-4015-B262-735C17FDEA70}" dt="2023-11-03T19:55:38.792" v="2608" actId="403"/>
          <ac:spMkLst>
            <pc:docMk/>
            <pc:sldMk cId="2563860599" sldId="317"/>
            <ac:spMk id="9" creationId="{36DE30BC-56D0-694D-81A2-17570F19ABBB}"/>
          </ac:spMkLst>
        </pc:spChg>
        <pc:spChg chg="mod ord">
          <ac:chgData name="Kaplan, Lance M CIV USARMY DEVCOM ARL (USA)" userId="68571ccf-e35c-4f9c-b17c-97cfccfe1375" providerId="ADAL" clId="{8715F574-D302-4015-B262-735C17FDEA70}" dt="2023-11-03T19:55:27.719" v="2605" actId="700"/>
          <ac:spMkLst>
            <pc:docMk/>
            <pc:sldMk cId="2563860599" sldId="317"/>
            <ac:spMk id="13314" creationId="{96A21D6B-D2DE-2149-B550-CAE0F816E380}"/>
          </ac:spMkLst>
        </pc:spChg>
        <pc:spChg chg="mod ord">
          <ac:chgData name="Kaplan, Lance M CIV USARMY DEVCOM ARL (USA)" userId="68571ccf-e35c-4f9c-b17c-97cfccfe1375" providerId="ADAL" clId="{8715F574-D302-4015-B262-735C17FDEA70}" dt="2023-11-03T19:55:27.719" v="2605" actId="700"/>
          <ac:spMkLst>
            <pc:docMk/>
            <pc:sldMk cId="2563860599" sldId="317"/>
            <ac:spMk id="13315" creationId="{1D771B7B-3CAC-E748-A4DC-D02A510961FC}"/>
          </ac:spMkLst>
        </pc:spChg>
        <pc:spChg chg="mod ord">
          <ac:chgData name="Kaplan, Lance M CIV USARMY DEVCOM ARL (USA)" userId="68571ccf-e35c-4f9c-b17c-97cfccfe1375" providerId="ADAL" clId="{8715F574-D302-4015-B262-735C17FDEA70}" dt="2023-11-03T19:55:27.719" v="2605" actId="700"/>
          <ac:spMkLst>
            <pc:docMk/>
            <pc:sldMk cId="2563860599" sldId="317"/>
            <ac:spMk id="13316" creationId="{6C53A67F-6817-FA40-8047-60FDD9C81B61}"/>
          </ac:spMkLst>
        </pc:spChg>
      </pc:sldChg>
      <pc:sldChg chg="modSp mod">
        <pc:chgData name="Kaplan, Lance M CIV USARMY DEVCOM ARL (USA)" userId="68571ccf-e35c-4f9c-b17c-97cfccfe1375" providerId="ADAL" clId="{8715F574-D302-4015-B262-735C17FDEA70}" dt="2023-11-03T17:17:48.736" v="581" actId="20577"/>
        <pc:sldMkLst>
          <pc:docMk/>
          <pc:sldMk cId="1200419143" sldId="440"/>
        </pc:sldMkLst>
        <pc:spChg chg="mod">
          <ac:chgData name="Kaplan, Lance M CIV USARMY DEVCOM ARL (USA)" userId="68571ccf-e35c-4f9c-b17c-97cfccfe1375" providerId="ADAL" clId="{8715F574-D302-4015-B262-735C17FDEA70}" dt="2023-11-03T17:17:48.736" v="581" actId="20577"/>
          <ac:spMkLst>
            <pc:docMk/>
            <pc:sldMk cId="1200419143" sldId="440"/>
            <ac:spMk id="5" creationId="{16A6F3AD-B340-39DC-13EF-212BB9662267}"/>
          </ac:spMkLst>
        </pc:spChg>
      </pc:sldChg>
      <pc:sldChg chg="modSp mod">
        <pc:chgData name="Kaplan, Lance M CIV USARMY DEVCOM ARL (USA)" userId="68571ccf-e35c-4f9c-b17c-97cfccfe1375" providerId="ADAL" clId="{8715F574-D302-4015-B262-735C17FDEA70}" dt="2023-11-03T17:58:01.467" v="2077" actId="20577"/>
        <pc:sldMkLst>
          <pc:docMk/>
          <pc:sldMk cId="3663362088" sldId="443"/>
        </pc:sldMkLst>
        <pc:spChg chg="mod">
          <ac:chgData name="Kaplan, Lance M CIV USARMY DEVCOM ARL (USA)" userId="68571ccf-e35c-4f9c-b17c-97cfccfe1375" providerId="ADAL" clId="{8715F574-D302-4015-B262-735C17FDEA70}" dt="2023-11-03T17:58:01.467" v="2077" actId="20577"/>
          <ac:spMkLst>
            <pc:docMk/>
            <pc:sldMk cId="3663362088" sldId="443"/>
            <ac:spMk id="4" creationId="{4DC198D4-AEE5-DD59-EAB4-B7217BEC4F4C}"/>
          </ac:spMkLst>
        </pc:spChg>
      </pc:sldChg>
      <pc:sldChg chg="addSp modSp mod">
        <pc:chgData name="Kaplan, Lance M CIV USARMY DEVCOM ARL (USA)" userId="68571ccf-e35c-4f9c-b17c-97cfccfe1375" providerId="ADAL" clId="{8715F574-D302-4015-B262-735C17FDEA70}" dt="2023-11-03T17:32:35.534" v="897" actId="1076"/>
        <pc:sldMkLst>
          <pc:docMk/>
          <pc:sldMk cId="895550094" sldId="444"/>
        </pc:sldMkLst>
        <pc:spChg chg="mod">
          <ac:chgData name="Kaplan, Lance M CIV USARMY DEVCOM ARL (USA)" userId="68571ccf-e35c-4f9c-b17c-97cfccfe1375" providerId="ADAL" clId="{8715F574-D302-4015-B262-735C17FDEA70}" dt="2023-11-03T17:31:22.264" v="864" actId="20577"/>
          <ac:spMkLst>
            <pc:docMk/>
            <pc:sldMk cId="895550094" sldId="444"/>
            <ac:spMk id="2" creationId="{D418DFA9-7C6F-B1BC-F628-C981F5EB16E7}"/>
          </ac:spMkLst>
        </pc:spChg>
        <pc:spChg chg="add">
          <ac:chgData name="Kaplan, Lance M CIV USARMY DEVCOM ARL (USA)" userId="68571ccf-e35c-4f9c-b17c-97cfccfe1375" providerId="ADAL" clId="{8715F574-D302-4015-B262-735C17FDEA70}" dt="2023-11-03T17:29:50.334" v="827" actId="11529"/>
          <ac:spMkLst>
            <pc:docMk/>
            <pc:sldMk cId="895550094" sldId="444"/>
            <ac:spMk id="4" creationId="{096FCCE0-29E9-7059-8140-1279B9E0F27F}"/>
          </ac:spMkLst>
        </pc:spChg>
        <pc:spChg chg="add mod">
          <ac:chgData name="Kaplan, Lance M CIV USARMY DEVCOM ARL (USA)" userId="68571ccf-e35c-4f9c-b17c-97cfccfe1375" providerId="ADAL" clId="{8715F574-D302-4015-B262-735C17FDEA70}" dt="2023-11-03T17:32:35.534" v="897" actId="1076"/>
          <ac:spMkLst>
            <pc:docMk/>
            <pc:sldMk cId="895550094" sldId="444"/>
            <ac:spMk id="5" creationId="{B6CD629E-8BB1-9742-4DB0-0449E2CE7F7B}"/>
          </ac:spMkLst>
        </pc:spChg>
      </pc:sldChg>
      <pc:sldChg chg="modSp mod">
        <pc:chgData name="Kaplan, Lance M CIV USARMY DEVCOM ARL (USA)" userId="68571ccf-e35c-4f9c-b17c-97cfccfe1375" providerId="ADAL" clId="{8715F574-D302-4015-B262-735C17FDEA70}" dt="2023-11-03T21:03:12.079" v="3148" actId="20577"/>
        <pc:sldMkLst>
          <pc:docMk/>
          <pc:sldMk cId="1842216233" sldId="445"/>
        </pc:sldMkLst>
        <pc:spChg chg="mod">
          <ac:chgData name="Kaplan, Lance M CIV USARMY DEVCOM ARL (USA)" userId="68571ccf-e35c-4f9c-b17c-97cfccfe1375" providerId="ADAL" clId="{8715F574-D302-4015-B262-735C17FDEA70}" dt="2023-11-03T21:03:05.386" v="3136" actId="20577"/>
          <ac:spMkLst>
            <pc:docMk/>
            <pc:sldMk cId="1842216233" sldId="445"/>
            <ac:spMk id="2" creationId="{194A131C-F095-48E5-8B44-E138AD540F6F}"/>
          </ac:spMkLst>
        </pc:spChg>
        <pc:spChg chg="mod">
          <ac:chgData name="Kaplan, Lance M CIV USARMY DEVCOM ARL (USA)" userId="68571ccf-e35c-4f9c-b17c-97cfccfe1375" providerId="ADAL" clId="{8715F574-D302-4015-B262-735C17FDEA70}" dt="2023-11-03T21:03:12.079" v="3148" actId="20577"/>
          <ac:spMkLst>
            <pc:docMk/>
            <pc:sldMk cId="1842216233" sldId="445"/>
            <ac:spMk id="3" creationId="{7E1FB642-C925-470D-A2D9-02A0B8114332}"/>
          </ac:spMkLst>
        </pc:spChg>
      </pc:sldChg>
      <pc:sldChg chg="modSp del mod">
        <pc:chgData name="Kaplan, Lance M CIV USARMY DEVCOM ARL (USA)" userId="68571ccf-e35c-4f9c-b17c-97cfccfe1375" providerId="ADAL" clId="{8715F574-D302-4015-B262-735C17FDEA70}" dt="2023-11-03T20:44:45.179" v="2893" actId="2696"/>
        <pc:sldMkLst>
          <pc:docMk/>
          <pc:sldMk cId="2089225260" sldId="446"/>
        </pc:sldMkLst>
        <pc:spChg chg="mod">
          <ac:chgData name="Kaplan, Lance M CIV USARMY DEVCOM ARL (USA)" userId="68571ccf-e35c-4f9c-b17c-97cfccfe1375" providerId="ADAL" clId="{8715F574-D302-4015-B262-735C17FDEA70}" dt="2023-11-03T17:46:41.277" v="1714" actId="20577"/>
          <ac:spMkLst>
            <pc:docMk/>
            <pc:sldMk cId="2089225260" sldId="446"/>
            <ac:spMk id="2" creationId="{D418DFA9-7C6F-B1BC-F628-C981F5EB16E7}"/>
          </ac:spMkLst>
        </pc:spChg>
      </pc:sldChg>
      <pc:sldChg chg="modSp add mod">
        <pc:chgData name="Kaplan, Lance M CIV USARMY DEVCOM ARL (USA)" userId="68571ccf-e35c-4f9c-b17c-97cfccfe1375" providerId="ADAL" clId="{8715F574-D302-4015-B262-735C17FDEA70}" dt="2023-11-03T20:59:41.961" v="3113" actId="15"/>
        <pc:sldMkLst>
          <pc:docMk/>
          <pc:sldMk cId="3394802531" sldId="446"/>
        </pc:sldMkLst>
        <pc:spChg chg="mod">
          <ac:chgData name="Kaplan, Lance M CIV USARMY DEVCOM ARL (USA)" userId="68571ccf-e35c-4f9c-b17c-97cfccfe1375" providerId="ADAL" clId="{8715F574-D302-4015-B262-735C17FDEA70}" dt="2023-11-03T20:59:41.961" v="3113" actId="15"/>
          <ac:spMkLst>
            <pc:docMk/>
            <pc:sldMk cId="3394802531" sldId="446"/>
            <ac:spMk id="2" creationId="{D418DFA9-7C6F-B1BC-F628-C981F5EB16E7}"/>
          </ac:spMkLst>
        </pc:spChg>
      </pc:sldChg>
      <pc:sldChg chg="addSp delSp modSp mod">
        <pc:chgData name="Kaplan, Lance M CIV USARMY DEVCOM ARL (USA)" userId="68571ccf-e35c-4f9c-b17c-97cfccfe1375" providerId="ADAL" clId="{8715F574-D302-4015-B262-735C17FDEA70}" dt="2023-11-03T18:03:29.527" v="2103" actId="1076"/>
        <pc:sldMkLst>
          <pc:docMk/>
          <pc:sldMk cId="1783894698" sldId="447"/>
        </pc:sldMkLst>
        <pc:spChg chg="add del mod">
          <ac:chgData name="Kaplan, Lance M CIV USARMY DEVCOM ARL (USA)" userId="68571ccf-e35c-4f9c-b17c-97cfccfe1375" providerId="ADAL" clId="{8715F574-D302-4015-B262-735C17FDEA70}" dt="2023-11-03T17:58:45.432" v="2090" actId="20577"/>
          <ac:spMkLst>
            <pc:docMk/>
            <pc:sldMk cId="1783894698" sldId="447"/>
            <ac:spMk id="2" creationId="{D418DFA9-7C6F-B1BC-F628-C981F5EB16E7}"/>
          </ac:spMkLst>
        </pc:spChg>
        <pc:spChg chg="add del mod">
          <ac:chgData name="Kaplan, Lance M CIV USARMY DEVCOM ARL (USA)" userId="68571ccf-e35c-4f9c-b17c-97cfccfe1375" providerId="ADAL" clId="{8715F574-D302-4015-B262-735C17FDEA70}" dt="2023-11-03T17:57:56.991" v="2074" actId="21"/>
          <ac:spMkLst>
            <pc:docMk/>
            <pc:sldMk cId="1783894698" sldId="447"/>
            <ac:spMk id="4" creationId="{601F0FA8-2D0C-230A-9BEB-185709AF779E}"/>
          </ac:spMkLst>
        </pc:spChg>
        <pc:picChg chg="add del mod">
          <ac:chgData name="Kaplan, Lance M CIV USARMY DEVCOM ARL (USA)" userId="68571ccf-e35c-4f9c-b17c-97cfccfe1375" providerId="ADAL" clId="{8715F574-D302-4015-B262-735C17FDEA70}" dt="2023-11-03T18:03:04.764" v="2093" actId="478"/>
          <ac:picMkLst>
            <pc:docMk/>
            <pc:sldMk cId="1783894698" sldId="447"/>
            <ac:picMk id="5" creationId="{A07E320B-0A22-336E-9F45-3E1919AF11D7}"/>
          </ac:picMkLst>
        </pc:picChg>
        <pc:picChg chg="add mod">
          <ac:chgData name="Kaplan, Lance M CIV USARMY DEVCOM ARL (USA)" userId="68571ccf-e35c-4f9c-b17c-97cfccfe1375" providerId="ADAL" clId="{8715F574-D302-4015-B262-735C17FDEA70}" dt="2023-11-03T18:03:29.527" v="2103" actId="1076"/>
          <ac:picMkLst>
            <pc:docMk/>
            <pc:sldMk cId="1783894698" sldId="447"/>
            <ac:picMk id="6" creationId="{E30D2650-34A3-729C-6741-E92856ECC6BE}"/>
          </ac:picMkLst>
        </pc:picChg>
        <pc:picChg chg="add del mod">
          <ac:chgData name="Kaplan, Lance M CIV USARMY DEVCOM ARL (USA)" userId="68571ccf-e35c-4f9c-b17c-97cfccfe1375" providerId="ADAL" clId="{8715F574-D302-4015-B262-735C17FDEA70}" dt="2023-11-03T17:57:57.424" v="2075"/>
          <ac:picMkLst>
            <pc:docMk/>
            <pc:sldMk cId="1783894698" sldId="447"/>
            <ac:picMk id="1026" creationId="{F6107ED9-A975-5F0B-3FD3-3F2090C806F9}"/>
          </ac:picMkLst>
        </pc:picChg>
        <pc:picChg chg="add del">
          <ac:chgData name="Kaplan, Lance M CIV USARMY DEVCOM ARL (USA)" userId="68571ccf-e35c-4f9c-b17c-97cfccfe1375" providerId="ADAL" clId="{8715F574-D302-4015-B262-735C17FDEA70}" dt="2023-11-03T18:03:20.321" v="2097"/>
          <ac:picMkLst>
            <pc:docMk/>
            <pc:sldMk cId="1783894698" sldId="447"/>
            <ac:picMk id="1028" creationId="{946C52A6-C5B2-F0C7-1CA9-B4C8589A5D0E}"/>
          </ac:picMkLst>
        </pc:picChg>
      </pc:sldChg>
      <pc:sldChg chg="add del">
        <pc:chgData name="Kaplan, Lance M CIV USARMY DEVCOM ARL (USA)" userId="68571ccf-e35c-4f9c-b17c-97cfccfe1375" providerId="ADAL" clId="{8715F574-D302-4015-B262-735C17FDEA70}" dt="2023-11-03T20:02:57.085" v="2620" actId="47"/>
        <pc:sldMkLst>
          <pc:docMk/>
          <pc:sldMk cId="2605045607" sldId="448"/>
        </pc:sldMkLst>
      </pc:sldChg>
      <pc:sldChg chg="addSp delSp modSp new del mod">
        <pc:chgData name="Kaplan, Lance M CIV USARMY DEVCOM ARL (USA)" userId="68571ccf-e35c-4f9c-b17c-97cfccfe1375" providerId="ADAL" clId="{8715F574-D302-4015-B262-735C17FDEA70}" dt="2023-11-03T17:59:00.511" v="2092" actId="47"/>
        <pc:sldMkLst>
          <pc:docMk/>
          <pc:sldMk cId="2830248725" sldId="448"/>
        </pc:sldMkLst>
        <pc:spChg chg="del">
          <ac:chgData name="Kaplan, Lance M CIV USARMY DEVCOM ARL (USA)" userId="68571ccf-e35c-4f9c-b17c-97cfccfe1375" providerId="ADAL" clId="{8715F574-D302-4015-B262-735C17FDEA70}" dt="2023-11-03T17:58:08.898" v="2079" actId="478"/>
          <ac:spMkLst>
            <pc:docMk/>
            <pc:sldMk cId="2830248725" sldId="448"/>
            <ac:spMk id="2" creationId="{F7C018BC-9822-9D2A-103D-24A171A008EB}"/>
          </ac:spMkLst>
        </pc:spChg>
        <pc:spChg chg="add del mod">
          <ac:chgData name="Kaplan, Lance M CIV USARMY DEVCOM ARL (USA)" userId="68571ccf-e35c-4f9c-b17c-97cfccfe1375" providerId="ADAL" clId="{8715F574-D302-4015-B262-735C17FDEA70}" dt="2023-11-03T17:58:13.928" v="2081" actId="478"/>
          <ac:spMkLst>
            <pc:docMk/>
            <pc:sldMk cId="2830248725" sldId="448"/>
            <ac:spMk id="4" creationId="{C20D7030-FA76-F711-33AB-5DEF6BFF0E07}"/>
          </ac:spMkLst>
        </pc:spChg>
        <pc:spChg chg="add del mod">
          <ac:chgData name="Kaplan, Lance M CIV USARMY DEVCOM ARL (USA)" userId="68571ccf-e35c-4f9c-b17c-97cfccfe1375" providerId="ADAL" clId="{8715F574-D302-4015-B262-735C17FDEA70}" dt="2023-11-03T17:58:28.327" v="2082" actId="478"/>
          <ac:spMkLst>
            <pc:docMk/>
            <pc:sldMk cId="2830248725" sldId="448"/>
            <ac:spMk id="6" creationId="{5DDBA6C8-E6DB-6674-CDA1-F21D30CF72DD}"/>
          </ac:spMkLst>
        </pc:spChg>
        <pc:picChg chg="add del mod">
          <ac:chgData name="Kaplan, Lance M CIV USARMY DEVCOM ARL (USA)" userId="68571ccf-e35c-4f9c-b17c-97cfccfe1375" providerId="ADAL" clId="{8715F574-D302-4015-B262-735C17FDEA70}" dt="2023-11-03T17:58:13.928" v="2081" actId="478"/>
          <ac:picMkLst>
            <pc:docMk/>
            <pc:sldMk cId="2830248725" sldId="448"/>
            <ac:picMk id="5" creationId="{58DAD7CE-A0AD-E4C3-5AD3-4C441B7E8B5A}"/>
          </ac:picMkLst>
        </pc:picChg>
        <pc:picChg chg="add mod">
          <ac:chgData name="Kaplan, Lance M CIV USARMY DEVCOM ARL (USA)" userId="68571ccf-e35c-4f9c-b17c-97cfccfe1375" providerId="ADAL" clId="{8715F574-D302-4015-B262-735C17FDEA70}" dt="2023-11-03T17:58:35.445" v="2086" actId="14100"/>
          <ac:picMkLst>
            <pc:docMk/>
            <pc:sldMk cId="2830248725" sldId="448"/>
            <ac:picMk id="2050" creationId="{091FE3DD-B043-166E-32B2-EF06B8A1349C}"/>
          </ac:picMkLst>
        </pc:picChg>
      </pc:sldChg>
      <pc:sldChg chg="addSp delSp modSp add mod">
        <pc:chgData name="Kaplan, Lance M CIV USARMY DEVCOM ARL (USA)" userId="68571ccf-e35c-4f9c-b17c-97cfccfe1375" providerId="ADAL" clId="{8715F574-D302-4015-B262-735C17FDEA70}" dt="2023-11-03T20:26:14.087" v="2765" actId="20577"/>
        <pc:sldMkLst>
          <pc:docMk/>
          <pc:sldMk cId="1792762132" sldId="467"/>
        </pc:sldMkLst>
        <pc:spChg chg="add del mod">
          <ac:chgData name="Kaplan, Lance M CIV USARMY DEVCOM ARL (USA)" userId="68571ccf-e35c-4f9c-b17c-97cfccfe1375" providerId="ADAL" clId="{8715F574-D302-4015-B262-735C17FDEA70}" dt="2023-11-03T20:26:14.087" v="2765" actId="20577"/>
          <ac:spMkLst>
            <pc:docMk/>
            <pc:sldMk cId="1792762132" sldId="467"/>
            <ac:spMk id="2" creationId="{AB3DC53B-37A5-8CDA-D741-C7163D32183F}"/>
          </ac:spMkLst>
        </pc:spChg>
        <pc:spChg chg="add del mod">
          <ac:chgData name="Kaplan, Lance M CIV USARMY DEVCOM ARL (USA)" userId="68571ccf-e35c-4f9c-b17c-97cfccfe1375" providerId="ADAL" clId="{8715F574-D302-4015-B262-735C17FDEA70}" dt="2023-11-03T20:26:11.034" v="2763" actId="478"/>
          <ac:spMkLst>
            <pc:docMk/>
            <pc:sldMk cId="1792762132" sldId="467"/>
            <ac:spMk id="5" creationId="{EA3C57BF-66D7-F43B-5764-98C4603BEA5B}"/>
          </ac:spMkLst>
        </pc:spChg>
      </pc:sldChg>
      <pc:sldChg chg="modSp add mod">
        <pc:chgData name="Kaplan, Lance M CIV USARMY DEVCOM ARL (USA)" userId="68571ccf-e35c-4f9c-b17c-97cfccfe1375" providerId="ADAL" clId="{8715F574-D302-4015-B262-735C17FDEA70}" dt="2023-11-03T20:42:09.687" v="2892" actId="20577"/>
        <pc:sldMkLst>
          <pc:docMk/>
          <pc:sldMk cId="781882181" sldId="469"/>
        </pc:sldMkLst>
        <pc:spChg chg="mod">
          <ac:chgData name="Kaplan, Lance M CIV USARMY DEVCOM ARL (USA)" userId="68571ccf-e35c-4f9c-b17c-97cfccfe1375" providerId="ADAL" clId="{8715F574-D302-4015-B262-735C17FDEA70}" dt="2023-11-03T20:42:09.687" v="2892" actId="20577"/>
          <ac:spMkLst>
            <pc:docMk/>
            <pc:sldMk cId="781882181" sldId="469"/>
            <ac:spMk id="2" creationId="{AB3DC53B-37A5-8CDA-D741-C7163D32183F}"/>
          </ac:spMkLst>
        </pc:spChg>
      </pc:sldChg>
      <pc:sldChg chg="add">
        <pc:chgData name="Kaplan, Lance M CIV USARMY DEVCOM ARL (USA)" userId="68571ccf-e35c-4f9c-b17c-97cfccfe1375" providerId="ADAL" clId="{8715F574-D302-4015-B262-735C17FDEA70}" dt="2023-11-03T20:02:43.220" v="2617"/>
        <pc:sldMkLst>
          <pc:docMk/>
          <pc:sldMk cId="696026854" sldId="491"/>
        </pc:sldMkLst>
      </pc:sldChg>
      <pc:sldChg chg="add">
        <pc:chgData name="Kaplan, Lance M CIV USARMY DEVCOM ARL (USA)" userId="68571ccf-e35c-4f9c-b17c-97cfccfe1375" providerId="ADAL" clId="{8715F574-D302-4015-B262-735C17FDEA70}" dt="2023-11-03T20:02:43.220" v="2617"/>
        <pc:sldMkLst>
          <pc:docMk/>
          <pc:sldMk cId="3284362610" sldId="492"/>
        </pc:sldMkLst>
      </pc:sldChg>
      <pc:sldChg chg="add">
        <pc:chgData name="Kaplan, Lance M CIV USARMY DEVCOM ARL (USA)" userId="68571ccf-e35c-4f9c-b17c-97cfccfe1375" providerId="ADAL" clId="{8715F574-D302-4015-B262-735C17FDEA70}" dt="2023-11-03T20:02:43.220" v="2617"/>
        <pc:sldMkLst>
          <pc:docMk/>
          <pc:sldMk cId="3815519681" sldId="493"/>
        </pc:sldMkLst>
      </pc:sldChg>
      <pc:sldChg chg="add">
        <pc:chgData name="Kaplan, Lance M CIV USARMY DEVCOM ARL (USA)" userId="68571ccf-e35c-4f9c-b17c-97cfccfe1375" providerId="ADAL" clId="{8715F574-D302-4015-B262-735C17FDEA70}" dt="2023-11-03T20:02:43.220" v="2617"/>
        <pc:sldMkLst>
          <pc:docMk/>
          <pc:sldMk cId="109016437" sldId="494"/>
        </pc:sldMkLst>
      </pc:sldChg>
      <pc:sldChg chg="new del">
        <pc:chgData name="Kaplan, Lance M CIV USARMY DEVCOM ARL (USA)" userId="68571ccf-e35c-4f9c-b17c-97cfccfe1375" providerId="ADAL" clId="{8715F574-D302-4015-B262-735C17FDEA70}" dt="2023-11-03T20:02:52.865" v="2619" actId="680"/>
        <pc:sldMkLst>
          <pc:docMk/>
          <pc:sldMk cId="2434635396" sldId="495"/>
        </pc:sldMkLst>
      </pc:sldChg>
      <pc:sldChg chg="addSp delSp modSp new mod modClrScheme chgLayout">
        <pc:chgData name="Kaplan, Lance M CIV USARMY DEVCOM ARL (USA)" userId="68571ccf-e35c-4f9c-b17c-97cfccfe1375" providerId="ADAL" clId="{8715F574-D302-4015-B262-735C17FDEA70}" dt="2023-11-03T20:03:30.349" v="2634" actId="1076"/>
        <pc:sldMkLst>
          <pc:docMk/>
          <pc:sldMk cId="2532324305" sldId="495"/>
        </pc:sldMkLst>
        <pc:spChg chg="del mod ord">
          <ac:chgData name="Kaplan, Lance M CIV USARMY DEVCOM ARL (USA)" userId="68571ccf-e35c-4f9c-b17c-97cfccfe1375" providerId="ADAL" clId="{8715F574-D302-4015-B262-735C17FDEA70}" dt="2023-11-03T20:03:08.119" v="2622" actId="700"/>
          <ac:spMkLst>
            <pc:docMk/>
            <pc:sldMk cId="2532324305" sldId="495"/>
            <ac:spMk id="2" creationId="{813C2AD2-2B27-7A5A-82A1-E8CFF5EE47A8}"/>
          </ac:spMkLst>
        </pc:spChg>
        <pc:spChg chg="del">
          <ac:chgData name="Kaplan, Lance M CIV USARMY DEVCOM ARL (USA)" userId="68571ccf-e35c-4f9c-b17c-97cfccfe1375" providerId="ADAL" clId="{8715F574-D302-4015-B262-735C17FDEA70}" dt="2023-11-03T20:03:08.119" v="2622" actId="700"/>
          <ac:spMkLst>
            <pc:docMk/>
            <pc:sldMk cId="2532324305" sldId="495"/>
            <ac:spMk id="3" creationId="{BEECC86E-34C6-F365-ECEB-8F26241C6070}"/>
          </ac:spMkLst>
        </pc:spChg>
        <pc:spChg chg="add mod ord">
          <ac:chgData name="Kaplan, Lance M CIV USARMY DEVCOM ARL (USA)" userId="68571ccf-e35c-4f9c-b17c-97cfccfe1375" providerId="ADAL" clId="{8715F574-D302-4015-B262-735C17FDEA70}" dt="2023-11-03T20:03:14.668" v="2632" actId="20577"/>
          <ac:spMkLst>
            <pc:docMk/>
            <pc:sldMk cId="2532324305" sldId="495"/>
            <ac:spMk id="4" creationId="{DEFFB0C4-A55D-69E7-25AF-E80CAC67854F}"/>
          </ac:spMkLst>
        </pc:spChg>
        <pc:picChg chg="add mod">
          <ac:chgData name="Kaplan, Lance M CIV USARMY DEVCOM ARL (USA)" userId="68571ccf-e35c-4f9c-b17c-97cfccfe1375" providerId="ADAL" clId="{8715F574-D302-4015-B262-735C17FDEA70}" dt="2023-11-03T20:03:30.349" v="2634" actId="1076"/>
          <ac:picMkLst>
            <pc:docMk/>
            <pc:sldMk cId="2532324305" sldId="495"/>
            <ac:picMk id="5" creationId="{BD214332-88C7-39A5-97CE-DFA3213A41BF}"/>
          </ac:picMkLst>
        </pc:picChg>
        <pc:picChg chg="add mod">
          <ac:chgData name="Kaplan, Lance M CIV USARMY DEVCOM ARL (USA)" userId="68571ccf-e35c-4f9c-b17c-97cfccfe1375" providerId="ADAL" clId="{8715F574-D302-4015-B262-735C17FDEA70}" dt="2023-11-03T20:03:30.349" v="2634" actId="1076"/>
          <ac:picMkLst>
            <pc:docMk/>
            <pc:sldMk cId="2532324305" sldId="495"/>
            <ac:picMk id="6" creationId="{AEB4DEF4-8B94-CCC1-47DE-EF8C621B5F0A}"/>
          </ac:picMkLst>
        </pc:picChg>
      </pc:sldChg>
      <pc:sldChg chg="addSp delSp modSp new mod">
        <pc:chgData name="Kaplan, Lance M CIV USARMY DEVCOM ARL (USA)" userId="68571ccf-e35c-4f9c-b17c-97cfccfe1375" providerId="ADAL" clId="{8715F574-D302-4015-B262-735C17FDEA70}" dt="2023-11-03T20:12:07.463" v="2654"/>
        <pc:sldMkLst>
          <pc:docMk/>
          <pc:sldMk cId="3910596704" sldId="496"/>
        </pc:sldMkLst>
        <pc:spChg chg="del">
          <ac:chgData name="Kaplan, Lance M CIV USARMY DEVCOM ARL (USA)" userId="68571ccf-e35c-4f9c-b17c-97cfccfe1375" providerId="ADAL" clId="{8715F574-D302-4015-B262-735C17FDEA70}" dt="2023-11-03T20:11:18.935" v="2647" actId="478"/>
          <ac:spMkLst>
            <pc:docMk/>
            <pc:sldMk cId="3910596704" sldId="496"/>
            <ac:spMk id="2" creationId="{D21B5826-088E-B7E3-B149-BA4562A3D088}"/>
          </ac:spMkLst>
        </pc:spChg>
        <pc:spChg chg="mod">
          <ac:chgData name="Kaplan, Lance M CIV USARMY DEVCOM ARL (USA)" userId="68571ccf-e35c-4f9c-b17c-97cfccfe1375" providerId="ADAL" clId="{8715F574-D302-4015-B262-735C17FDEA70}" dt="2023-11-03T20:11:15.626" v="2646" actId="20577"/>
          <ac:spMkLst>
            <pc:docMk/>
            <pc:sldMk cId="3910596704" sldId="496"/>
            <ac:spMk id="3" creationId="{14542E69-AB6B-6828-36E8-137C73C1E77D}"/>
          </ac:spMkLst>
        </pc:spChg>
        <pc:spChg chg="add mod">
          <ac:chgData name="Kaplan, Lance M CIV USARMY DEVCOM ARL (USA)" userId="68571ccf-e35c-4f9c-b17c-97cfccfe1375" providerId="ADAL" clId="{8715F574-D302-4015-B262-735C17FDEA70}" dt="2023-11-03T20:11:38.413" v="2650" actId="207"/>
          <ac:spMkLst>
            <pc:docMk/>
            <pc:sldMk cId="3910596704" sldId="496"/>
            <ac:spMk id="4" creationId="{C9EF50B8-E2B2-87AD-ECA5-2757F66FF25F}"/>
          </ac:spMkLst>
        </pc:spChg>
        <pc:spChg chg="add mod">
          <ac:chgData name="Kaplan, Lance M CIV USARMY DEVCOM ARL (USA)" userId="68571ccf-e35c-4f9c-b17c-97cfccfe1375" providerId="ADAL" clId="{8715F574-D302-4015-B262-735C17FDEA70}" dt="2023-11-03T20:11:38.413" v="2650" actId="207"/>
          <ac:spMkLst>
            <pc:docMk/>
            <pc:sldMk cId="3910596704" sldId="496"/>
            <ac:spMk id="8" creationId="{ABD3AA56-EB6E-B3F9-E376-2CE91FFD39EE}"/>
          </ac:spMkLst>
        </pc:spChg>
        <pc:spChg chg="add mod">
          <ac:chgData name="Kaplan, Lance M CIV USARMY DEVCOM ARL (USA)" userId="68571ccf-e35c-4f9c-b17c-97cfccfe1375" providerId="ADAL" clId="{8715F574-D302-4015-B262-735C17FDEA70}" dt="2023-11-03T20:11:38.413" v="2650" actId="207"/>
          <ac:spMkLst>
            <pc:docMk/>
            <pc:sldMk cId="3910596704" sldId="496"/>
            <ac:spMk id="9" creationId="{E95EEC1E-BF60-D729-DD78-28103769EED8}"/>
          </ac:spMkLst>
        </pc:spChg>
        <pc:spChg chg="add del mod">
          <ac:chgData name="Kaplan, Lance M CIV USARMY DEVCOM ARL (USA)" userId="68571ccf-e35c-4f9c-b17c-97cfccfe1375" providerId="ADAL" clId="{8715F574-D302-4015-B262-735C17FDEA70}" dt="2023-11-03T20:12:00.626" v="2652"/>
          <ac:spMkLst>
            <pc:docMk/>
            <pc:sldMk cId="3910596704" sldId="496"/>
            <ac:spMk id="10" creationId="{5DED6CE9-BCE1-48EA-F703-2259481EE721}"/>
          </ac:spMkLst>
        </pc:spChg>
        <pc:spChg chg="add del mod">
          <ac:chgData name="Kaplan, Lance M CIV USARMY DEVCOM ARL (USA)" userId="68571ccf-e35c-4f9c-b17c-97cfccfe1375" providerId="ADAL" clId="{8715F574-D302-4015-B262-735C17FDEA70}" dt="2023-11-03T20:12:00.626" v="2652"/>
          <ac:spMkLst>
            <pc:docMk/>
            <pc:sldMk cId="3910596704" sldId="496"/>
            <ac:spMk id="14" creationId="{FF5B13D4-B898-8D38-8ED6-669CD5FAB3B7}"/>
          </ac:spMkLst>
        </pc:spChg>
        <pc:spChg chg="add del mod">
          <ac:chgData name="Kaplan, Lance M CIV USARMY DEVCOM ARL (USA)" userId="68571ccf-e35c-4f9c-b17c-97cfccfe1375" providerId="ADAL" clId="{8715F574-D302-4015-B262-735C17FDEA70}" dt="2023-11-03T20:12:00.626" v="2652"/>
          <ac:spMkLst>
            <pc:docMk/>
            <pc:sldMk cId="3910596704" sldId="496"/>
            <ac:spMk id="15" creationId="{8FAD0DC8-8CCF-5866-95B7-ED52E8B671B0}"/>
          </ac:spMkLst>
        </pc:spChg>
        <pc:spChg chg="add del mod">
          <ac:chgData name="Kaplan, Lance M CIV USARMY DEVCOM ARL (USA)" userId="68571ccf-e35c-4f9c-b17c-97cfccfe1375" providerId="ADAL" clId="{8715F574-D302-4015-B262-735C17FDEA70}" dt="2023-11-03T20:12:07.463" v="2654"/>
          <ac:spMkLst>
            <pc:docMk/>
            <pc:sldMk cId="3910596704" sldId="496"/>
            <ac:spMk id="16" creationId="{25627D7E-54D0-EBCB-AF1E-EBACCDABDF40}"/>
          </ac:spMkLst>
        </pc:spChg>
        <pc:spChg chg="add del mod">
          <ac:chgData name="Kaplan, Lance M CIV USARMY DEVCOM ARL (USA)" userId="68571ccf-e35c-4f9c-b17c-97cfccfe1375" providerId="ADAL" clId="{8715F574-D302-4015-B262-735C17FDEA70}" dt="2023-11-03T20:12:07.463" v="2654"/>
          <ac:spMkLst>
            <pc:docMk/>
            <pc:sldMk cId="3910596704" sldId="496"/>
            <ac:spMk id="20" creationId="{CFE156A8-F45E-3D51-4531-C2763B849B96}"/>
          </ac:spMkLst>
        </pc:spChg>
        <pc:spChg chg="add del mod">
          <ac:chgData name="Kaplan, Lance M CIV USARMY DEVCOM ARL (USA)" userId="68571ccf-e35c-4f9c-b17c-97cfccfe1375" providerId="ADAL" clId="{8715F574-D302-4015-B262-735C17FDEA70}" dt="2023-11-03T20:12:07.463" v="2654"/>
          <ac:spMkLst>
            <pc:docMk/>
            <pc:sldMk cId="3910596704" sldId="496"/>
            <ac:spMk id="21" creationId="{8DC7D4A3-9F78-C86F-2119-6C15A0F3A222}"/>
          </ac:spMkLst>
        </pc:spChg>
        <pc:picChg chg="add mod">
          <ac:chgData name="Kaplan, Lance M CIV USARMY DEVCOM ARL (USA)" userId="68571ccf-e35c-4f9c-b17c-97cfccfe1375" providerId="ADAL" clId="{8715F574-D302-4015-B262-735C17FDEA70}" dt="2023-11-03T20:11:36.582" v="2649" actId="1076"/>
          <ac:picMkLst>
            <pc:docMk/>
            <pc:sldMk cId="3910596704" sldId="496"/>
            <ac:picMk id="5" creationId="{453E6DAF-969F-7036-7C6B-F0FD9C4E10A7}"/>
          </ac:picMkLst>
        </pc:picChg>
        <pc:picChg chg="add mod">
          <ac:chgData name="Kaplan, Lance M CIV USARMY DEVCOM ARL (USA)" userId="68571ccf-e35c-4f9c-b17c-97cfccfe1375" providerId="ADAL" clId="{8715F574-D302-4015-B262-735C17FDEA70}" dt="2023-11-03T20:11:36.582" v="2649" actId="1076"/>
          <ac:picMkLst>
            <pc:docMk/>
            <pc:sldMk cId="3910596704" sldId="496"/>
            <ac:picMk id="6" creationId="{83496A7D-E1C8-897B-A2D4-9B3340036B9A}"/>
          </ac:picMkLst>
        </pc:picChg>
        <pc:picChg chg="add mod">
          <ac:chgData name="Kaplan, Lance M CIV USARMY DEVCOM ARL (USA)" userId="68571ccf-e35c-4f9c-b17c-97cfccfe1375" providerId="ADAL" clId="{8715F574-D302-4015-B262-735C17FDEA70}" dt="2023-11-03T20:11:36.582" v="2649" actId="1076"/>
          <ac:picMkLst>
            <pc:docMk/>
            <pc:sldMk cId="3910596704" sldId="496"/>
            <ac:picMk id="7" creationId="{3EA319C2-68FA-FEA8-AD17-A951B4B45B40}"/>
          </ac:picMkLst>
        </pc:picChg>
        <pc:picChg chg="add del mod">
          <ac:chgData name="Kaplan, Lance M CIV USARMY DEVCOM ARL (USA)" userId="68571ccf-e35c-4f9c-b17c-97cfccfe1375" providerId="ADAL" clId="{8715F574-D302-4015-B262-735C17FDEA70}" dt="2023-11-03T20:12:00.626" v="2652"/>
          <ac:picMkLst>
            <pc:docMk/>
            <pc:sldMk cId="3910596704" sldId="496"/>
            <ac:picMk id="11" creationId="{FE8DBF47-C062-A104-9692-1775E5EFE79A}"/>
          </ac:picMkLst>
        </pc:picChg>
        <pc:picChg chg="add del mod">
          <ac:chgData name="Kaplan, Lance M CIV USARMY DEVCOM ARL (USA)" userId="68571ccf-e35c-4f9c-b17c-97cfccfe1375" providerId="ADAL" clId="{8715F574-D302-4015-B262-735C17FDEA70}" dt="2023-11-03T20:12:00.626" v="2652"/>
          <ac:picMkLst>
            <pc:docMk/>
            <pc:sldMk cId="3910596704" sldId="496"/>
            <ac:picMk id="12" creationId="{0A171227-1C48-2BA1-D148-30AE997D75C3}"/>
          </ac:picMkLst>
        </pc:picChg>
        <pc:picChg chg="add del mod">
          <ac:chgData name="Kaplan, Lance M CIV USARMY DEVCOM ARL (USA)" userId="68571ccf-e35c-4f9c-b17c-97cfccfe1375" providerId="ADAL" clId="{8715F574-D302-4015-B262-735C17FDEA70}" dt="2023-11-03T20:12:00.626" v="2652"/>
          <ac:picMkLst>
            <pc:docMk/>
            <pc:sldMk cId="3910596704" sldId="496"/>
            <ac:picMk id="13" creationId="{86C4EA80-FF63-2EAF-3F5F-2C1D3F5F5F72}"/>
          </ac:picMkLst>
        </pc:picChg>
        <pc:picChg chg="add del mod">
          <ac:chgData name="Kaplan, Lance M CIV USARMY DEVCOM ARL (USA)" userId="68571ccf-e35c-4f9c-b17c-97cfccfe1375" providerId="ADAL" clId="{8715F574-D302-4015-B262-735C17FDEA70}" dt="2023-11-03T20:12:07.463" v="2654"/>
          <ac:picMkLst>
            <pc:docMk/>
            <pc:sldMk cId="3910596704" sldId="496"/>
            <ac:picMk id="17" creationId="{9628D0DE-CEB6-EB1C-238B-DEECE65F989F}"/>
          </ac:picMkLst>
        </pc:picChg>
        <pc:picChg chg="add del mod">
          <ac:chgData name="Kaplan, Lance M CIV USARMY DEVCOM ARL (USA)" userId="68571ccf-e35c-4f9c-b17c-97cfccfe1375" providerId="ADAL" clId="{8715F574-D302-4015-B262-735C17FDEA70}" dt="2023-11-03T20:12:07.463" v="2654"/>
          <ac:picMkLst>
            <pc:docMk/>
            <pc:sldMk cId="3910596704" sldId="496"/>
            <ac:picMk id="18" creationId="{7E5F23C0-5BFD-5D13-C1B8-EDDA846217A0}"/>
          </ac:picMkLst>
        </pc:picChg>
        <pc:picChg chg="add del mod">
          <ac:chgData name="Kaplan, Lance M CIV USARMY DEVCOM ARL (USA)" userId="68571ccf-e35c-4f9c-b17c-97cfccfe1375" providerId="ADAL" clId="{8715F574-D302-4015-B262-735C17FDEA70}" dt="2023-11-03T20:12:07.463" v="2654"/>
          <ac:picMkLst>
            <pc:docMk/>
            <pc:sldMk cId="3910596704" sldId="496"/>
            <ac:picMk id="19" creationId="{43BABDCF-5302-D891-4335-0BC8FF22799A}"/>
          </ac:picMkLst>
        </pc:picChg>
      </pc:sldChg>
      <pc:sldChg chg="addSp delSp modSp new mod">
        <pc:chgData name="Kaplan, Lance M CIV USARMY DEVCOM ARL (USA)" userId="68571ccf-e35c-4f9c-b17c-97cfccfe1375" providerId="ADAL" clId="{8715F574-D302-4015-B262-735C17FDEA70}" dt="2023-11-03T20:28:53.768" v="2793" actId="207"/>
        <pc:sldMkLst>
          <pc:docMk/>
          <pc:sldMk cId="3178813629" sldId="497"/>
        </pc:sldMkLst>
        <pc:spChg chg="del">
          <ac:chgData name="Kaplan, Lance M CIV USARMY DEVCOM ARL (USA)" userId="68571ccf-e35c-4f9c-b17c-97cfccfe1375" providerId="ADAL" clId="{8715F574-D302-4015-B262-735C17FDEA70}" dt="2023-11-03T20:28:33.044" v="2790" actId="478"/>
          <ac:spMkLst>
            <pc:docMk/>
            <pc:sldMk cId="3178813629" sldId="497"/>
            <ac:spMk id="2" creationId="{F2EA26C8-B780-9B26-8DE0-BC82B3087E02}"/>
          </ac:spMkLst>
        </pc:spChg>
        <pc:spChg chg="mod">
          <ac:chgData name="Kaplan, Lance M CIV USARMY DEVCOM ARL (USA)" userId="68571ccf-e35c-4f9c-b17c-97cfccfe1375" providerId="ADAL" clId="{8715F574-D302-4015-B262-735C17FDEA70}" dt="2023-11-03T20:28:19.142" v="2789" actId="20577"/>
          <ac:spMkLst>
            <pc:docMk/>
            <pc:sldMk cId="3178813629" sldId="497"/>
            <ac:spMk id="3" creationId="{98AE02FF-BC4C-7289-83D3-FDE531132638}"/>
          </ac:spMkLst>
        </pc:spChg>
        <pc:spChg chg="add mod">
          <ac:chgData name="Kaplan, Lance M CIV USARMY DEVCOM ARL (USA)" userId="68571ccf-e35c-4f9c-b17c-97cfccfe1375" providerId="ADAL" clId="{8715F574-D302-4015-B262-735C17FDEA70}" dt="2023-11-03T20:28:53.768" v="2793" actId="207"/>
          <ac:spMkLst>
            <pc:docMk/>
            <pc:sldMk cId="3178813629" sldId="497"/>
            <ac:spMk id="4" creationId="{829F0AB1-E956-E3FF-32F7-D8CF0ED2E312}"/>
          </ac:spMkLst>
        </pc:spChg>
        <pc:spChg chg="add mod">
          <ac:chgData name="Kaplan, Lance M CIV USARMY DEVCOM ARL (USA)" userId="68571ccf-e35c-4f9c-b17c-97cfccfe1375" providerId="ADAL" clId="{8715F574-D302-4015-B262-735C17FDEA70}" dt="2023-11-03T20:28:53.768" v="2793" actId="207"/>
          <ac:spMkLst>
            <pc:docMk/>
            <pc:sldMk cId="3178813629" sldId="497"/>
            <ac:spMk id="5" creationId="{1AC3CC4B-DD88-507C-E491-E0AB1745E3B1}"/>
          </ac:spMkLst>
        </pc:spChg>
        <pc:picChg chg="add mod">
          <ac:chgData name="Kaplan, Lance M CIV USARMY DEVCOM ARL (USA)" userId="68571ccf-e35c-4f9c-b17c-97cfccfe1375" providerId="ADAL" clId="{8715F574-D302-4015-B262-735C17FDEA70}" dt="2023-11-03T20:28:53.768" v="2793" actId="207"/>
          <ac:picMkLst>
            <pc:docMk/>
            <pc:sldMk cId="3178813629" sldId="497"/>
            <ac:picMk id="6" creationId="{A063F764-9D3D-EFC8-EF95-82DBAED6B31A}"/>
          </ac:picMkLst>
        </pc:picChg>
        <pc:picChg chg="add mod">
          <ac:chgData name="Kaplan, Lance M CIV USARMY DEVCOM ARL (USA)" userId="68571ccf-e35c-4f9c-b17c-97cfccfe1375" providerId="ADAL" clId="{8715F574-D302-4015-B262-735C17FDEA70}" dt="2023-11-03T20:28:53.768" v="2793" actId="207"/>
          <ac:picMkLst>
            <pc:docMk/>
            <pc:sldMk cId="3178813629" sldId="497"/>
            <ac:picMk id="7" creationId="{4AB66A25-7000-2403-05F9-BD4493B52FB6}"/>
          </ac:picMkLst>
        </pc:picChg>
      </pc:sldChg>
      <pc:sldChg chg="new del">
        <pc:chgData name="Kaplan, Lance M CIV USARMY DEVCOM ARL (USA)" userId="68571ccf-e35c-4f9c-b17c-97cfccfe1375" providerId="ADAL" clId="{8715F574-D302-4015-B262-735C17FDEA70}" dt="2023-11-03T20:28:59.715" v="2795" actId="680"/>
        <pc:sldMkLst>
          <pc:docMk/>
          <pc:sldMk cId="2184954488" sldId="498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kumente\IEEE\BoG\BoG_2022_10_21-22\Kopie%20von%20AES_Newsletter_Email_Performance_Report_Apr_1_2022_8_17_AM_ED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hilipp.wojaczek\Documents\IEEE\AESS\qeb\temp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hilipp.wojaczek\Documents\IEEE\AESS\qeb\temp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6801388606723"/>
          <c:y val="0"/>
          <c:w val="0.89619217747229218"/>
          <c:h val="0.71086230558460239"/>
        </c:manualLayout>
      </c:layout>
      <c:lineChart>
        <c:grouping val="standard"/>
        <c:varyColors val="0"/>
        <c:ser>
          <c:idx val="0"/>
          <c:order val="0"/>
          <c:tx>
            <c:strRef>
              <c:f>'Sheet 1'!$J$1</c:f>
              <c:strCache>
                <c:ptCount val="1"/>
                <c:pt idx="0">
                  <c:v>% Opened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dLbl>
              <c:idx val="2"/>
              <c:layout>
                <c:manualLayout>
                  <c:x val="-4.1445225248722101E-2"/>
                  <c:y val="-2.23236935565703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A86-47A4-80DF-64EB875A1F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'Sheet 1'!$A$2:$A$15</c:f>
              <c:strCache>
                <c:ptCount val="14"/>
                <c:pt idx="0">
                  <c:v>2019, 2nd Qrt </c:v>
                </c:pt>
                <c:pt idx="1">
                  <c:v>2019, 3rd Qrt </c:v>
                </c:pt>
                <c:pt idx="2">
                  <c:v>2019, 4th Qrt </c:v>
                </c:pt>
                <c:pt idx="3">
                  <c:v>2020, 1st Qrt </c:v>
                </c:pt>
                <c:pt idx="4">
                  <c:v>2020, 2nd Qrt </c:v>
                </c:pt>
                <c:pt idx="5">
                  <c:v>2020, 3rd Qrt </c:v>
                </c:pt>
                <c:pt idx="6">
                  <c:v>2021, 1st Qrt </c:v>
                </c:pt>
                <c:pt idx="7">
                  <c:v>2021, 2nd Qrt </c:v>
                </c:pt>
                <c:pt idx="8">
                  <c:v>2021, 3rd Qrt </c:v>
                </c:pt>
                <c:pt idx="9">
                  <c:v>2021, 4th Qrt </c:v>
                </c:pt>
                <c:pt idx="10">
                  <c:v>2022, 1st Qrt </c:v>
                </c:pt>
                <c:pt idx="11">
                  <c:v>2023, 1st Qrt</c:v>
                </c:pt>
                <c:pt idx="12">
                  <c:v>2023, 2nd Qrt</c:v>
                </c:pt>
                <c:pt idx="13">
                  <c:v>2023, 3rd Qrt</c:v>
                </c:pt>
              </c:strCache>
            </c:strRef>
          </c:cat>
          <c:val>
            <c:numRef>
              <c:f>'Sheet 1'!$J$2:$J$15</c:f>
              <c:numCache>
                <c:formatCode>0.0%</c:formatCode>
                <c:ptCount val="14"/>
                <c:pt idx="0">
                  <c:v>0.32381752029100003</c:v>
                </c:pt>
                <c:pt idx="1">
                  <c:v>0.26897938662600002</c:v>
                </c:pt>
                <c:pt idx="2">
                  <c:v>0.24857819905199999</c:v>
                </c:pt>
                <c:pt idx="3">
                  <c:v>0.23395539371900001</c:v>
                </c:pt>
                <c:pt idx="4">
                  <c:v>0.25075034106400002</c:v>
                </c:pt>
                <c:pt idx="5">
                  <c:v>0.217476681394</c:v>
                </c:pt>
                <c:pt idx="6">
                  <c:v>0.22005277044900001</c:v>
                </c:pt>
                <c:pt idx="7">
                  <c:v>0.20844720496899999</c:v>
                </c:pt>
                <c:pt idx="8">
                  <c:v>0.20248032434999999</c:v>
                </c:pt>
                <c:pt idx="9">
                  <c:v>0.27629193109700001</c:v>
                </c:pt>
                <c:pt idx="10">
                  <c:v>0.287742287742</c:v>
                </c:pt>
                <c:pt idx="11">
                  <c:v>0.2639751552795031</c:v>
                </c:pt>
                <c:pt idx="12">
                  <c:v>0.22549668874172185</c:v>
                </c:pt>
                <c:pt idx="13">
                  <c:v>0.27176583698322831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A86-47A4-80DF-64EB875A1FFF}"/>
            </c:ext>
          </c:extLst>
        </c:ser>
        <c:ser>
          <c:idx val="1"/>
          <c:order val="1"/>
          <c:tx>
            <c:strRef>
              <c:f>'Sheet 1'!$M$1</c:f>
              <c:strCache>
                <c:ptCount val="1"/>
                <c:pt idx="0">
                  <c:v>Clicked to Opened Ratio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'Sheet 1'!$A$2:$A$15</c:f>
              <c:strCache>
                <c:ptCount val="14"/>
                <c:pt idx="0">
                  <c:v>2019, 2nd Qrt </c:v>
                </c:pt>
                <c:pt idx="1">
                  <c:v>2019, 3rd Qrt </c:v>
                </c:pt>
                <c:pt idx="2">
                  <c:v>2019, 4th Qrt </c:v>
                </c:pt>
                <c:pt idx="3">
                  <c:v>2020, 1st Qrt </c:v>
                </c:pt>
                <c:pt idx="4">
                  <c:v>2020, 2nd Qrt </c:v>
                </c:pt>
                <c:pt idx="5">
                  <c:v>2020, 3rd Qrt </c:v>
                </c:pt>
                <c:pt idx="6">
                  <c:v>2021, 1st Qrt </c:v>
                </c:pt>
                <c:pt idx="7">
                  <c:v>2021, 2nd Qrt </c:v>
                </c:pt>
                <c:pt idx="8">
                  <c:v>2021, 3rd Qrt </c:v>
                </c:pt>
                <c:pt idx="9">
                  <c:v>2021, 4th Qrt </c:v>
                </c:pt>
                <c:pt idx="10">
                  <c:v>2022, 1st Qrt </c:v>
                </c:pt>
                <c:pt idx="11">
                  <c:v>2023, 1st Qrt</c:v>
                </c:pt>
                <c:pt idx="12">
                  <c:v>2023, 2nd Qrt</c:v>
                </c:pt>
                <c:pt idx="13">
                  <c:v>2023, 3rd Qrt</c:v>
                </c:pt>
              </c:strCache>
            </c:strRef>
          </c:cat>
          <c:val>
            <c:numRef>
              <c:f>'Sheet 1'!$M$2:$M$15</c:f>
              <c:numCache>
                <c:formatCode>0.0%</c:formatCode>
                <c:ptCount val="14"/>
                <c:pt idx="0">
                  <c:v>0.21866897147799999</c:v>
                </c:pt>
                <c:pt idx="1">
                  <c:v>0.16635514018700001</c:v>
                </c:pt>
                <c:pt idx="2">
                  <c:v>0.242135367016</c:v>
                </c:pt>
                <c:pt idx="3">
                  <c:v>0.17217898832699999</c:v>
                </c:pt>
                <c:pt idx="4">
                  <c:v>0.12731229597400001</c:v>
                </c:pt>
                <c:pt idx="5">
                  <c:v>0.15575620767500001</c:v>
                </c:pt>
                <c:pt idx="6">
                  <c:v>0.127098321343</c:v>
                </c:pt>
                <c:pt idx="7">
                  <c:v>0.13706793802100001</c:v>
                </c:pt>
                <c:pt idx="8">
                  <c:v>0.141342756184</c:v>
                </c:pt>
                <c:pt idx="9">
                  <c:v>6.2346185397900003E-2</c:v>
                </c:pt>
                <c:pt idx="10">
                  <c:v>6.4516129032300001E-2</c:v>
                </c:pt>
                <c:pt idx="11">
                  <c:v>0.1803921568627451</c:v>
                </c:pt>
                <c:pt idx="12">
                  <c:v>7.1463534018600103E-2</c:v>
                </c:pt>
                <c:pt idx="13">
                  <c:v>0.25589622641509435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A86-47A4-80DF-64EB875A1FF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163500064"/>
        <c:axId val="1119724272"/>
      </c:lineChart>
      <c:catAx>
        <c:axId val="1163500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3000000" spcFirstLastPara="1" vertOverflow="ellipsis" wrap="square" anchor="ctr" anchorCtr="1"/>
          <a:lstStyle/>
          <a:p>
            <a:pPr>
              <a:defRPr sz="14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9724272"/>
        <c:crosses val="autoZero"/>
        <c:auto val="1"/>
        <c:lblAlgn val="ctr"/>
        <c:lblOffset val="100"/>
        <c:noMultiLvlLbl val="0"/>
      </c:catAx>
      <c:valAx>
        <c:axId val="111972427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1163500064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33197394893581017"/>
          <c:y val="3.4246335646400367E-2"/>
          <c:w val="0.38597309123699974"/>
          <c:h val="5.1297683927506929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Total clicks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1914275433491829E-2"/>
          <c:y val="0.11994654210140698"/>
          <c:w val="0.8505317698597028"/>
          <c:h val="0.48251920122887865"/>
        </c:manualLayout>
      </c:layout>
      <c:lineChart>
        <c:grouping val="standard"/>
        <c:varyColors val="0"/>
        <c:ser>
          <c:idx val="0"/>
          <c:order val="0"/>
          <c:tx>
            <c:strRef>
              <c:f>Tabelle2!$A$27</c:f>
              <c:strCache>
                <c:ptCount val="1"/>
                <c:pt idx="0">
                  <c:v>https://ieee-aess.org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Tabelle2!$B$26:$D$26</c:f>
              <c:strCache>
                <c:ptCount val="3"/>
                <c:pt idx="0">
                  <c:v>1st quarter</c:v>
                </c:pt>
                <c:pt idx="1">
                  <c:v>2nd quarter</c:v>
                </c:pt>
                <c:pt idx="2">
                  <c:v>3rd quarter</c:v>
                </c:pt>
              </c:strCache>
            </c:strRef>
          </c:cat>
          <c:val>
            <c:numRef>
              <c:f>Tabelle2!$B$27:$D$27</c:f>
              <c:numCache>
                <c:formatCode>0.00</c:formatCode>
                <c:ptCount val="3"/>
                <c:pt idx="0" formatCode="General">
                  <c:v>280</c:v>
                </c:pt>
                <c:pt idx="1">
                  <c:v>17</c:v>
                </c:pt>
                <c:pt idx="2" formatCode="General">
                  <c:v>536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020-4B81-95F8-B2A503023706}"/>
            </c:ext>
          </c:extLst>
        </c:ser>
        <c:ser>
          <c:idx val="1"/>
          <c:order val="1"/>
          <c:tx>
            <c:strRef>
              <c:f>Tabelle2!$A$28</c:f>
              <c:strCache>
                <c:ptCount val="1"/>
                <c:pt idx="0">
                  <c:v>https://ieee-aess.org/awards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Tabelle2!$B$26:$D$26</c:f>
              <c:strCache>
                <c:ptCount val="3"/>
                <c:pt idx="0">
                  <c:v>1st quarter</c:v>
                </c:pt>
                <c:pt idx="1">
                  <c:v>2nd quarter</c:v>
                </c:pt>
                <c:pt idx="2">
                  <c:v>3rd quarter</c:v>
                </c:pt>
              </c:strCache>
            </c:strRef>
          </c:cat>
          <c:val>
            <c:numRef>
              <c:f>Tabelle2!$B$28:$D$28</c:f>
              <c:numCache>
                <c:formatCode>0.00</c:formatCode>
                <c:ptCount val="3"/>
                <c:pt idx="0" formatCode="General">
                  <c:v>496</c:v>
                </c:pt>
                <c:pt idx="1">
                  <c:v>6</c:v>
                </c:pt>
                <c:pt idx="2" formatCode="General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020-4B81-95F8-B2A503023706}"/>
            </c:ext>
          </c:extLst>
        </c:ser>
        <c:ser>
          <c:idx val="2"/>
          <c:order val="2"/>
          <c:tx>
            <c:strRef>
              <c:f>Tabelle2!$A$29</c:f>
              <c:strCache>
                <c:ptCount val="1"/>
                <c:pt idx="0">
                  <c:v>https://ieee-aess.org/conferences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Tabelle2!$B$26:$D$26</c:f>
              <c:strCache>
                <c:ptCount val="3"/>
                <c:pt idx="0">
                  <c:v>1st quarter</c:v>
                </c:pt>
                <c:pt idx="1">
                  <c:v>2nd quarter</c:v>
                </c:pt>
                <c:pt idx="2">
                  <c:v>3rd quarter</c:v>
                </c:pt>
              </c:strCache>
            </c:strRef>
          </c:cat>
          <c:val>
            <c:numRef>
              <c:f>Tabelle2!$B$29:$D$29</c:f>
              <c:numCache>
                <c:formatCode>0.00</c:formatCode>
                <c:ptCount val="3"/>
                <c:pt idx="0" formatCode="General">
                  <c:v>370</c:v>
                </c:pt>
                <c:pt idx="1">
                  <c:v>8</c:v>
                </c:pt>
                <c:pt idx="2" formatCode="General">
                  <c:v>511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020-4B81-95F8-B2A503023706}"/>
            </c:ext>
          </c:extLst>
        </c:ser>
        <c:ser>
          <c:idx val="3"/>
          <c:order val="3"/>
          <c:tx>
            <c:strRef>
              <c:f>Tabelle2!$A$30</c:f>
              <c:strCache>
                <c:ptCount val="1"/>
                <c:pt idx="0">
                  <c:v>https://ieee-aess.org/post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Tabelle2!$B$26:$D$26</c:f>
              <c:strCache>
                <c:ptCount val="3"/>
                <c:pt idx="0">
                  <c:v>1st quarter</c:v>
                </c:pt>
                <c:pt idx="1">
                  <c:v>2nd quarter</c:v>
                </c:pt>
                <c:pt idx="2">
                  <c:v>3rd quarter</c:v>
                </c:pt>
              </c:strCache>
            </c:strRef>
          </c:cat>
          <c:val>
            <c:numRef>
              <c:f>Tabelle2!$B$30:$D$30</c:f>
              <c:numCache>
                <c:formatCode>0.00</c:formatCode>
                <c:ptCount val="3"/>
                <c:pt idx="0" formatCode="General">
                  <c:v>86</c:v>
                </c:pt>
                <c:pt idx="1">
                  <c:v>118</c:v>
                </c:pt>
                <c:pt idx="2" formatCode="General">
                  <c:v>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020-4B81-95F8-B2A503023706}"/>
            </c:ext>
          </c:extLst>
        </c:ser>
        <c:ser>
          <c:idx val="4"/>
          <c:order val="4"/>
          <c:tx>
            <c:strRef>
              <c:f>Tabelle2!$A$31</c:f>
              <c:strCache>
                <c:ptCount val="1"/>
                <c:pt idx="0">
                  <c:v>https://ieee-aess.org/presentation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Tabelle2!$B$26:$D$26</c:f>
              <c:strCache>
                <c:ptCount val="3"/>
                <c:pt idx="0">
                  <c:v>1st quarter</c:v>
                </c:pt>
                <c:pt idx="1">
                  <c:v>2nd quarter</c:v>
                </c:pt>
                <c:pt idx="2">
                  <c:v>3rd quarter</c:v>
                </c:pt>
              </c:strCache>
            </c:strRef>
          </c:cat>
          <c:val>
            <c:numRef>
              <c:f>Tabelle2!$B$31:$D$31</c:f>
              <c:numCache>
                <c:formatCode>0.00</c:formatCode>
                <c:ptCount val="3"/>
                <c:pt idx="0" formatCode="General">
                  <c:v>37</c:v>
                </c:pt>
                <c:pt idx="1">
                  <c:v>8</c:v>
                </c:pt>
                <c:pt idx="2" formatCode="General">
                  <c:v>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020-4B81-95F8-B2A503023706}"/>
            </c:ext>
          </c:extLst>
        </c:ser>
        <c:ser>
          <c:idx val="5"/>
          <c:order val="5"/>
          <c:tx>
            <c:strRef>
              <c:f>Tabelle2!$A$32</c:f>
              <c:strCache>
                <c:ptCount val="1"/>
                <c:pt idx="0">
                  <c:v>https://ieee-aess.org/publication(s)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Tabelle2!$B$26:$D$26</c:f>
              <c:strCache>
                <c:ptCount val="3"/>
                <c:pt idx="0">
                  <c:v>1st quarter</c:v>
                </c:pt>
                <c:pt idx="1">
                  <c:v>2nd quarter</c:v>
                </c:pt>
                <c:pt idx="2">
                  <c:v>3rd quarter</c:v>
                </c:pt>
              </c:strCache>
            </c:strRef>
          </c:cat>
          <c:val>
            <c:numRef>
              <c:f>Tabelle2!$B$32:$D$32</c:f>
              <c:numCache>
                <c:formatCode>0.00</c:formatCode>
                <c:ptCount val="3"/>
                <c:pt idx="0" formatCode="General">
                  <c:v>739</c:v>
                </c:pt>
                <c:pt idx="1">
                  <c:v>38</c:v>
                </c:pt>
                <c:pt idx="2" formatCode="General">
                  <c:v>519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020-4B81-95F8-B2A503023706}"/>
            </c:ext>
          </c:extLst>
        </c:ser>
        <c:ser>
          <c:idx val="6"/>
          <c:order val="6"/>
          <c:tx>
            <c:strRef>
              <c:f>Tabelle2!$A$33</c:f>
              <c:strCache>
                <c:ptCount val="1"/>
                <c:pt idx="0">
                  <c:v>https://ieeexplore.ieee.org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cat>
            <c:strRef>
              <c:f>Tabelle2!$B$26:$D$26</c:f>
              <c:strCache>
                <c:ptCount val="3"/>
                <c:pt idx="0">
                  <c:v>1st quarter</c:v>
                </c:pt>
                <c:pt idx="1">
                  <c:v>2nd quarter</c:v>
                </c:pt>
                <c:pt idx="2">
                  <c:v>3rd quarter</c:v>
                </c:pt>
              </c:strCache>
            </c:strRef>
          </c:cat>
          <c:val>
            <c:numRef>
              <c:f>Tabelle2!$B$33:$D$33</c:f>
              <c:numCache>
                <c:formatCode>0.00</c:formatCode>
                <c:ptCount val="3"/>
                <c:pt idx="0" formatCode="General">
                  <c:v>30</c:v>
                </c:pt>
                <c:pt idx="1">
                  <c:v>69</c:v>
                </c:pt>
                <c:pt idx="2" formatCode="General">
                  <c:v>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020-4B81-95F8-B2A503023706}"/>
            </c:ext>
          </c:extLst>
        </c:ser>
        <c:ser>
          <c:idx val="7"/>
          <c:order val="7"/>
          <c:tx>
            <c:strRef>
              <c:f>Tabelle2!$A$34</c:f>
              <c:strCache>
                <c:ptCount val="1"/>
                <c:pt idx="0">
                  <c:v>https://us02web.zoom.us/webinar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cat>
            <c:strRef>
              <c:f>Tabelle2!$B$26:$D$26</c:f>
              <c:strCache>
                <c:ptCount val="3"/>
                <c:pt idx="0">
                  <c:v>1st quarter</c:v>
                </c:pt>
                <c:pt idx="1">
                  <c:v>2nd quarter</c:v>
                </c:pt>
                <c:pt idx="2">
                  <c:v>3rd quarter</c:v>
                </c:pt>
              </c:strCache>
            </c:strRef>
          </c:cat>
          <c:val>
            <c:numRef>
              <c:f>Tabelle2!$B$34:$D$34</c:f>
              <c:numCache>
                <c:formatCode>0.00</c:formatCode>
                <c:ptCount val="3"/>
                <c:pt idx="0" formatCode="General">
                  <c:v>110</c:v>
                </c:pt>
                <c:pt idx="1">
                  <c:v>86</c:v>
                </c:pt>
                <c:pt idx="2" formatCode="General">
                  <c:v>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2020-4B81-95F8-B2A503023706}"/>
            </c:ext>
          </c:extLst>
        </c:ser>
        <c:ser>
          <c:idx val="8"/>
          <c:order val="8"/>
          <c:tx>
            <c:strRef>
              <c:f>Tabelle2!$A$35</c:f>
              <c:strCache>
                <c:ptCount val="1"/>
                <c:pt idx="0">
                  <c:v>Social media (Twitter, FB, Instagram, Linkedin)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cat>
            <c:strRef>
              <c:f>Tabelle2!$B$26:$D$26</c:f>
              <c:strCache>
                <c:ptCount val="3"/>
                <c:pt idx="0">
                  <c:v>1st quarter</c:v>
                </c:pt>
                <c:pt idx="1">
                  <c:v>2nd quarter</c:v>
                </c:pt>
                <c:pt idx="2">
                  <c:v>3rd quarter</c:v>
                </c:pt>
              </c:strCache>
            </c:strRef>
          </c:cat>
          <c:val>
            <c:numRef>
              <c:f>Tabelle2!$B$35:$D$35</c:f>
              <c:numCache>
                <c:formatCode>General</c:formatCode>
                <c:ptCount val="3"/>
                <c:pt idx="0">
                  <c:v>752</c:v>
                </c:pt>
                <c:pt idx="1">
                  <c:v>21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2020-4B81-95F8-B2A5030237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1223471"/>
        <c:axId val="950191103"/>
      </c:lineChart>
      <c:catAx>
        <c:axId val="10212234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0191103"/>
        <c:crosses val="autoZero"/>
        <c:auto val="1"/>
        <c:lblAlgn val="ctr"/>
        <c:lblOffset val="100"/>
        <c:noMultiLvlLbl val="0"/>
      </c:catAx>
      <c:valAx>
        <c:axId val="9501911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12234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8331095243647045E-2"/>
          <c:y val="0.70461275632226772"/>
          <c:w val="0.89790335310848435"/>
          <c:h val="0.198325390056178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Total clicks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1914275433491829E-2"/>
          <c:y val="0.11994654210140698"/>
          <c:w val="0.8505317698597028"/>
          <c:h val="0.48251920122887865"/>
        </c:manualLayout>
      </c:layout>
      <c:lineChart>
        <c:grouping val="standard"/>
        <c:varyColors val="0"/>
        <c:ser>
          <c:idx val="0"/>
          <c:order val="0"/>
          <c:tx>
            <c:strRef>
              <c:f>Tabelle2!$A$27</c:f>
              <c:strCache>
                <c:ptCount val="1"/>
                <c:pt idx="0">
                  <c:v>https://ieee-aess.org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Tabelle2!$B$26:$D$26</c:f>
              <c:strCache>
                <c:ptCount val="3"/>
                <c:pt idx="0">
                  <c:v>1st quarter</c:v>
                </c:pt>
                <c:pt idx="1">
                  <c:v>2nd quarter</c:v>
                </c:pt>
                <c:pt idx="2">
                  <c:v>3rd quarter</c:v>
                </c:pt>
              </c:strCache>
            </c:strRef>
          </c:cat>
          <c:val>
            <c:numRef>
              <c:f>Tabelle2!$B$27:$D$27</c:f>
              <c:numCache>
                <c:formatCode>0.00</c:formatCode>
                <c:ptCount val="3"/>
                <c:pt idx="0" formatCode="General">
                  <c:v>280</c:v>
                </c:pt>
                <c:pt idx="1">
                  <c:v>17</c:v>
                </c:pt>
                <c:pt idx="2" formatCode="General">
                  <c:v>536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020-4B81-95F8-B2A503023706}"/>
            </c:ext>
          </c:extLst>
        </c:ser>
        <c:ser>
          <c:idx val="1"/>
          <c:order val="1"/>
          <c:tx>
            <c:strRef>
              <c:f>Tabelle2!$A$28</c:f>
              <c:strCache>
                <c:ptCount val="1"/>
                <c:pt idx="0">
                  <c:v>https://ieee-aess.org/awards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Tabelle2!$B$26:$D$26</c:f>
              <c:strCache>
                <c:ptCount val="3"/>
                <c:pt idx="0">
                  <c:v>1st quarter</c:v>
                </c:pt>
                <c:pt idx="1">
                  <c:v>2nd quarter</c:v>
                </c:pt>
                <c:pt idx="2">
                  <c:v>3rd quarter</c:v>
                </c:pt>
              </c:strCache>
            </c:strRef>
          </c:cat>
          <c:val>
            <c:numRef>
              <c:f>Tabelle2!$B$28:$D$28</c:f>
              <c:numCache>
                <c:formatCode>0.00</c:formatCode>
                <c:ptCount val="3"/>
                <c:pt idx="0" formatCode="General">
                  <c:v>496</c:v>
                </c:pt>
                <c:pt idx="1">
                  <c:v>6</c:v>
                </c:pt>
                <c:pt idx="2" formatCode="General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020-4B81-95F8-B2A503023706}"/>
            </c:ext>
          </c:extLst>
        </c:ser>
        <c:ser>
          <c:idx val="2"/>
          <c:order val="2"/>
          <c:tx>
            <c:strRef>
              <c:f>Tabelle2!$A$29</c:f>
              <c:strCache>
                <c:ptCount val="1"/>
                <c:pt idx="0">
                  <c:v>https://ieee-aess.org/conferences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Tabelle2!$B$26:$D$26</c:f>
              <c:strCache>
                <c:ptCount val="3"/>
                <c:pt idx="0">
                  <c:v>1st quarter</c:v>
                </c:pt>
                <c:pt idx="1">
                  <c:v>2nd quarter</c:v>
                </c:pt>
                <c:pt idx="2">
                  <c:v>3rd quarter</c:v>
                </c:pt>
              </c:strCache>
            </c:strRef>
          </c:cat>
          <c:val>
            <c:numRef>
              <c:f>Tabelle2!$B$29:$D$29</c:f>
              <c:numCache>
                <c:formatCode>0.00</c:formatCode>
                <c:ptCount val="3"/>
                <c:pt idx="0" formatCode="General">
                  <c:v>370</c:v>
                </c:pt>
                <c:pt idx="1">
                  <c:v>8</c:v>
                </c:pt>
                <c:pt idx="2" formatCode="General">
                  <c:v>511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020-4B81-95F8-B2A503023706}"/>
            </c:ext>
          </c:extLst>
        </c:ser>
        <c:ser>
          <c:idx val="3"/>
          <c:order val="3"/>
          <c:tx>
            <c:strRef>
              <c:f>Tabelle2!$A$30</c:f>
              <c:strCache>
                <c:ptCount val="1"/>
                <c:pt idx="0">
                  <c:v>https://ieee-aess.org/post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Tabelle2!$B$26:$D$26</c:f>
              <c:strCache>
                <c:ptCount val="3"/>
                <c:pt idx="0">
                  <c:v>1st quarter</c:v>
                </c:pt>
                <c:pt idx="1">
                  <c:v>2nd quarter</c:v>
                </c:pt>
                <c:pt idx="2">
                  <c:v>3rd quarter</c:v>
                </c:pt>
              </c:strCache>
            </c:strRef>
          </c:cat>
          <c:val>
            <c:numRef>
              <c:f>Tabelle2!$B$30:$D$30</c:f>
              <c:numCache>
                <c:formatCode>0.00</c:formatCode>
                <c:ptCount val="3"/>
                <c:pt idx="0" formatCode="General">
                  <c:v>86</c:v>
                </c:pt>
                <c:pt idx="1">
                  <c:v>118</c:v>
                </c:pt>
                <c:pt idx="2" formatCode="General">
                  <c:v>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020-4B81-95F8-B2A503023706}"/>
            </c:ext>
          </c:extLst>
        </c:ser>
        <c:ser>
          <c:idx val="4"/>
          <c:order val="4"/>
          <c:tx>
            <c:strRef>
              <c:f>Tabelle2!$A$31</c:f>
              <c:strCache>
                <c:ptCount val="1"/>
                <c:pt idx="0">
                  <c:v>https://ieee-aess.org/presentation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Tabelle2!$B$26:$D$26</c:f>
              <c:strCache>
                <c:ptCount val="3"/>
                <c:pt idx="0">
                  <c:v>1st quarter</c:v>
                </c:pt>
                <c:pt idx="1">
                  <c:v>2nd quarter</c:v>
                </c:pt>
                <c:pt idx="2">
                  <c:v>3rd quarter</c:v>
                </c:pt>
              </c:strCache>
            </c:strRef>
          </c:cat>
          <c:val>
            <c:numRef>
              <c:f>Tabelle2!$B$31:$D$31</c:f>
              <c:numCache>
                <c:formatCode>0.00</c:formatCode>
                <c:ptCount val="3"/>
                <c:pt idx="0" formatCode="General">
                  <c:v>37</c:v>
                </c:pt>
                <c:pt idx="1">
                  <c:v>8</c:v>
                </c:pt>
                <c:pt idx="2" formatCode="General">
                  <c:v>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020-4B81-95F8-B2A503023706}"/>
            </c:ext>
          </c:extLst>
        </c:ser>
        <c:ser>
          <c:idx val="5"/>
          <c:order val="5"/>
          <c:tx>
            <c:strRef>
              <c:f>Tabelle2!$A$32</c:f>
              <c:strCache>
                <c:ptCount val="1"/>
                <c:pt idx="0">
                  <c:v>https://ieee-aess.org/publication(s)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Tabelle2!$B$26:$D$26</c:f>
              <c:strCache>
                <c:ptCount val="3"/>
                <c:pt idx="0">
                  <c:v>1st quarter</c:v>
                </c:pt>
                <c:pt idx="1">
                  <c:v>2nd quarter</c:v>
                </c:pt>
                <c:pt idx="2">
                  <c:v>3rd quarter</c:v>
                </c:pt>
              </c:strCache>
            </c:strRef>
          </c:cat>
          <c:val>
            <c:numRef>
              <c:f>Tabelle2!$B$32:$D$32</c:f>
              <c:numCache>
                <c:formatCode>0.00</c:formatCode>
                <c:ptCount val="3"/>
                <c:pt idx="0" formatCode="General">
                  <c:v>739</c:v>
                </c:pt>
                <c:pt idx="1">
                  <c:v>38</c:v>
                </c:pt>
                <c:pt idx="2" formatCode="General">
                  <c:v>519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020-4B81-95F8-B2A503023706}"/>
            </c:ext>
          </c:extLst>
        </c:ser>
        <c:ser>
          <c:idx val="6"/>
          <c:order val="6"/>
          <c:tx>
            <c:strRef>
              <c:f>Tabelle2!$A$33</c:f>
              <c:strCache>
                <c:ptCount val="1"/>
                <c:pt idx="0">
                  <c:v>https://ieeexplore.ieee.org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cat>
            <c:strRef>
              <c:f>Tabelle2!$B$26:$D$26</c:f>
              <c:strCache>
                <c:ptCount val="3"/>
                <c:pt idx="0">
                  <c:v>1st quarter</c:v>
                </c:pt>
                <c:pt idx="1">
                  <c:v>2nd quarter</c:v>
                </c:pt>
                <c:pt idx="2">
                  <c:v>3rd quarter</c:v>
                </c:pt>
              </c:strCache>
            </c:strRef>
          </c:cat>
          <c:val>
            <c:numRef>
              <c:f>Tabelle2!$B$33:$D$33</c:f>
              <c:numCache>
                <c:formatCode>0.00</c:formatCode>
                <c:ptCount val="3"/>
                <c:pt idx="0" formatCode="General">
                  <c:v>30</c:v>
                </c:pt>
                <c:pt idx="1">
                  <c:v>69</c:v>
                </c:pt>
                <c:pt idx="2" formatCode="General">
                  <c:v>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020-4B81-95F8-B2A503023706}"/>
            </c:ext>
          </c:extLst>
        </c:ser>
        <c:ser>
          <c:idx val="7"/>
          <c:order val="7"/>
          <c:tx>
            <c:strRef>
              <c:f>Tabelle2!$A$34</c:f>
              <c:strCache>
                <c:ptCount val="1"/>
                <c:pt idx="0">
                  <c:v>https://us02web.zoom.us/webinar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cat>
            <c:strRef>
              <c:f>Tabelle2!$B$26:$D$26</c:f>
              <c:strCache>
                <c:ptCount val="3"/>
                <c:pt idx="0">
                  <c:v>1st quarter</c:v>
                </c:pt>
                <c:pt idx="1">
                  <c:v>2nd quarter</c:v>
                </c:pt>
                <c:pt idx="2">
                  <c:v>3rd quarter</c:v>
                </c:pt>
              </c:strCache>
            </c:strRef>
          </c:cat>
          <c:val>
            <c:numRef>
              <c:f>Tabelle2!$B$34:$D$34</c:f>
              <c:numCache>
                <c:formatCode>0.00</c:formatCode>
                <c:ptCount val="3"/>
                <c:pt idx="0" formatCode="General">
                  <c:v>110</c:v>
                </c:pt>
                <c:pt idx="1">
                  <c:v>86</c:v>
                </c:pt>
                <c:pt idx="2" formatCode="General">
                  <c:v>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2020-4B81-95F8-B2A503023706}"/>
            </c:ext>
          </c:extLst>
        </c:ser>
        <c:ser>
          <c:idx val="8"/>
          <c:order val="8"/>
          <c:tx>
            <c:strRef>
              <c:f>Tabelle2!$A$35</c:f>
              <c:strCache>
                <c:ptCount val="1"/>
                <c:pt idx="0">
                  <c:v>Social media (Twitter, FB, Instagram, Linkedin)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cat>
            <c:strRef>
              <c:f>Tabelle2!$B$26:$D$26</c:f>
              <c:strCache>
                <c:ptCount val="3"/>
                <c:pt idx="0">
                  <c:v>1st quarter</c:v>
                </c:pt>
                <c:pt idx="1">
                  <c:v>2nd quarter</c:v>
                </c:pt>
                <c:pt idx="2">
                  <c:v>3rd quarter</c:v>
                </c:pt>
              </c:strCache>
            </c:strRef>
          </c:cat>
          <c:val>
            <c:numRef>
              <c:f>Tabelle2!$B$35:$D$35</c:f>
              <c:numCache>
                <c:formatCode>General</c:formatCode>
                <c:ptCount val="3"/>
                <c:pt idx="0">
                  <c:v>752</c:v>
                </c:pt>
                <c:pt idx="1">
                  <c:v>21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2020-4B81-95F8-B2A5030237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1223471"/>
        <c:axId val="950191103"/>
      </c:lineChart>
      <c:catAx>
        <c:axId val="10212234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0191103"/>
        <c:crosses val="autoZero"/>
        <c:auto val="1"/>
        <c:lblAlgn val="ctr"/>
        <c:lblOffset val="100"/>
        <c:noMultiLvlLbl val="0"/>
      </c:catAx>
      <c:valAx>
        <c:axId val="9501911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12234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8331095243647045E-2"/>
          <c:y val="0.70461275632226772"/>
          <c:w val="0.89790335310848435"/>
          <c:h val="0.198325390056178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F30DD-E43C-CA4B-A5FB-77BBC5ADDAB7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40F3D1-4F9A-AB43-BBB2-4BBDABDEC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653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40F3D1-4F9A-AB43-BBB2-4BBDABDECCA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383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C0FEB-13BF-49E2-AA65-ECB0819A8BC3}"/>
              </a:ext>
            </a:extLst>
          </p:cNvPr>
          <p:cNvSpPr>
            <a:spLocks noGrp="1"/>
          </p:cNvSpPr>
          <p:nvPr userDrawn="1"/>
        </p:nvSpPr>
        <p:spPr>
          <a:xfrm>
            <a:off x="734807" y="76237"/>
            <a:ext cx="8983291" cy="5533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2FE6A51-0C90-4250-B4B1-2EF2C892A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318" y="114113"/>
            <a:ext cx="10515600" cy="710640"/>
          </a:xfrm>
          <a:prstGeom prst="rect">
            <a:avLst/>
          </a:prstGeom>
        </p:spPr>
        <p:txBody>
          <a:bodyPr/>
          <a:lstStyle>
            <a:lvl1pPr>
              <a:defRPr sz="3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60199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9F9F1-ADEA-43FA-843B-403AB26F0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9FB9A-D2A1-4AE9-A254-6C639E38B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98BAC1-A068-4411-BE9A-417483ADF6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DD6CDE-1993-4DA6-97C4-CD04F189E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02E51F-634B-49C0-9CA1-7BB3452E9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430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5D466-98E4-4591-B691-9487944F3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41B2C2-B28A-4289-80C5-D36AF6DC78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838F87-FA44-4454-88AC-AACF0718C4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B0F60E-6F02-454A-A1D3-4F4AE6D29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282F6B-41CA-4065-B364-8D5143CEF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210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60312-30E2-4915-A6CD-B137F1523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FADC2D-1BFE-476F-96A8-5477B18E8E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B612A-A41D-4DAD-AC72-1B85593B3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D6DAC4-BCFC-4965-B9F1-7ECC81AEF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963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FD76CE-0001-449E-B549-1413AA2CAF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7AA05D-3E96-4A54-A699-9DAEF341D3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ECA7E-C502-4A62-A138-8970A7748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BB6D11-9EA4-4A25-B711-D84864227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263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143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CFC8D-FAC4-4880-9373-C4D5AD998E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12925"/>
            <a:ext cx="9144000" cy="1381125"/>
          </a:xfrm>
          <a:prstGeom prst="rect">
            <a:avLst/>
          </a:prstGeom>
        </p:spPr>
        <p:txBody>
          <a:bodyPr anchor="b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D2219A-6810-4BBB-BB70-7005CC1E57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F05C51-B209-4AF4-A68D-B977A22300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87BDBF-4B56-4187-8D30-4D0B5C912ECE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C03980-8E73-44A4-A6C0-9FC92EA60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A60794-8A42-43BE-A706-169A36194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Rectangle&#10;&#10;Description automatically generated with medium confidence">
            <a:extLst>
              <a:ext uri="{FF2B5EF4-FFF2-40B4-BE49-F238E27FC236}">
                <a16:creationId xmlns:a16="http://schemas.microsoft.com/office/drawing/2014/main" id="{8CE9E921-0597-4FF4-94CC-D20ADC7E25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  <p:pic>
        <p:nvPicPr>
          <p:cNvPr id="10" name="Picture 9" descr="A picture containing text, clipart, tableware, dishware&#10;&#10;Description automatically generated">
            <a:extLst>
              <a:ext uri="{FF2B5EF4-FFF2-40B4-BE49-F238E27FC236}">
                <a16:creationId xmlns:a16="http://schemas.microsoft.com/office/drawing/2014/main" id="{6EFF700F-D452-40A2-82D4-79EA0689EF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05" y="2301364"/>
            <a:ext cx="3726659" cy="190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537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2E70E-167B-4E52-9956-3A3A314DA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807" y="1188720"/>
            <a:ext cx="10618993" cy="4988243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C70AC"/>
              </a:buClr>
              <a:buFont typeface="Arial" panose="020B0604020202020204" pitchFamily="34" charset="0"/>
              <a:buChar char="•"/>
              <a:defRPr/>
            </a:lvl1pPr>
            <a:lvl2pPr marL="685800" indent="-228600">
              <a:buClr>
                <a:srgbClr val="0C70AC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C70AC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0C70AC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0C70AC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99DF7-E8C6-4AE4-A958-1C5EAB5B4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4E2BE-1B65-4750-996B-B5D554B54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C70AC"/>
                </a:solidFill>
              </a:defRPr>
            </a:lvl1pPr>
          </a:lstStyle>
          <a:p>
            <a:fld id="{DEAABB4B-B7FE-4F54-9EF3-4A934A9068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81AF724-15D2-4C5E-B028-1617845D1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807" y="59679"/>
            <a:ext cx="10515600" cy="483395"/>
          </a:xfrm>
          <a:prstGeom prst="rect">
            <a:avLst/>
          </a:prstGeom>
        </p:spPr>
        <p:txBody>
          <a:bodyPr/>
          <a:lstStyle>
            <a:lvl1pPr>
              <a:defRPr sz="3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1353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99DF7-E8C6-4AE4-A958-1C5EAB5B4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4E2BE-1B65-4750-996B-B5D554B54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C70AC"/>
                </a:solidFill>
              </a:defRPr>
            </a:lvl1pPr>
          </a:lstStyle>
          <a:p>
            <a:fld id="{DEAABB4B-B7FE-4F54-9EF3-4A934A9068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81AF724-15D2-4C5E-B028-1617845D1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807" y="59679"/>
            <a:ext cx="10515600" cy="483395"/>
          </a:xfrm>
          <a:prstGeom prst="rect">
            <a:avLst/>
          </a:prstGeom>
        </p:spPr>
        <p:txBody>
          <a:bodyPr/>
          <a:lstStyle>
            <a:lvl1pPr>
              <a:defRPr sz="3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661CC10-B7D2-596B-AFD0-19760D053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013" y="1189038"/>
            <a:ext cx="10618787" cy="4987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charset="0"/>
              <a:buChar char="▸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Please summarize your committees main activities (i.e. conferences, publications, education, member activities, etc.)</a:t>
            </a:r>
          </a:p>
          <a:p>
            <a:pPr lvl="1"/>
            <a:r>
              <a:rPr lang="en-US" dirty="0"/>
              <a:t>Please point out areas and activities that address the SWOT (Strategy, Weaknesses, Opportunities, and Threats) </a:t>
            </a:r>
          </a:p>
          <a:p>
            <a:pPr lvl="1"/>
            <a:r>
              <a:rPr lang="en-US" dirty="0"/>
              <a:t>Define areas that Cross-Committees can strengthen the Opportunities and reduce the Threats.</a:t>
            </a:r>
          </a:p>
        </p:txBody>
      </p:sp>
    </p:spTree>
    <p:extLst>
      <p:ext uri="{BB962C8B-B14F-4D97-AF65-F5344CB8AC3E}">
        <p14:creationId xmlns:p14="http://schemas.microsoft.com/office/powerpoint/2010/main" val="2915594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63A2F-B27D-4CE5-88ED-B23A8AF46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B41687-F5D4-4762-9801-4DBD4A4647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78FE9C-0D24-46A8-B8BB-3C7AADD44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045FFE-81AF-4BA3-9594-A5B9D9E4F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422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1618E-C1FF-4406-B935-6E356D520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0733F-1457-4881-A03B-9AB48809BD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6BBB4B-C73A-43E4-A0E1-4A1AD263CC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1206-A400-4104-8090-D58A159D2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6D62CD-16D6-4D1C-98B8-E2D838712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82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A1018-601A-48D0-81AB-5726FB288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20EA12-77DD-4DA8-87FD-944D7E0465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B12C12-81E3-4EC1-AC98-E5C3BB503D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B35DD1-A8A7-4C6A-9A75-0DCF4B2464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EAF422-393A-403B-96E5-F9D80C2C9F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D8B493-3800-4240-A0E8-1727624CB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2124BC-FB28-4147-9741-E91E2C782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013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02450-776F-4F03-A967-CA91BE875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B12F86-C5BF-48A3-B662-E2B45C93D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49FFFE-ED73-47A2-AD33-3BF4A1E6A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09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933FD9-3AB7-40DC-9347-AB7628391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84B5FB-C298-4E3E-9403-46CA2016A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82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08C4F7AF-98CF-43AB-B43B-1DF54CF9AE1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651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0" r:id="rId3"/>
    <p:sldLayoutId id="2147483662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A131C-F095-48E5-8B44-E138AD540F6F}"/>
              </a:ext>
            </a:extLst>
          </p:cNvPr>
          <p:cNvSpPr>
            <a:spLocks noGrp="1"/>
          </p:cNvSpPr>
          <p:nvPr/>
        </p:nvSpPr>
        <p:spPr>
          <a:xfrm>
            <a:off x="4827402" y="2016895"/>
            <a:ext cx="6881887" cy="9982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</a:rPr>
              <a:t>IEEE Aerospace Electronic Systems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VP Publications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1FB642-C925-470D-A2D9-02A0B8114332}"/>
              </a:ext>
            </a:extLst>
          </p:cNvPr>
          <p:cNvSpPr>
            <a:spLocks noGrp="1"/>
          </p:cNvSpPr>
          <p:nvPr/>
        </p:nvSpPr>
        <p:spPr>
          <a:xfrm>
            <a:off x="4827402" y="3222436"/>
            <a:ext cx="6881887" cy="2263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charset="0"/>
              <a:buNone/>
              <a:defRPr sz="2800" b="1" i="1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900" dirty="0">
                <a:solidFill>
                  <a:schemeClr val="bg1">
                    <a:lumMod val="85000"/>
                  </a:schemeClr>
                </a:solidFill>
              </a:rPr>
              <a:t>Lance Kaplan</a:t>
            </a:r>
          </a:p>
          <a:p>
            <a:endParaRPr lang="en-US" sz="13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sz="2200" dirty="0">
                <a:solidFill>
                  <a:schemeClr val="bg1">
                    <a:lumMod val="85000"/>
                  </a:schemeClr>
                </a:solidFill>
              </a:rPr>
              <a:t>AESS Fall 2023 Board of Governors Meeting</a:t>
            </a:r>
          </a:p>
          <a:p>
            <a:r>
              <a:rPr lang="en-US" sz="2200" dirty="0">
                <a:solidFill>
                  <a:schemeClr val="bg1">
                    <a:lumMod val="85000"/>
                  </a:schemeClr>
                </a:solidFill>
              </a:rPr>
              <a:t>10 and 11 November 2023</a:t>
            </a:r>
          </a:p>
          <a:p>
            <a:r>
              <a:rPr lang="en-US" sz="2200" dirty="0">
                <a:solidFill>
                  <a:schemeClr val="bg1">
                    <a:lumMod val="85000"/>
                  </a:schemeClr>
                </a:solidFill>
              </a:rPr>
              <a:t>Sydney, Australia</a:t>
            </a:r>
          </a:p>
        </p:txBody>
      </p:sp>
    </p:spTree>
    <p:extLst>
      <p:ext uri="{BB962C8B-B14F-4D97-AF65-F5344CB8AC3E}">
        <p14:creationId xmlns:p14="http://schemas.microsoft.com/office/powerpoint/2010/main" val="1842216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9D176-3255-71DC-083A-5B0B9698E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Submission for 2023 (for only 10 months)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3E1177-3D80-8D24-6D17-6BDA180367F2}"/>
              </a:ext>
            </a:extLst>
          </p:cNvPr>
          <p:cNvSpPr txBox="1"/>
          <p:nvPr/>
        </p:nvSpPr>
        <p:spPr>
          <a:xfrm>
            <a:off x="2395728" y="6084044"/>
            <a:ext cx="5757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record number of new submissions to TAES in any 10 months! We will be passing 2022 numbers in November. We have literally doubled in submissions in three years…</a:t>
            </a: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97FB24B0-384B-4E9B-3C69-10BAF33383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024"/>
          <a:stretch/>
        </p:blipFill>
        <p:spPr>
          <a:xfrm>
            <a:off x="2119122" y="1748805"/>
            <a:ext cx="8167879" cy="3360391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138EA3E-8DF2-F98E-C105-CD8199F7679C}"/>
              </a:ext>
            </a:extLst>
          </p:cNvPr>
          <p:cNvCxnSpPr>
            <a:cxnSpLocks/>
          </p:cNvCxnSpPr>
          <p:nvPr/>
        </p:nvCxnSpPr>
        <p:spPr>
          <a:xfrm flipV="1">
            <a:off x="6324600" y="4876800"/>
            <a:ext cx="152400" cy="1143000"/>
          </a:xfrm>
          <a:prstGeom prst="line">
            <a:avLst/>
          </a:prstGeom>
          <a:ln w="1270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4353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technical area&#10;&#10;Description automatically generated">
            <a:extLst>
              <a:ext uri="{FF2B5EF4-FFF2-40B4-BE49-F238E27FC236}">
                <a16:creationId xmlns:a16="http://schemas.microsoft.com/office/drawing/2014/main" id="{A9A8DA80-722E-9E4B-2E09-2CC0E5A6F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447801"/>
            <a:ext cx="7772400" cy="52441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57B05D-EC19-00F8-9D14-B95A9DC98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Areas in 2023</a:t>
            </a:r>
          </a:p>
        </p:txBody>
      </p:sp>
    </p:spTree>
    <p:extLst>
      <p:ext uri="{BB962C8B-B14F-4D97-AF65-F5344CB8AC3E}">
        <p14:creationId xmlns:p14="http://schemas.microsoft.com/office/powerpoint/2010/main" val="3764829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e chart with numbers and text&#10;&#10;Description automatically generated">
            <a:extLst>
              <a:ext uri="{FF2B5EF4-FFF2-40B4-BE49-F238E27FC236}">
                <a16:creationId xmlns:a16="http://schemas.microsoft.com/office/drawing/2014/main" id="{4B42958B-1F3C-B67C-9F44-7BF208258F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3209" y="902406"/>
            <a:ext cx="8545583" cy="50531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94310E-800E-093B-793C-06B239C12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 of Decisions</a:t>
            </a:r>
          </a:p>
        </p:txBody>
      </p:sp>
    </p:spTree>
    <p:extLst>
      <p:ext uri="{BB962C8B-B14F-4D97-AF65-F5344CB8AC3E}">
        <p14:creationId xmlns:p14="http://schemas.microsoft.com/office/powerpoint/2010/main" val="1299342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screenshot of a graph&#10;&#10;Description automatically generated">
            <a:extLst>
              <a:ext uri="{FF2B5EF4-FFF2-40B4-BE49-F238E27FC236}">
                <a16:creationId xmlns:a16="http://schemas.microsoft.com/office/drawing/2014/main" id="{68CD0DC3-B451-9FD3-1B3D-D8AFB8908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295401"/>
            <a:ext cx="7772400" cy="4595989"/>
          </a:xfrm>
          <a:prstGeom prst="rect">
            <a:avLst/>
          </a:prstGeom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72BBBB2F-79C0-46AC-BF8D-20A97B05EF98}"/>
              </a:ext>
            </a:extLst>
          </p:cNvPr>
          <p:cNvSpPr/>
          <p:nvPr/>
        </p:nvSpPr>
        <p:spPr>
          <a:xfrm>
            <a:off x="7073900" y="3440995"/>
            <a:ext cx="2819400" cy="152400"/>
          </a:xfrm>
          <a:prstGeom prst="fram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C0BF02-9914-4544-9BE1-B90CE41490F8}"/>
              </a:ext>
            </a:extLst>
          </p:cNvPr>
          <p:cNvSpPr txBox="1"/>
          <p:nvPr/>
        </p:nvSpPr>
        <p:spPr>
          <a:xfrm>
            <a:off x="10045700" y="3378696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#1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C77895-B701-27DA-A525-C45F8971C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 of Submissions by Country</a:t>
            </a:r>
          </a:p>
        </p:txBody>
      </p:sp>
    </p:spTree>
    <p:extLst>
      <p:ext uri="{BB962C8B-B14F-4D97-AF65-F5344CB8AC3E}">
        <p14:creationId xmlns:p14="http://schemas.microsoft.com/office/powerpoint/2010/main" val="4053520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table with numbers and text&#10;&#10;Description automatically generated">
            <a:extLst>
              <a:ext uri="{FF2B5EF4-FFF2-40B4-BE49-F238E27FC236}">
                <a16:creationId xmlns:a16="http://schemas.microsoft.com/office/drawing/2014/main" id="{E82D747A-63E8-B4C8-414B-41500E249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167" y="914400"/>
            <a:ext cx="3585435" cy="46812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0F8E5C-2607-89C6-073B-4CE3DC9A458A}"/>
              </a:ext>
            </a:extLst>
          </p:cNvPr>
          <p:cNvSpPr txBox="1"/>
          <p:nvPr/>
        </p:nvSpPr>
        <p:spPr>
          <a:xfrm>
            <a:off x="5684698" y="2364731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#3</a:t>
            </a: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E1A3011D-6DA7-6B7F-AB98-70AFAC6489F6}"/>
              </a:ext>
            </a:extLst>
          </p:cNvPr>
          <p:cNvSpPr/>
          <p:nvPr/>
        </p:nvSpPr>
        <p:spPr>
          <a:xfrm>
            <a:off x="1886446" y="2274630"/>
            <a:ext cx="3805641" cy="152400"/>
          </a:xfrm>
          <a:prstGeom prst="fram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5B0C0A-074E-175A-DF66-B06705D1BAB9}"/>
              </a:ext>
            </a:extLst>
          </p:cNvPr>
          <p:cNvSpPr txBox="1"/>
          <p:nvPr/>
        </p:nvSpPr>
        <p:spPr>
          <a:xfrm>
            <a:off x="10187940" y="2199083"/>
            <a:ext cx="347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#2</a:t>
            </a:r>
          </a:p>
        </p:txBody>
      </p:sp>
      <p:pic>
        <p:nvPicPr>
          <p:cNvPr id="21" name="Picture 20" descr="A screenshot of a document&#10;&#10;Description automatically generated">
            <a:extLst>
              <a:ext uri="{FF2B5EF4-FFF2-40B4-BE49-F238E27FC236}">
                <a16:creationId xmlns:a16="http://schemas.microsoft.com/office/drawing/2014/main" id="{B4D2A54E-CC3B-53CF-C16B-384ED2317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0231" y="914400"/>
            <a:ext cx="3638209" cy="2243582"/>
          </a:xfrm>
          <a:prstGeom prst="rect">
            <a:avLst/>
          </a:prstGeom>
        </p:spPr>
      </p:pic>
      <p:sp>
        <p:nvSpPr>
          <p:cNvPr id="22" name="Frame 21">
            <a:extLst>
              <a:ext uri="{FF2B5EF4-FFF2-40B4-BE49-F238E27FC236}">
                <a16:creationId xmlns:a16="http://schemas.microsoft.com/office/drawing/2014/main" id="{125CBFFD-F156-2957-A239-176702142B92}"/>
              </a:ext>
            </a:extLst>
          </p:cNvPr>
          <p:cNvSpPr/>
          <p:nvPr/>
        </p:nvSpPr>
        <p:spPr>
          <a:xfrm>
            <a:off x="6297480" y="2199083"/>
            <a:ext cx="3805641" cy="214699"/>
          </a:xfrm>
          <a:prstGeom prst="fram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C34CFF-30BA-D630-99BF-E806A5B62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Submissions by Country I</a:t>
            </a:r>
          </a:p>
        </p:txBody>
      </p:sp>
    </p:spTree>
    <p:extLst>
      <p:ext uri="{BB962C8B-B14F-4D97-AF65-F5344CB8AC3E}">
        <p14:creationId xmlns:p14="http://schemas.microsoft.com/office/powerpoint/2010/main" val="1174529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4C19BA6A-3214-F188-E269-924A5040A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861760"/>
            <a:ext cx="7772400" cy="4177271"/>
          </a:xfrm>
          <a:prstGeom prst="rect">
            <a:avLst/>
          </a:prstGeom>
        </p:spPr>
      </p:pic>
      <p:pic>
        <p:nvPicPr>
          <p:cNvPr id="7" name="Picture 6" descr="A table with numbers and a number of countries/regions&#10;&#10;Description automatically generated">
            <a:extLst>
              <a:ext uri="{FF2B5EF4-FFF2-40B4-BE49-F238E27FC236}">
                <a16:creationId xmlns:a16="http://schemas.microsoft.com/office/drawing/2014/main" id="{07EDEBC9-4C15-8D68-5B7F-0D465F03C4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1" y="1317930"/>
            <a:ext cx="2617037" cy="3721100"/>
          </a:xfrm>
          <a:prstGeom prst="rect">
            <a:avLst/>
          </a:prstGeom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688802C1-284C-8B52-B80B-003FB0C896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5254930"/>
            <a:ext cx="3673232" cy="152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42EFCE-6A68-47E5-B9B7-F7AD5E37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Acceptance Rate by Country</a:t>
            </a:r>
          </a:p>
        </p:txBody>
      </p:sp>
    </p:spTree>
    <p:extLst>
      <p:ext uri="{BB962C8B-B14F-4D97-AF65-F5344CB8AC3E}">
        <p14:creationId xmlns:p14="http://schemas.microsoft.com/office/powerpoint/2010/main" val="11734699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2755308-D87C-B290-0C83-79BF6A852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AES Magazine Update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A0DBDF-ABA1-BA63-9A09-BDA51B94E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4785" y="1768636"/>
            <a:ext cx="2934985" cy="424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1951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4FF54-85D8-BE47-A2F4-B4630BE5F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Associate Editors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037EA-87C7-8646-8E6D-A00D9D28E2C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00318" y="1136276"/>
            <a:ext cx="7772400" cy="47244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5793"/>
                </a:solidFill>
              </a:rPr>
              <a:t>Scott </a:t>
            </a:r>
            <a:r>
              <a:rPr lang="en-US" sz="1600" dirty="0" err="1">
                <a:solidFill>
                  <a:srgbClr val="005793"/>
                </a:solidFill>
              </a:rPr>
              <a:t>Bawden</a:t>
            </a:r>
            <a:r>
              <a:rPr lang="en-US" sz="1600" dirty="0">
                <a:solidFill>
                  <a:srgbClr val="005793"/>
                </a:solidFill>
              </a:rPr>
              <a:t> (Energy Conversion Systems)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5793"/>
                </a:solidFill>
              </a:rPr>
              <a:t>W. Dale Blair (Tutorials)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5793"/>
                </a:solidFill>
              </a:rPr>
              <a:t>Erik Blasch (Aeronautics and Astronautics)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strike="sngStrike" dirty="0">
                <a:solidFill>
                  <a:srgbClr val="FF0000"/>
                </a:solidFill>
              </a:rPr>
              <a:t>Stefan </a:t>
            </a:r>
            <a:r>
              <a:rPr lang="en-US" sz="1600" strike="sngStrike" dirty="0" err="1">
                <a:solidFill>
                  <a:srgbClr val="FF0000"/>
                </a:solidFill>
              </a:rPr>
              <a:t>Brueggenwirth</a:t>
            </a:r>
            <a:r>
              <a:rPr lang="en-US" sz="1600" strike="sngStrike" dirty="0">
                <a:solidFill>
                  <a:srgbClr val="FF0000"/>
                </a:solidFill>
              </a:rPr>
              <a:t> (Applications of Artificial Intelligence and Machine Learning to Aerospace Systems)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FF0000"/>
                </a:solidFill>
              </a:rPr>
              <a:t>Resigned as AE – owing to small number of papers we propose to close this area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5793"/>
                </a:solidFill>
              </a:rPr>
              <a:t>Michael Cardinale (EO/IR Systems and Image Processing)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5793"/>
                </a:solidFill>
              </a:rPr>
              <a:t>Mauro De </a:t>
            </a:r>
            <a:r>
              <a:rPr lang="en-US" sz="1600" dirty="0" err="1">
                <a:solidFill>
                  <a:srgbClr val="005793"/>
                </a:solidFill>
              </a:rPr>
              <a:t>Sanctis</a:t>
            </a:r>
            <a:r>
              <a:rPr lang="en-US" sz="1600" dirty="0">
                <a:solidFill>
                  <a:srgbClr val="005793"/>
                </a:solidFill>
              </a:rPr>
              <a:t> (Signal Processing and Communication in Aerospace Systems)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5793"/>
                </a:solidFill>
              </a:rPr>
              <a:t>Dietrich </a:t>
            </a:r>
            <a:r>
              <a:rPr lang="en-US" sz="1600" dirty="0" err="1">
                <a:solidFill>
                  <a:srgbClr val="005793"/>
                </a:solidFill>
              </a:rPr>
              <a:t>Fraenken</a:t>
            </a:r>
            <a:r>
              <a:rPr lang="en-US" sz="1600" dirty="0">
                <a:solidFill>
                  <a:srgbClr val="005793"/>
                </a:solidFill>
              </a:rPr>
              <a:t> (Fusion &amp; Signal Processing)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5793"/>
                </a:solidFill>
              </a:rPr>
              <a:t>Giancarmine Fasano (Unmanned Aircraft Systems)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B050"/>
                </a:solidFill>
              </a:rPr>
              <a:t>New:</a:t>
            </a:r>
            <a:r>
              <a:rPr lang="en-US" sz="1600" dirty="0">
                <a:solidFill>
                  <a:srgbClr val="005793"/>
                </a:solidFill>
              </a:rPr>
              <a:t> Carlos </a:t>
            </a:r>
            <a:r>
              <a:rPr lang="en-US" sz="1600" dirty="0" err="1">
                <a:solidFill>
                  <a:srgbClr val="005793"/>
                </a:solidFill>
              </a:rPr>
              <a:t>Insaurralde</a:t>
            </a:r>
            <a:r>
              <a:rPr lang="en-US" sz="1600" dirty="0">
                <a:solidFill>
                  <a:srgbClr val="005793"/>
                </a:solidFill>
              </a:rPr>
              <a:t> (Unmanned Aircraft Systems)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5793"/>
                </a:solidFill>
              </a:rPr>
              <a:t>Jason Gross (Navigation, Positioning)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strike="sngStrike" dirty="0" err="1">
                <a:solidFill>
                  <a:srgbClr val="FF0000"/>
                </a:solidFill>
              </a:rPr>
              <a:t>Raktim</a:t>
            </a:r>
            <a:r>
              <a:rPr lang="en-US" sz="1600" strike="sngStrike" dirty="0">
                <a:solidFill>
                  <a:srgbClr val="FF0000"/>
                </a:solidFill>
              </a:rPr>
              <a:t> Bhattacharya (Space Systems)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B050"/>
                </a:solidFill>
              </a:rPr>
              <a:t>New AE is </a:t>
            </a:r>
            <a:r>
              <a:rPr lang="it-IT" sz="1400" dirty="0">
                <a:solidFill>
                  <a:srgbClr val="00B050"/>
                </a:solidFill>
              </a:rPr>
              <a:t>Leonardo Millefiori (Space Systems)</a:t>
            </a:r>
            <a:endParaRPr lang="en-US" sz="1400" dirty="0">
              <a:solidFill>
                <a:srgbClr val="00B05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 err="1">
                <a:solidFill>
                  <a:schemeClr val="tx2"/>
                </a:solidFill>
              </a:rPr>
              <a:t>Khanh</a:t>
            </a:r>
            <a:r>
              <a:rPr lang="en-US" sz="1600" dirty="0">
                <a:solidFill>
                  <a:schemeClr val="tx2"/>
                </a:solidFill>
              </a:rPr>
              <a:t> Pham </a:t>
            </a:r>
            <a:r>
              <a:rPr lang="en-US" sz="1600" dirty="0">
                <a:solidFill>
                  <a:srgbClr val="005793"/>
                </a:solidFill>
              </a:rPr>
              <a:t>(Space Communications)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5793"/>
                </a:solidFill>
              </a:rPr>
              <a:t>Federico Lombardi (Student Highlights)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5793"/>
                </a:solidFill>
              </a:rPr>
              <a:t>Daniel O’Hagan (</a:t>
            </a:r>
            <a:r>
              <a:rPr lang="en-US" sz="1600" dirty="0" err="1">
                <a:solidFill>
                  <a:srgbClr val="005793"/>
                </a:solidFill>
              </a:rPr>
              <a:t>EiC</a:t>
            </a:r>
            <a:r>
              <a:rPr lang="en-US" sz="1600" dirty="0">
                <a:solidFill>
                  <a:srgbClr val="005793"/>
                </a:solidFill>
              </a:rPr>
              <a:t> and AE for Radar Systems)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5793"/>
                </a:solidFill>
              </a:rPr>
              <a:t>Roberto Sabatini (Avionics)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5793"/>
                </a:solidFill>
              </a:rPr>
              <a:t>Samuel </a:t>
            </a:r>
            <a:r>
              <a:rPr lang="en-US" sz="1600" dirty="0" err="1">
                <a:solidFill>
                  <a:srgbClr val="005793"/>
                </a:solidFill>
              </a:rPr>
              <a:t>Shapero</a:t>
            </a:r>
            <a:r>
              <a:rPr lang="en-US" sz="1600" dirty="0">
                <a:solidFill>
                  <a:srgbClr val="005793"/>
                </a:solidFill>
              </a:rPr>
              <a:t> (Book Reviews)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 err="1">
                <a:solidFill>
                  <a:srgbClr val="005793"/>
                </a:solidFill>
              </a:rPr>
              <a:t>Ruhai</a:t>
            </a:r>
            <a:r>
              <a:rPr lang="en-US" sz="1600" dirty="0">
                <a:solidFill>
                  <a:srgbClr val="005793"/>
                </a:solidFill>
              </a:rPr>
              <a:t> Wang (Systems Engineering)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5793"/>
                </a:solidFill>
              </a:rPr>
              <a:t>Marco </a:t>
            </a:r>
            <a:r>
              <a:rPr lang="en-US" sz="1600" dirty="0" err="1">
                <a:solidFill>
                  <a:srgbClr val="005793"/>
                </a:solidFill>
              </a:rPr>
              <a:t>Frasca</a:t>
            </a:r>
            <a:r>
              <a:rPr lang="en-US" sz="1600" dirty="0">
                <a:solidFill>
                  <a:srgbClr val="005793"/>
                </a:solidFill>
              </a:rPr>
              <a:t> (Quantum Technologies in Aerospace Systems)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2"/>
                </a:solidFill>
              </a:rPr>
              <a:t>Michael Brandfass (AE Radar Systems)</a:t>
            </a:r>
          </a:p>
        </p:txBody>
      </p:sp>
    </p:spTree>
    <p:extLst>
      <p:ext uri="{BB962C8B-B14F-4D97-AF65-F5344CB8AC3E}">
        <p14:creationId xmlns:p14="http://schemas.microsoft.com/office/powerpoint/2010/main" val="39306762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96A21D6B-D2DE-2149-B550-CAE0F816E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Upcoming Special Issues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6DE30BC-56D0-694D-81A2-17570F19ABB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00318" y="1334212"/>
            <a:ext cx="8308975" cy="44894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600" dirty="0">
                <a:solidFill>
                  <a:srgbClr val="005793"/>
                </a:solidFill>
                <a:ea typeface="ＭＳ Ｐゴシック" pitchFamily="-112" charset="-128"/>
              </a:rPr>
              <a:t>Special Issue on Space Domain Systems (</a:t>
            </a:r>
            <a:r>
              <a:rPr lang="en-US" sz="1600" dirty="0" err="1">
                <a:solidFill>
                  <a:srgbClr val="005793"/>
                </a:solidFill>
                <a:ea typeface="ＭＳ Ｐゴシック" pitchFamily="-112" charset="-128"/>
              </a:rPr>
              <a:t>Blasch</a:t>
            </a:r>
            <a:r>
              <a:rPr lang="en-US" sz="1600" dirty="0">
                <a:solidFill>
                  <a:srgbClr val="005793"/>
                </a:solidFill>
                <a:ea typeface="ＭＳ Ｐゴシック" pitchFamily="-112" charset="-128"/>
              </a:rPr>
              <a:t>, Linares, Jah) – </a:t>
            </a:r>
            <a:r>
              <a:rPr lang="en-US" sz="1600" dirty="0">
                <a:solidFill>
                  <a:srgbClr val="00B050"/>
                </a:solidFill>
                <a:ea typeface="ＭＳ Ｐゴシック" pitchFamily="-112" charset="-128"/>
              </a:rPr>
              <a:t>Expect to publish in first quarter 2024</a:t>
            </a:r>
          </a:p>
          <a:p>
            <a:pPr>
              <a:defRPr/>
            </a:pPr>
            <a:endParaRPr lang="en-US" sz="1600" dirty="0">
              <a:solidFill>
                <a:srgbClr val="005793"/>
              </a:solidFill>
              <a:ea typeface="ＭＳ Ｐゴシック" pitchFamily="-112" charset="-128"/>
            </a:endParaRPr>
          </a:p>
          <a:p>
            <a:pPr>
              <a:defRPr/>
            </a:pPr>
            <a:r>
              <a:rPr lang="en-US" sz="1600" dirty="0">
                <a:solidFill>
                  <a:srgbClr val="005793"/>
                </a:solidFill>
                <a:ea typeface="ＭＳ Ｐゴシック" pitchFamily="-112" charset="-128"/>
              </a:rPr>
              <a:t>Special Issue on Hypersonic Weapons: Threat and Defence (O’Hagan, Brandfass, Bahmeier, Schmidt, de </a:t>
            </a:r>
            <a:r>
              <a:rPr lang="en-US" sz="1600" dirty="0" err="1">
                <a:solidFill>
                  <a:srgbClr val="005793"/>
                </a:solidFill>
                <a:ea typeface="ＭＳ Ｐゴシック" pitchFamily="-112" charset="-128"/>
              </a:rPr>
              <a:t>Bruijn</a:t>
            </a:r>
            <a:r>
              <a:rPr lang="en-US" sz="1600" dirty="0">
                <a:solidFill>
                  <a:srgbClr val="005793"/>
                </a:solidFill>
                <a:ea typeface="ＭＳ Ｐゴシック" pitchFamily="-112" charset="-128"/>
              </a:rPr>
              <a:t>)</a:t>
            </a:r>
          </a:p>
          <a:p>
            <a:pPr>
              <a:defRPr/>
            </a:pPr>
            <a:endParaRPr lang="en-US" sz="1600" dirty="0">
              <a:solidFill>
                <a:srgbClr val="005793"/>
              </a:solidFill>
              <a:ea typeface="ＭＳ Ｐゴシック" pitchFamily="-112" charset="-128"/>
            </a:endParaRPr>
          </a:p>
          <a:p>
            <a:pPr>
              <a:defRPr/>
            </a:pPr>
            <a:r>
              <a:rPr lang="en-US" sz="1600" dirty="0">
                <a:solidFill>
                  <a:srgbClr val="005793"/>
                </a:solidFill>
                <a:ea typeface="ＭＳ Ｐゴシック" pitchFamily="-112" charset="-128"/>
              </a:rPr>
              <a:t>Special Issue on Ethics, Values, Laws, and Standards for Responsible AI (Conn, Grey, Koch)</a:t>
            </a:r>
          </a:p>
          <a:p>
            <a:pPr>
              <a:defRPr/>
            </a:pPr>
            <a:endParaRPr lang="en-US" sz="1600" dirty="0">
              <a:solidFill>
                <a:srgbClr val="005793"/>
              </a:solidFill>
              <a:ea typeface="ＭＳ Ｐゴシック" pitchFamily="-112" charset="-128"/>
            </a:endParaRPr>
          </a:p>
          <a:p>
            <a:pPr>
              <a:defRPr/>
            </a:pPr>
            <a:endParaRPr lang="en-US" sz="1600" dirty="0">
              <a:solidFill>
                <a:srgbClr val="005793"/>
              </a:solidFill>
              <a:ea typeface="ＭＳ Ｐゴシック" pitchFamily="-112" charset="-128"/>
            </a:endParaRPr>
          </a:p>
          <a:p>
            <a:pPr>
              <a:defRPr/>
            </a:pPr>
            <a:r>
              <a:rPr lang="en-US" sz="1600" dirty="0">
                <a:solidFill>
                  <a:srgbClr val="005793"/>
                </a:solidFill>
                <a:ea typeface="ＭＳ Ｐゴシック" pitchFamily="-112" charset="-128"/>
              </a:rPr>
              <a:t>In 2023 multiple Special Issue proposals were received from people outside the AESS community. The proposals were not relevant to AESS Magazine. </a:t>
            </a:r>
          </a:p>
          <a:p>
            <a:pPr>
              <a:defRPr/>
            </a:pPr>
            <a:endParaRPr lang="en-US" sz="1600" dirty="0">
              <a:solidFill>
                <a:srgbClr val="005793"/>
              </a:solidFill>
              <a:ea typeface="ＭＳ Ｐゴシック" pitchFamily="-112" charset="-128"/>
            </a:endParaRPr>
          </a:p>
          <a:p>
            <a:pPr>
              <a:defRPr/>
            </a:pPr>
            <a:r>
              <a:rPr lang="en-US" sz="1600" dirty="0">
                <a:solidFill>
                  <a:srgbClr val="005793"/>
                </a:solidFill>
                <a:ea typeface="ＭＳ Ｐゴシック" pitchFamily="-112" charset="-128"/>
              </a:rPr>
              <a:t>Low number of good quality Special Issues proposals coming in. </a:t>
            </a:r>
          </a:p>
          <a:p>
            <a:pPr marL="0" indent="0">
              <a:buNone/>
              <a:defRPr/>
            </a:pPr>
            <a:endParaRPr lang="en-US" sz="1600" dirty="0">
              <a:solidFill>
                <a:srgbClr val="FF0000"/>
              </a:solidFill>
              <a:ea typeface="ＭＳ Ｐゴシック" pitchFamily="-112" charset="-128"/>
            </a:endParaRPr>
          </a:p>
          <a:p>
            <a:pPr marL="0" indent="0">
              <a:buNone/>
              <a:defRPr/>
            </a:pPr>
            <a:endParaRPr lang="en-GB" sz="1600" dirty="0">
              <a:solidFill>
                <a:srgbClr val="FF0000"/>
              </a:solidFill>
              <a:ea typeface="ＭＳ Ｐゴシック" pitchFamily="-112" charset="-128"/>
            </a:endParaRPr>
          </a:p>
          <a:p>
            <a:pPr>
              <a:defRPr/>
            </a:pPr>
            <a:endParaRPr lang="en-US" sz="1600" dirty="0">
              <a:solidFill>
                <a:srgbClr val="FF0000"/>
              </a:solidFill>
              <a:ea typeface="ＭＳ Ｐゴシック" pitchFamily="-112" charset="-128"/>
            </a:endParaRPr>
          </a:p>
          <a:p>
            <a:pPr>
              <a:defRPr/>
            </a:pPr>
            <a:endParaRPr lang="en-US" sz="1600" dirty="0">
              <a:solidFill>
                <a:srgbClr val="005793"/>
              </a:solidFill>
              <a:ea typeface="ＭＳ Ｐゴシック" pitchFamily="-112" charset="-128"/>
            </a:endParaRPr>
          </a:p>
          <a:p>
            <a:pPr marL="457200" lvl="1" indent="0">
              <a:buNone/>
              <a:defRPr/>
            </a:pPr>
            <a:endParaRPr lang="en-US" sz="1400" dirty="0">
              <a:solidFill>
                <a:schemeClr val="tx2"/>
              </a:solidFill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22329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96A21D6B-D2DE-2149-B550-CAE0F816E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Published Special Issues 2023</a:t>
            </a:r>
          </a:p>
        </p:txBody>
      </p:sp>
      <p:sp>
        <p:nvSpPr>
          <p:cNvPr id="13315" name="Date Placeholder 3">
            <a:extLst>
              <a:ext uri="{FF2B5EF4-FFF2-40B4-BE49-F238E27FC236}">
                <a16:creationId xmlns:a16="http://schemas.microsoft.com/office/drawing/2014/main" id="{1D771B7B-3CAC-E748-A4DC-D02A510961FC}"/>
              </a:ext>
            </a:extLst>
          </p:cNvPr>
          <p:cNvSpPr>
            <a:spLocks noGrp="1"/>
          </p:cNvSpPr>
          <p:nvPr>
            <p:ph type="dt" sz="quarter" idx="4294967295"/>
          </p:nvPr>
        </p:nvSpPr>
        <p:spPr bwMode="auto">
          <a:xfrm>
            <a:off x="0" y="6172200"/>
            <a:ext cx="3124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595959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E6C0B4E-187B-1946-916C-61E882E2FD06}" type="datetime1">
              <a:rPr lang="en-US" altLang="en-US" sz="10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11/3/2023</a:t>
            </a:fld>
            <a:endParaRPr lang="en-US" altLang="en-US" sz="10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13316" name="Slide Number Placeholder 4">
            <a:extLst>
              <a:ext uri="{FF2B5EF4-FFF2-40B4-BE49-F238E27FC236}">
                <a16:creationId xmlns:a16="http://schemas.microsoft.com/office/drawing/2014/main" id="{6C53A67F-6817-FA40-8047-60FDD9C81B6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172200"/>
            <a:ext cx="685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898989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AA81C31-DA89-3F42-87AC-6E06C2C4824E}" type="slidenum">
              <a:rPr lang="en-US" altLang="en-US" smtClean="0"/>
              <a:pPr/>
              <a:t>19</a:t>
            </a:fld>
            <a:endParaRPr lang="en-US" altLang="en-US" sz="10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6DE30BC-56D0-694D-81A2-17570F19ABB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20414" y="1376254"/>
            <a:ext cx="8308975" cy="44894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2000" dirty="0">
                <a:solidFill>
                  <a:srgbClr val="005793"/>
                </a:solidFill>
                <a:ea typeface="ＭＳ Ｐゴシック" pitchFamily="-112" charset="-128"/>
              </a:rPr>
              <a:t>Special Issue on Urban Air Mobility and UAS Airspace Integration: Vision, Challenges, and Enabling Avionics Technologies </a:t>
            </a:r>
            <a:r>
              <a:rPr lang="en-US" sz="2000" b="1" dirty="0">
                <a:solidFill>
                  <a:srgbClr val="005793"/>
                </a:solidFill>
                <a:ea typeface="ＭＳ Ｐゴシック" pitchFamily="-112" charset="-128"/>
              </a:rPr>
              <a:t>Published May 2023</a:t>
            </a:r>
            <a:endParaRPr lang="en-US" sz="2000" dirty="0">
              <a:solidFill>
                <a:srgbClr val="005793"/>
              </a:solidFill>
              <a:ea typeface="ＭＳ Ｐゴシック" pitchFamily="-112" charset="-128"/>
            </a:endParaRPr>
          </a:p>
          <a:p>
            <a:pPr>
              <a:defRPr/>
            </a:pPr>
            <a:endParaRPr lang="en-US" sz="2000" dirty="0">
              <a:solidFill>
                <a:srgbClr val="005793"/>
              </a:solidFill>
              <a:ea typeface="ＭＳ Ｐゴシック" pitchFamily="-112" charset="-128"/>
            </a:endParaRPr>
          </a:p>
          <a:p>
            <a:pPr>
              <a:defRPr/>
            </a:pPr>
            <a:endParaRPr lang="en-US" sz="2000" dirty="0">
              <a:solidFill>
                <a:srgbClr val="005793"/>
              </a:solidFill>
              <a:ea typeface="ＭＳ Ｐゴシック" pitchFamily="-112" charset="-128"/>
            </a:endParaRPr>
          </a:p>
          <a:p>
            <a:pPr>
              <a:defRPr/>
            </a:pPr>
            <a:endParaRPr lang="de-DE" sz="2000" dirty="0">
              <a:solidFill>
                <a:srgbClr val="005793"/>
              </a:solidFill>
              <a:ea typeface="ＭＳ Ｐゴシック" pitchFamily="-112" charset="-128"/>
            </a:endParaRPr>
          </a:p>
          <a:p>
            <a:pPr>
              <a:defRPr/>
            </a:pPr>
            <a:endParaRPr lang="de-DE" sz="2000" dirty="0">
              <a:solidFill>
                <a:srgbClr val="005793"/>
              </a:solidFill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63860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876EE9E-558D-C8B0-29DA-980C65599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Objectives</a:t>
            </a:r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6A6F3AD-B340-39DC-13EF-212BB966226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35013" y="1189038"/>
            <a:ext cx="10618787" cy="4987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charset="0"/>
              <a:buChar char="▸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dirty="0"/>
              <a:t>Address the exponential growth of TAES by developing a dedicated prescreening process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Transition leadership of the AESM to a new EIC starting the middle of 2024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Reinvigorate special issues for the AESM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Continue to explore opportunities to provide valuable content for industrial members</a:t>
            </a:r>
          </a:p>
        </p:txBody>
      </p:sp>
    </p:spTree>
    <p:extLst>
      <p:ext uri="{BB962C8B-B14F-4D97-AF65-F5344CB8AC3E}">
        <p14:creationId xmlns:p14="http://schemas.microsoft.com/office/powerpoint/2010/main" val="12004191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30D6EEA-8FFC-DD4A-BEB0-BE7D05349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News &amp; Views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6DE30BC-56D0-694D-81A2-17570F19ABB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723939" y="1113631"/>
            <a:ext cx="8310562" cy="463073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  <a:defRPr/>
            </a:pPr>
            <a:endParaRPr lang="en-US" sz="1600" dirty="0">
              <a:solidFill>
                <a:srgbClr val="005087"/>
              </a:solidFill>
              <a:ea typeface="ＭＳ Ｐゴシック" pitchFamily="-112" charset="-128"/>
            </a:endParaRPr>
          </a:p>
          <a:p>
            <a:pPr>
              <a:defRPr/>
            </a:pPr>
            <a:r>
              <a:rPr lang="it-IT" sz="1600" dirty="0">
                <a:solidFill>
                  <a:srgbClr val="005793"/>
                </a:solidFill>
                <a:ea typeface="ＭＳ Ｐゴシック" pitchFamily="-112" charset="-128"/>
              </a:rPr>
              <a:t>AESS MAGAZINE </a:t>
            </a:r>
            <a:r>
              <a:rPr lang="it-IT" sz="1600" dirty="0" err="1">
                <a:solidFill>
                  <a:srgbClr val="005793"/>
                </a:solidFill>
                <a:ea typeface="ＭＳ Ｐゴシック" pitchFamily="-112" charset="-128"/>
              </a:rPr>
              <a:t>Editorial</a:t>
            </a:r>
            <a:r>
              <a:rPr lang="it-IT" sz="1600" dirty="0">
                <a:solidFill>
                  <a:srgbClr val="005793"/>
                </a:solidFill>
                <a:ea typeface="ＭＳ Ｐゴシック" pitchFamily="-112" charset="-128"/>
              </a:rPr>
              <a:t> </a:t>
            </a:r>
            <a:r>
              <a:rPr lang="it-IT" sz="1600" dirty="0" err="1">
                <a:solidFill>
                  <a:srgbClr val="005793"/>
                </a:solidFill>
                <a:ea typeface="ＭＳ Ｐゴシック" pitchFamily="-112" charset="-128"/>
              </a:rPr>
              <a:t>Calendar</a:t>
            </a:r>
            <a:r>
              <a:rPr lang="it-IT" sz="1600" dirty="0">
                <a:solidFill>
                  <a:srgbClr val="005793"/>
                </a:solidFill>
                <a:ea typeface="ＭＳ Ｐゴシック" pitchFamily="-112" charset="-128"/>
              </a:rPr>
              <a:t> </a:t>
            </a:r>
            <a:r>
              <a:rPr lang="it-IT" sz="1600" dirty="0" err="1">
                <a:solidFill>
                  <a:srgbClr val="005793"/>
                </a:solidFill>
                <a:ea typeface="ＭＳ Ｐゴシック" pitchFamily="-112" charset="-128"/>
              </a:rPr>
              <a:t>provided</a:t>
            </a:r>
            <a:r>
              <a:rPr lang="it-IT" sz="1600" dirty="0">
                <a:solidFill>
                  <a:srgbClr val="005793"/>
                </a:solidFill>
                <a:ea typeface="ＭＳ Ｐゴシック" pitchFamily="-112" charset="-128"/>
              </a:rPr>
              <a:t> to </a:t>
            </a:r>
            <a:r>
              <a:rPr lang="it-IT" sz="1600" dirty="0" err="1">
                <a:solidFill>
                  <a:srgbClr val="005793"/>
                </a:solidFill>
                <a:ea typeface="ＭＳ Ｐゴシック" pitchFamily="-112" charset="-128"/>
              </a:rPr>
              <a:t>Naylor</a:t>
            </a:r>
            <a:r>
              <a:rPr lang="it-IT" sz="1600" dirty="0">
                <a:solidFill>
                  <a:srgbClr val="005793"/>
                </a:solidFill>
                <a:ea typeface="ＭＳ Ｐゴシック" pitchFamily="-112" charset="-128"/>
              </a:rPr>
              <a:t> in </a:t>
            </a:r>
            <a:r>
              <a:rPr lang="it-IT" sz="1600" dirty="0" err="1">
                <a:solidFill>
                  <a:srgbClr val="005793"/>
                </a:solidFill>
                <a:ea typeface="ＭＳ Ｐゴシック" pitchFamily="-112" charset="-128"/>
              </a:rPr>
              <a:t>January</a:t>
            </a:r>
            <a:r>
              <a:rPr lang="it-IT" sz="1600" dirty="0">
                <a:solidFill>
                  <a:srgbClr val="005793"/>
                </a:solidFill>
                <a:ea typeface="ＭＳ Ｐゴシック" pitchFamily="-112" charset="-128"/>
              </a:rPr>
              <a:t> 2023</a:t>
            </a:r>
            <a:endParaRPr lang="en-US" sz="1200" dirty="0">
              <a:solidFill>
                <a:srgbClr val="005793"/>
              </a:solidFill>
              <a:ea typeface="ＭＳ Ｐゴシック" pitchFamily="-112" charset="-128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916B46D7-4A40-E942-A294-DABF1631D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1" y="3212199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US" altLang="en-US">
                <a:latin typeface="Arial" panose="020B0604020202020204" pitchFamily="34" charset="0"/>
              </a:rPr>
            </a:br>
            <a:endParaRPr lang="en-US" altLang="en-US">
              <a:latin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880394" y="1884363"/>
          <a:ext cx="8534400" cy="39818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2636">
                  <a:extLst>
                    <a:ext uri="{9D8B030D-6E8A-4147-A177-3AD203B41FA5}">
                      <a16:colId xmlns:a16="http://schemas.microsoft.com/office/drawing/2014/main" val="246795430"/>
                    </a:ext>
                  </a:extLst>
                </a:gridCol>
                <a:gridCol w="696102">
                  <a:extLst>
                    <a:ext uri="{9D8B030D-6E8A-4147-A177-3AD203B41FA5}">
                      <a16:colId xmlns:a16="http://schemas.microsoft.com/office/drawing/2014/main" val="3438973127"/>
                    </a:ext>
                  </a:extLst>
                </a:gridCol>
                <a:gridCol w="3871471">
                  <a:extLst>
                    <a:ext uri="{9D8B030D-6E8A-4147-A177-3AD203B41FA5}">
                      <a16:colId xmlns:a16="http://schemas.microsoft.com/office/drawing/2014/main" val="914167043"/>
                    </a:ext>
                  </a:extLst>
                </a:gridCol>
                <a:gridCol w="1935735">
                  <a:extLst>
                    <a:ext uri="{9D8B030D-6E8A-4147-A177-3AD203B41FA5}">
                      <a16:colId xmlns:a16="http://schemas.microsoft.com/office/drawing/2014/main" val="3864545596"/>
                    </a:ext>
                  </a:extLst>
                </a:gridCol>
                <a:gridCol w="1058456">
                  <a:extLst>
                    <a:ext uri="{9D8B030D-6E8A-4147-A177-3AD203B41FA5}">
                      <a16:colId xmlns:a16="http://schemas.microsoft.com/office/drawing/2014/main" val="2748714473"/>
                    </a:ext>
                  </a:extLst>
                </a:gridCol>
              </a:tblGrid>
              <a:tr h="136087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 dirty="0">
                          <a:effectLst/>
                        </a:rPr>
                        <a:t> 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257" marR="3257" marT="3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2023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257" marR="3257" marT="32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257" marR="3257" marT="32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257" marR="3257" marT="32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257" marR="3257" marT="3257" marB="0" anchor="b"/>
                </a:tc>
                <a:extLst>
                  <a:ext uri="{0D108BD9-81ED-4DB2-BD59-A6C34878D82A}">
                    <a16:rowId xmlns:a16="http://schemas.microsoft.com/office/drawing/2014/main" val="2241407458"/>
                  </a:ext>
                </a:extLst>
              </a:tr>
              <a:tr h="452850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Identifier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257" marR="3257" marT="32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Issue Date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257" marR="3257" marT="32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Theme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257" marR="3257" marT="3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u="none" strike="noStrike">
                          <a:effectLst/>
                        </a:rPr>
                        <a:t>Additional Distribution, e.g., Tutorials Issue (tentative - also depends on conference situation)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257" marR="3257" marT="3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u="none" strike="noStrike">
                          <a:effectLst/>
                        </a:rPr>
                        <a:t>Ad Close Date**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257" marR="3257" marT="3257" marB="0" anchor="b"/>
                </a:tc>
                <a:extLst>
                  <a:ext uri="{0D108BD9-81ED-4DB2-BD59-A6C34878D82A}">
                    <a16:rowId xmlns:a16="http://schemas.microsoft.com/office/drawing/2014/main" val="4273695451"/>
                  </a:ext>
                </a:extLst>
              </a:tr>
              <a:tr h="299578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38maes01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257" marR="3257" marT="32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January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257" marR="3257" marT="32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Special Issue: 50th Anniversary of IEEE AESS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257" marR="3257" marT="32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257" marR="3257" marT="3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257" marR="3257" marT="3257" marB="0" anchor="b"/>
                </a:tc>
                <a:extLst>
                  <a:ext uri="{0D108BD9-81ED-4DB2-BD59-A6C34878D82A}">
                    <a16:rowId xmlns:a16="http://schemas.microsoft.com/office/drawing/2014/main" val="2093962430"/>
                  </a:ext>
                </a:extLst>
              </a:tr>
              <a:tr h="29261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38maes02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257" marR="3257" marT="32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February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257" marR="3257" marT="32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Regular Issue 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257" marR="3257" marT="32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257" marR="3257" marT="3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257" marR="3257" marT="3257" marB="0" anchor="b"/>
                </a:tc>
                <a:extLst>
                  <a:ext uri="{0D108BD9-81ED-4DB2-BD59-A6C34878D82A}">
                    <a16:rowId xmlns:a16="http://schemas.microsoft.com/office/drawing/2014/main" val="2565442270"/>
                  </a:ext>
                </a:extLst>
              </a:tr>
              <a:tr h="29261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38maes03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257" marR="3257" marT="32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March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257" marR="3257" marT="32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Regular Issue 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257" marR="3257" marT="32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257" marR="3257" marT="3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01.02.2022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257" marR="3257" marT="3257" marB="0" anchor="b"/>
                </a:tc>
                <a:extLst>
                  <a:ext uri="{0D108BD9-81ED-4DB2-BD59-A6C34878D82A}">
                    <a16:rowId xmlns:a16="http://schemas.microsoft.com/office/drawing/2014/main" val="2252605827"/>
                  </a:ext>
                </a:extLst>
              </a:tr>
              <a:tr h="411048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38maes04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257" marR="3257" marT="32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April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257" marR="3257" marT="32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Regular Issue 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257" marR="3257" marT="32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257" marR="3257" marT="3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01.03.2023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257" marR="3257" marT="3257" marB="0" anchor="b"/>
                </a:tc>
                <a:extLst>
                  <a:ext uri="{0D108BD9-81ED-4DB2-BD59-A6C34878D82A}">
                    <a16:rowId xmlns:a16="http://schemas.microsoft.com/office/drawing/2014/main" val="3784199579"/>
                  </a:ext>
                </a:extLst>
              </a:tr>
              <a:tr h="320478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38maes05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257" marR="3257" marT="32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May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257" marR="3257" marT="32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Special Issue: Urban Air Mobility and UAS Airspace Integration: Vision, Challenges, and Enabling Avionics Technologies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257" marR="3257" marT="32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257" marR="3257" marT="3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01.04.2023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257" marR="3257" marT="3257" marB="0" anchor="b"/>
                </a:tc>
                <a:extLst>
                  <a:ext uri="{0D108BD9-81ED-4DB2-BD59-A6C34878D82A}">
                    <a16:rowId xmlns:a16="http://schemas.microsoft.com/office/drawing/2014/main" val="1998133397"/>
                  </a:ext>
                </a:extLst>
              </a:tr>
              <a:tr h="445883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38maes06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257" marR="3257" marT="32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June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257" marR="3257" marT="32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Regular Issue 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257" marR="3257" marT="32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257" marR="3257" marT="3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01.05.2023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257" marR="3257" marT="3257" marB="0" anchor="b"/>
                </a:tc>
                <a:extLst>
                  <a:ext uri="{0D108BD9-81ED-4DB2-BD59-A6C34878D82A}">
                    <a16:rowId xmlns:a16="http://schemas.microsoft.com/office/drawing/2014/main" val="2016462548"/>
                  </a:ext>
                </a:extLst>
              </a:tr>
              <a:tr h="299578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38maes07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257" marR="3257" marT="32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July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257" marR="3257" marT="32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Regular Issue 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257" marR="3257" marT="32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257" marR="3257" marT="3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01.06.2023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257" marR="3257" marT="3257" marB="0" anchor="b"/>
                </a:tc>
                <a:extLst>
                  <a:ext uri="{0D108BD9-81ED-4DB2-BD59-A6C34878D82A}">
                    <a16:rowId xmlns:a16="http://schemas.microsoft.com/office/drawing/2014/main" val="2315474059"/>
                  </a:ext>
                </a:extLst>
              </a:tr>
              <a:tr h="153272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38maes08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257" marR="3257" marT="32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August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257" marR="3257" marT="32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Regular Issue 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257" marR="3257" marT="32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257" marR="3257" marT="3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01.07.2023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257" marR="3257" marT="3257" marB="0" anchor="b"/>
                </a:tc>
                <a:extLst>
                  <a:ext uri="{0D108BD9-81ED-4DB2-BD59-A6C34878D82A}">
                    <a16:rowId xmlns:a16="http://schemas.microsoft.com/office/drawing/2014/main" val="2150789257"/>
                  </a:ext>
                </a:extLst>
              </a:tr>
              <a:tr h="29261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38maes09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257" marR="3257" marT="32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September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257" marR="3257" marT="32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Special Issue: Space Domain Systems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257" marR="3257" marT="32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257" marR="3257" marT="3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01.08.2023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257" marR="3257" marT="3257" marB="0" anchor="b"/>
                </a:tc>
                <a:extLst>
                  <a:ext uri="{0D108BD9-81ED-4DB2-BD59-A6C34878D82A}">
                    <a16:rowId xmlns:a16="http://schemas.microsoft.com/office/drawing/2014/main" val="959022855"/>
                  </a:ext>
                </a:extLst>
              </a:tr>
              <a:tr h="278676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38maes10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257" marR="3257" marT="32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October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257" marR="3257" marT="32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Regular Issue 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257" marR="3257" marT="32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Tutorial Issue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257" marR="3257" marT="3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01.09.2023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257" marR="3257" marT="3257" marB="0" anchor="b"/>
                </a:tc>
                <a:extLst>
                  <a:ext uri="{0D108BD9-81ED-4DB2-BD59-A6C34878D82A}">
                    <a16:rowId xmlns:a16="http://schemas.microsoft.com/office/drawing/2014/main" val="1283423619"/>
                  </a:ext>
                </a:extLst>
              </a:tr>
              <a:tr h="306544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38maes11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257" marR="3257" marT="32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November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257" marR="3257" marT="32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Regular Issue 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257" marR="3257" marT="32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257" marR="3257" marT="3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 dirty="0">
                          <a:effectLst/>
                        </a:rPr>
                        <a:t>01.10.2023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257" marR="3257" marT="3257" marB="0" anchor="b"/>
                </a:tc>
                <a:extLst>
                  <a:ext uri="{0D108BD9-81ED-4DB2-BD59-A6C34878D82A}">
                    <a16:rowId xmlns:a16="http://schemas.microsoft.com/office/drawing/2014/main" val="22392251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54191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FFB0C4-A55D-69E7-25AF-E80CAC678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QEB Update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214332-88C7-39A5-97CE-DFA3213A4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580" y="1799566"/>
            <a:ext cx="2637519" cy="39319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B4DEF4-8B94-CCC1-47DE-EF8C621B5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9796" y="1799566"/>
            <a:ext cx="2570066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3243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D23BEE50-F744-498E-A93A-99D6DDD592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9624" y="2496866"/>
            <a:ext cx="4083424" cy="157681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F8CAA5D-1AC1-4A72-B1FE-3CDBEF16C1D8}"/>
              </a:ext>
            </a:extLst>
          </p:cNvPr>
          <p:cNvSpPr>
            <a:spLocks noGrp="1"/>
          </p:cNvSpPr>
          <p:nvPr/>
        </p:nvSpPr>
        <p:spPr>
          <a:xfrm>
            <a:off x="727101" y="147886"/>
            <a:ext cx="8983291" cy="5533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de-DE" dirty="0">
                <a:solidFill>
                  <a:schemeClr val="bg1"/>
                </a:solidFill>
              </a:rPr>
              <a:t>Update on 2023 </a:t>
            </a:r>
            <a:r>
              <a:rPr lang="de-DE" dirty="0" err="1">
                <a:solidFill>
                  <a:schemeClr val="bg1"/>
                </a:solidFill>
              </a:rPr>
              <a:t>Objectives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4" name="Rettangolo 2">
            <a:extLst>
              <a:ext uri="{FF2B5EF4-FFF2-40B4-BE49-F238E27FC236}">
                <a16:creationId xmlns:a16="http://schemas.microsoft.com/office/drawing/2014/main" id="{2A6A5609-DB82-4A17-A2B1-A135D0A28FF0}"/>
              </a:ext>
            </a:extLst>
          </p:cNvPr>
          <p:cNvSpPr/>
          <p:nvPr/>
        </p:nvSpPr>
        <p:spPr>
          <a:xfrm>
            <a:off x="743921" y="972761"/>
            <a:ext cx="7751282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900"/>
              </a:spcAft>
              <a:buSzPct val="100000"/>
              <a:defRPr/>
            </a:pPr>
            <a:r>
              <a:rPr lang="en-US" altLang="en-US" sz="2400" b="1" dirty="0">
                <a:solidFill>
                  <a:schemeClr val="accent2"/>
                </a:solidFill>
              </a:rPr>
              <a:t>Work in progress</a:t>
            </a:r>
            <a:endParaRPr lang="en-US" altLang="en-US" sz="2000" b="1" dirty="0">
              <a:solidFill>
                <a:schemeClr val="accent2"/>
              </a:solidFill>
            </a:endParaRPr>
          </a:p>
          <a:p>
            <a:pPr marL="342900" lvl="1" indent="-342900">
              <a:spcAft>
                <a:spcPts val="9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Monitor statistics.</a:t>
            </a:r>
          </a:p>
          <a:p>
            <a:pPr marL="342900" lvl="1" indent="-342900">
              <a:spcAft>
                <a:spcPts val="9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Review content:</a:t>
            </a:r>
          </a:p>
          <a:p>
            <a:pPr marL="800100" lvl="2" indent="-342900">
              <a:spcAft>
                <a:spcPts val="9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Based on: Number of clicks / opened links.</a:t>
            </a:r>
          </a:p>
          <a:p>
            <a:pPr marL="800100" lvl="2" indent="-342900">
              <a:spcAft>
                <a:spcPts val="9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rgbClr val="000000"/>
                </a:solidFill>
              </a:rPr>
              <a:t>Potentially reduce or improve to generate more interest and awareness. </a:t>
            </a:r>
            <a:endParaRPr lang="en-US" sz="2000" dirty="0">
              <a:solidFill>
                <a:srgbClr val="00B050"/>
              </a:solidFill>
            </a:endParaRPr>
          </a:p>
          <a:p>
            <a:pPr marL="0" lvl="1">
              <a:spcAft>
                <a:spcPts val="900"/>
              </a:spcAft>
              <a:buSzPct val="100000"/>
              <a:defRPr/>
            </a:pPr>
            <a:endParaRPr lang="en-US" altLang="en-US" sz="2000" dirty="0">
              <a:solidFill>
                <a:srgbClr val="000000"/>
              </a:solidFill>
            </a:endParaRPr>
          </a:p>
          <a:p>
            <a:pPr marL="0" lvl="1">
              <a:spcAft>
                <a:spcPts val="900"/>
              </a:spcAft>
              <a:buSzPct val="100000"/>
              <a:defRPr/>
            </a:pPr>
            <a:r>
              <a:rPr lang="en-US" altLang="en-US" sz="2400" b="1" dirty="0">
                <a:solidFill>
                  <a:schemeClr val="accent2"/>
                </a:solidFill>
              </a:rPr>
              <a:t>Next steps</a:t>
            </a:r>
          </a:p>
          <a:p>
            <a:pPr marL="342900" lvl="1" indent="-342900">
              <a:spcAft>
                <a:spcPts val="9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rgbClr val="000000"/>
                </a:solidFill>
              </a:rPr>
              <a:t>Based on statistics:</a:t>
            </a:r>
          </a:p>
          <a:p>
            <a:pPr marL="800100" lvl="2" indent="-342900">
              <a:spcAft>
                <a:spcPts val="9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rgbClr val="000000"/>
                </a:solidFill>
              </a:rPr>
              <a:t>Improve sections with low, but constant click rates:</a:t>
            </a:r>
          </a:p>
          <a:p>
            <a:pPr marL="1257300" lvl="3" indent="-342900">
              <a:spcAft>
                <a:spcPts val="9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rgbClr val="000000"/>
                </a:solidFill>
              </a:rPr>
              <a:t>Highlight content, get more relevant articles.</a:t>
            </a:r>
          </a:p>
          <a:p>
            <a:pPr marL="342900" lvl="1" indent="-342900">
              <a:spcAft>
                <a:spcPts val="9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rgbClr val="000000"/>
                </a:solidFill>
              </a:rPr>
              <a:t>Find reason for different click rates for each article / section.</a:t>
            </a:r>
          </a:p>
        </p:txBody>
      </p:sp>
      <p:pic>
        <p:nvPicPr>
          <p:cNvPr id="1026" name="Picture 2" descr="Done icon PNG and SVG Vector Free Download">
            <a:extLst>
              <a:ext uri="{FF2B5EF4-FFF2-40B4-BE49-F238E27FC236}">
                <a16:creationId xmlns:a16="http://schemas.microsoft.com/office/drawing/2014/main" id="{C0820922-9578-D24C-14E0-42310DDBB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6" y="972761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intenance-icon-14 - ZettaNet">
            <a:extLst>
              <a:ext uri="{FF2B5EF4-FFF2-40B4-BE49-F238E27FC236}">
                <a16:creationId xmlns:a16="http://schemas.microsoft.com/office/drawing/2014/main" id="{A20983AD-4929-689C-1D1A-AD7F2022D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6" y="1575020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E8555F3D-FF75-4FAF-AAEC-E7C674FBE1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7759" y="3136996"/>
            <a:ext cx="4419600" cy="145217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4745CA9-6A12-456D-ADFC-DEDB855E9B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5505" y="3775214"/>
            <a:ext cx="3642866" cy="162198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7E82021-F858-45AB-9D2F-8F8340D693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1242761"/>
            <a:ext cx="5844988" cy="98410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6BC92BD-AFB6-4999-B782-1B6DB64FFA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78447" y="4343681"/>
            <a:ext cx="3642866" cy="1196409"/>
          </a:xfrm>
          <a:prstGeom prst="rect">
            <a:avLst/>
          </a:prstGeom>
        </p:spPr>
      </p:pic>
      <p:pic>
        <p:nvPicPr>
          <p:cNvPr id="14" name="Picture 4" descr="maintenance-icon-14 - ZettaNet">
            <a:extLst>
              <a:ext uri="{FF2B5EF4-FFF2-40B4-BE49-F238E27FC236}">
                <a16:creationId xmlns:a16="http://schemas.microsoft.com/office/drawing/2014/main" id="{C14887FD-8D61-476E-8B26-5B7F71EA3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94" y="3803681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0268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49E74308-DBB2-4BDE-8BE8-DEC804D3388C}"/>
              </a:ext>
            </a:extLst>
          </p:cNvPr>
          <p:cNvGraphicFramePr>
            <a:graphicFrameLocks/>
          </p:cNvGraphicFramePr>
          <p:nvPr/>
        </p:nvGraphicFramePr>
        <p:xfrm>
          <a:off x="5355771" y="1225181"/>
          <a:ext cx="6177415" cy="4407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C182BAC2-3B72-4D18-A011-71E7E9F43322}"/>
              </a:ext>
            </a:extLst>
          </p:cNvPr>
          <p:cNvSpPr>
            <a:spLocks noGrp="1"/>
          </p:cNvSpPr>
          <p:nvPr/>
        </p:nvSpPr>
        <p:spPr>
          <a:xfrm>
            <a:off x="727101" y="147886"/>
            <a:ext cx="8983291" cy="5533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de-DE" dirty="0">
                <a:solidFill>
                  <a:schemeClr val="bg1"/>
                </a:solidFill>
              </a:rPr>
              <a:t>Review </a:t>
            </a:r>
            <a:r>
              <a:rPr lang="de-DE" dirty="0" err="1">
                <a:solidFill>
                  <a:schemeClr val="bg1"/>
                </a:solidFill>
              </a:rPr>
              <a:t>of</a:t>
            </a:r>
            <a:r>
              <a:rPr lang="de-DE" dirty="0">
                <a:solidFill>
                  <a:schemeClr val="bg1"/>
                </a:solidFill>
              </a:rPr>
              <a:t> QEB </a:t>
            </a:r>
            <a:r>
              <a:rPr lang="de-DE" dirty="0" err="1">
                <a:solidFill>
                  <a:schemeClr val="bg1"/>
                </a:solidFill>
              </a:rPr>
              <a:t>performance</a:t>
            </a:r>
            <a:r>
              <a:rPr lang="de-DE" dirty="0">
                <a:solidFill>
                  <a:schemeClr val="bg1"/>
                </a:solidFill>
              </a:rPr>
              <a:t> (I)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201A3BC1-DAEC-4564-9BD1-41EB2E1C2EA8}"/>
              </a:ext>
            </a:extLst>
          </p:cNvPr>
          <p:cNvSpPr/>
          <p:nvPr/>
        </p:nvSpPr>
        <p:spPr>
          <a:xfrm>
            <a:off x="9492343" y="4064000"/>
            <a:ext cx="1030514" cy="18142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4EE9634-D06A-4EE6-8372-137EDF3CDB33}"/>
              </a:ext>
            </a:extLst>
          </p:cNvPr>
          <p:cNvSpPr txBox="1"/>
          <p:nvPr/>
        </p:nvSpPr>
        <p:spPr>
          <a:xfrm>
            <a:off x="7190242" y="5881006"/>
            <a:ext cx="3504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2022, 2nd </a:t>
            </a:r>
            <a:r>
              <a:rPr lang="de-DE" dirty="0" err="1"/>
              <a:t>Qrt</a:t>
            </a:r>
            <a:r>
              <a:rPr lang="de-DE" dirty="0"/>
              <a:t> – 4th </a:t>
            </a:r>
            <a:r>
              <a:rPr lang="de-DE" dirty="0" err="1"/>
              <a:t>Qrt</a:t>
            </a:r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B8BEE60-020F-4317-B977-34FD20F8D155}"/>
              </a:ext>
            </a:extLst>
          </p:cNvPr>
          <p:cNvSpPr txBox="1"/>
          <p:nvPr/>
        </p:nvSpPr>
        <p:spPr>
          <a:xfrm>
            <a:off x="298904" y="5188509"/>
            <a:ext cx="61405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Legend: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%</a:t>
            </a:r>
            <a:r>
              <a:rPr lang="de-DE" dirty="0" err="1"/>
              <a:t>opened</a:t>
            </a:r>
            <a:r>
              <a:rPr lang="de-DE" dirty="0"/>
              <a:t> = </a:t>
            </a:r>
            <a:r>
              <a:rPr lang="de-DE" dirty="0" err="1"/>
              <a:t>ratio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opened</a:t>
            </a:r>
            <a:r>
              <a:rPr lang="de-DE" dirty="0"/>
              <a:t> </a:t>
            </a:r>
            <a:r>
              <a:rPr lang="de-DE" dirty="0" err="1"/>
              <a:t>mails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sent</a:t>
            </a:r>
            <a:r>
              <a:rPr lang="de-DE" dirty="0"/>
              <a:t> </a:t>
            </a:r>
            <a:r>
              <a:rPr lang="de-DE" dirty="0" err="1"/>
              <a:t>mails</a:t>
            </a:r>
            <a:r>
              <a:rPr lang="de-DE" dirty="0"/>
              <a:t> in </a:t>
            </a:r>
            <a:r>
              <a:rPr lang="de-DE" dirty="0" err="1"/>
              <a:t>percentage</a:t>
            </a:r>
            <a:r>
              <a:rPr lang="de-DE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Clicked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opened</a:t>
            </a:r>
            <a:r>
              <a:rPr lang="de-DE" dirty="0"/>
              <a:t> </a:t>
            </a:r>
            <a:r>
              <a:rPr lang="de-DE" dirty="0" err="1"/>
              <a:t>ratio</a:t>
            </a:r>
            <a:r>
              <a:rPr lang="de-DE" dirty="0"/>
              <a:t> = </a:t>
            </a:r>
            <a:r>
              <a:rPr lang="de-DE" dirty="0" err="1"/>
              <a:t>ratio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clicked</a:t>
            </a:r>
            <a:r>
              <a:rPr lang="de-DE" dirty="0"/>
              <a:t> </a:t>
            </a:r>
            <a:r>
              <a:rPr lang="de-DE" dirty="0" err="1"/>
              <a:t>hyperlinks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opened</a:t>
            </a:r>
            <a:r>
              <a:rPr lang="de-DE" dirty="0"/>
              <a:t> </a:t>
            </a:r>
            <a:r>
              <a:rPr lang="de-DE" dirty="0" err="1"/>
              <a:t>mails</a:t>
            </a:r>
            <a:r>
              <a:rPr lang="de-DE" dirty="0"/>
              <a:t> in </a:t>
            </a:r>
            <a:r>
              <a:rPr lang="de-DE" dirty="0" err="1"/>
              <a:t>percentage</a:t>
            </a:r>
            <a:r>
              <a:rPr lang="de-DE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8" name="Inhaltsplatzhalter 4">
            <a:extLst>
              <a:ext uri="{FF2B5EF4-FFF2-40B4-BE49-F238E27FC236}">
                <a16:creationId xmlns:a16="http://schemas.microsoft.com/office/drawing/2014/main" id="{E86D8488-3BA4-4C91-A5FF-379D5F81D46F}"/>
              </a:ext>
            </a:extLst>
          </p:cNvPr>
          <p:cNvSpPr txBox="1">
            <a:spLocks/>
          </p:cNvSpPr>
          <p:nvPr/>
        </p:nvSpPr>
        <p:spPr>
          <a:xfrm>
            <a:off x="421752" y="1225181"/>
            <a:ext cx="4528736" cy="26451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/>
              <a:t>Based on QEB statistics until 2nd Qrt 2022</a:t>
            </a:r>
          </a:p>
          <a:p>
            <a:pPr lvl="1"/>
            <a:r>
              <a:rPr lang="de-DE" sz="2000"/>
              <a:t>Percentage of opened QEB mails has decreased until 2021 3rd Qrt.</a:t>
            </a:r>
          </a:p>
          <a:p>
            <a:pPr lvl="1"/>
            <a:r>
              <a:rPr lang="de-DE" sz="2000"/>
              <a:t>Ratio of clicked hyperlinks to opened mails: slowly increasing after decrease. </a:t>
            </a:r>
            <a:endParaRPr lang="de-DE" sz="20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90164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1E3A497A-60B0-42AE-B2A9-02EB49944254}"/>
              </a:ext>
            </a:extLst>
          </p:cNvPr>
          <p:cNvGraphicFramePr>
            <a:graphicFrameLocks/>
          </p:cNvGraphicFramePr>
          <p:nvPr/>
        </p:nvGraphicFramePr>
        <p:xfrm>
          <a:off x="5392615" y="1858053"/>
          <a:ext cx="5961185" cy="3925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40FFEADB-9801-4CC2-8B9B-0DE43BF09470}"/>
              </a:ext>
            </a:extLst>
          </p:cNvPr>
          <p:cNvSpPr>
            <a:spLocks noGrp="1"/>
          </p:cNvSpPr>
          <p:nvPr/>
        </p:nvSpPr>
        <p:spPr>
          <a:xfrm>
            <a:off x="727101" y="147886"/>
            <a:ext cx="8983291" cy="5533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de-DE" dirty="0">
                <a:solidFill>
                  <a:schemeClr val="bg1"/>
                </a:solidFill>
              </a:rPr>
              <a:t>Review </a:t>
            </a:r>
            <a:r>
              <a:rPr lang="de-DE" dirty="0" err="1">
                <a:solidFill>
                  <a:schemeClr val="bg1"/>
                </a:solidFill>
              </a:rPr>
              <a:t>of</a:t>
            </a:r>
            <a:r>
              <a:rPr lang="de-DE" dirty="0">
                <a:solidFill>
                  <a:schemeClr val="bg1"/>
                </a:solidFill>
              </a:rPr>
              <a:t> QEB </a:t>
            </a:r>
            <a:r>
              <a:rPr lang="de-DE" dirty="0" err="1">
                <a:solidFill>
                  <a:schemeClr val="bg1"/>
                </a:solidFill>
              </a:rPr>
              <a:t>performance</a:t>
            </a:r>
            <a:r>
              <a:rPr lang="de-DE" dirty="0">
                <a:solidFill>
                  <a:schemeClr val="bg1"/>
                </a:solidFill>
              </a:rPr>
              <a:t> (II)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Inhaltsplatzhalter 4">
            <a:extLst>
              <a:ext uri="{FF2B5EF4-FFF2-40B4-BE49-F238E27FC236}">
                <a16:creationId xmlns:a16="http://schemas.microsoft.com/office/drawing/2014/main" id="{74F61BB5-0319-4116-AF32-C1DB2F1D6C81}"/>
              </a:ext>
            </a:extLst>
          </p:cNvPr>
          <p:cNvSpPr txBox="1">
            <a:spLocks/>
          </p:cNvSpPr>
          <p:nvPr/>
        </p:nvSpPr>
        <p:spPr>
          <a:xfrm>
            <a:off x="555138" y="2106429"/>
            <a:ext cx="4528736" cy="26451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dirty="0" err="1"/>
              <a:t>Based</a:t>
            </a:r>
            <a:r>
              <a:rPr lang="de-DE" sz="1600" dirty="0"/>
              <a:t> on QEB </a:t>
            </a:r>
            <a:r>
              <a:rPr lang="de-DE" sz="1600" dirty="0" err="1"/>
              <a:t>statistics</a:t>
            </a:r>
            <a:r>
              <a:rPr lang="de-DE" sz="1600" dirty="0"/>
              <a:t> </a:t>
            </a:r>
            <a:r>
              <a:rPr lang="de-DE" sz="1600" dirty="0" err="1"/>
              <a:t>from</a:t>
            </a:r>
            <a:r>
              <a:rPr lang="de-DE" sz="1600" dirty="0"/>
              <a:t> 1st </a:t>
            </a:r>
            <a:r>
              <a:rPr lang="de-DE" sz="1600" dirty="0" err="1"/>
              <a:t>Qrt</a:t>
            </a:r>
            <a:r>
              <a:rPr lang="de-DE" sz="1600" dirty="0"/>
              <a:t> 2023 </a:t>
            </a:r>
            <a:r>
              <a:rPr lang="de-DE" sz="1600" dirty="0" err="1"/>
              <a:t>until</a:t>
            </a:r>
            <a:r>
              <a:rPr lang="de-DE" sz="1600" dirty="0"/>
              <a:t> 3rd </a:t>
            </a:r>
            <a:r>
              <a:rPr lang="de-DE" sz="1600" dirty="0" err="1"/>
              <a:t>Qrt</a:t>
            </a:r>
            <a:r>
              <a:rPr lang="de-DE" sz="1600" dirty="0"/>
              <a:t> 2023:</a:t>
            </a:r>
          </a:p>
          <a:p>
            <a:pPr lvl="1"/>
            <a:r>
              <a:rPr lang="de-DE" sz="1600" dirty="0"/>
              <a:t>Total </a:t>
            </a:r>
            <a:r>
              <a:rPr lang="de-DE" sz="1600" dirty="0" err="1"/>
              <a:t>clicks</a:t>
            </a:r>
            <a:r>
              <a:rPr lang="de-DE" sz="1600" dirty="0"/>
              <a:t> on </a:t>
            </a:r>
            <a:r>
              <a:rPr lang="de-DE" sz="1600" dirty="0" err="1"/>
              <a:t>hyperlinks</a:t>
            </a:r>
            <a:r>
              <a:rPr lang="de-DE" sz="1600" dirty="0"/>
              <a:t> in QEB.</a:t>
            </a:r>
          </a:p>
          <a:p>
            <a:pPr lvl="1"/>
            <a:r>
              <a:rPr lang="de-DE" sz="1600" dirty="0" err="1"/>
              <a:t>Grouped</a:t>
            </a:r>
            <a:r>
              <a:rPr lang="de-DE" sz="1600" dirty="0"/>
              <a:t> </a:t>
            </a:r>
            <a:r>
              <a:rPr lang="de-DE" sz="1600" dirty="0" err="1"/>
              <a:t>by</a:t>
            </a:r>
            <a:r>
              <a:rPr lang="de-DE" sz="1600" dirty="0"/>
              <a:t> </a:t>
            </a:r>
            <a:r>
              <a:rPr lang="de-DE" sz="1600" dirty="0" err="1"/>
              <a:t>first</a:t>
            </a:r>
            <a:r>
              <a:rPr lang="de-DE" sz="1600" dirty="0"/>
              <a:t> </a:t>
            </a:r>
            <a:r>
              <a:rPr lang="de-DE" sz="1600" dirty="0" err="1"/>
              <a:t>directory</a:t>
            </a:r>
            <a:r>
              <a:rPr lang="de-DE" sz="1600" dirty="0"/>
              <a:t>, e.g.:</a:t>
            </a:r>
          </a:p>
          <a:p>
            <a:pPr marL="914400" lvl="2" indent="0">
              <a:buNone/>
            </a:pPr>
            <a:r>
              <a:rPr lang="de-DE" sz="1600" dirty="0"/>
              <a:t>(…)/</a:t>
            </a:r>
            <a:r>
              <a:rPr lang="de-DE" sz="1600" dirty="0" err="1"/>
              <a:t>presentation</a:t>
            </a:r>
            <a:r>
              <a:rPr lang="de-DE" sz="1600" dirty="0"/>
              <a:t>/</a:t>
            </a:r>
            <a:r>
              <a:rPr lang="de-DE" sz="1600" dirty="0" err="1"/>
              <a:t>webinar</a:t>
            </a:r>
            <a:r>
              <a:rPr lang="de-DE" sz="1600" dirty="0"/>
              <a:t>/</a:t>
            </a:r>
            <a:r>
              <a:rPr lang="de-DE" sz="1600" dirty="0" err="1"/>
              <a:t>introduction</a:t>
            </a:r>
            <a:r>
              <a:rPr lang="de-DE" sz="1600" dirty="0"/>
              <a:t>-</a:t>
            </a:r>
            <a:r>
              <a:rPr lang="de-DE" sz="1600" dirty="0" err="1"/>
              <a:t>mimo</a:t>
            </a:r>
            <a:r>
              <a:rPr lang="de-DE" sz="1600" dirty="0"/>
              <a:t>-radar-</a:t>
            </a:r>
            <a:r>
              <a:rPr lang="de-DE" sz="1600" dirty="0" err="1"/>
              <a:t>waveforms</a:t>
            </a:r>
            <a:r>
              <a:rPr lang="de-DE" sz="1600" dirty="0"/>
              <a:t> -&gt; </a:t>
            </a:r>
          </a:p>
          <a:p>
            <a:pPr marL="914400" lvl="2" indent="0">
              <a:buNone/>
            </a:pPr>
            <a:r>
              <a:rPr lang="de-DE" sz="1600" dirty="0"/>
              <a:t>(…)/</a:t>
            </a:r>
            <a:r>
              <a:rPr lang="de-DE" sz="1600" dirty="0" err="1"/>
              <a:t>presentation</a:t>
            </a:r>
            <a:r>
              <a:rPr lang="de-DE" sz="1600" dirty="0"/>
              <a:t>/</a:t>
            </a:r>
          </a:p>
          <a:p>
            <a:pPr lvl="1"/>
            <a:r>
              <a:rPr lang="de-DE" sz="1600" dirty="0" err="1"/>
              <a:t>Directories</a:t>
            </a:r>
            <a:r>
              <a:rPr lang="de-DE" sz="1600" dirty="0"/>
              <a:t> /</a:t>
            </a:r>
            <a:r>
              <a:rPr lang="de-DE" sz="1600" dirty="0" err="1"/>
              <a:t>publications</a:t>
            </a:r>
            <a:r>
              <a:rPr lang="de-DE" sz="1600" dirty="0"/>
              <a:t> (TAES, MAES) and /</a:t>
            </a:r>
            <a:r>
              <a:rPr lang="de-DE" sz="1600" dirty="0" err="1"/>
              <a:t>publication</a:t>
            </a:r>
            <a:r>
              <a:rPr lang="de-DE" sz="1600" dirty="0"/>
              <a:t> (EQB) </a:t>
            </a:r>
            <a:r>
              <a:rPr lang="de-DE" sz="1600" dirty="0" err="1"/>
              <a:t>are</a:t>
            </a:r>
            <a:r>
              <a:rPr lang="de-DE" sz="1600" dirty="0"/>
              <a:t> </a:t>
            </a:r>
            <a:r>
              <a:rPr lang="de-DE" sz="1600" dirty="0" err="1"/>
              <a:t>grouped</a:t>
            </a:r>
            <a:r>
              <a:rPr lang="de-DE" sz="1600" dirty="0"/>
              <a:t>.</a:t>
            </a:r>
          </a:p>
          <a:p>
            <a:pPr marL="457200" lvl="1" indent="0">
              <a:buNone/>
            </a:pP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2843626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1E3A497A-60B0-42AE-B2A9-02EB49944254}"/>
              </a:ext>
            </a:extLst>
          </p:cNvPr>
          <p:cNvGraphicFramePr>
            <a:graphicFrameLocks/>
          </p:cNvGraphicFramePr>
          <p:nvPr/>
        </p:nvGraphicFramePr>
        <p:xfrm>
          <a:off x="5392615" y="1858053"/>
          <a:ext cx="5961185" cy="3925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40FFEADB-9801-4CC2-8B9B-0DE43BF09470}"/>
              </a:ext>
            </a:extLst>
          </p:cNvPr>
          <p:cNvSpPr>
            <a:spLocks noGrp="1"/>
          </p:cNvSpPr>
          <p:nvPr/>
        </p:nvSpPr>
        <p:spPr>
          <a:xfrm>
            <a:off x="727101" y="147886"/>
            <a:ext cx="8983291" cy="5533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de-DE" dirty="0">
                <a:solidFill>
                  <a:schemeClr val="bg1"/>
                </a:solidFill>
              </a:rPr>
              <a:t>Review </a:t>
            </a:r>
            <a:r>
              <a:rPr lang="de-DE" dirty="0" err="1">
                <a:solidFill>
                  <a:schemeClr val="bg1"/>
                </a:solidFill>
              </a:rPr>
              <a:t>of</a:t>
            </a:r>
            <a:r>
              <a:rPr lang="de-DE" dirty="0">
                <a:solidFill>
                  <a:schemeClr val="bg1"/>
                </a:solidFill>
              </a:rPr>
              <a:t> QEB </a:t>
            </a:r>
            <a:r>
              <a:rPr lang="de-DE" dirty="0" err="1">
                <a:solidFill>
                  <a:schemeClr val="bg1"/>
                </a:solidFill>
              </a:rPr>
              <a:t>performance</a:t>
            </a:r>
            <a:r>
              <a:rPr lang="de-DE" dirty="0">
                <a:solidFill>
                  <a:schemeClr val="bg1"/>
                </a:solidFill>
              </a:rPr>
              <a:t> (II)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Inhaltsplatzhalter 4">
            <a:extLst>
              <a:ext uri="{FF2B5EF4-FFF2-40B4-BE49-F238E27FC236}">
                <a16:creationId xmlns:a16="http://schemas.microsoft.com/office/drawing/2014/main" id="{74F61BB5-0319-4116-AF32-C1DB2F1D6C81}"/>
              </a:ext>
            </a:extLst>
          </p:cNvPr>
          <p:cNvSpPr txBox="1">
            <a:spLocks/>
          </p:cNvSpPr>
          <p:nvPr/>
        </p:nvSpPr>
        <p:spPr>
          <a:xfrm>
            <a:off x="634700" y="1411664"/>
            <a:ext cx="4528736" cy="41599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b="1" dirty="0"/>
              <a:t>Strong </a:t>
            </a:r>
            <a:r>
              <a:rPr lang="de-DE" sz="1600" b="1" dirty="0" err="1"/>
              <a:t>decrease</a:t>
            </a:r>
            <a:r>
              <a:rPr lang="de-DE" sz="1600" dirty="0"/>
              <a:t> </a:t>
            </a:r>
            <a:r>
              <a:rPr lang="de-DE" sz="1600" dirty="0" err="1"/>
              <a:t>from</a:t>
            </a:r>
            <a:r>
              <a:rPr lang="de-DE" sz="1600" dirty="0"/>
              <a:t> 1st </a:t>
            </a:r>
            <a:r>
              <a:rPr lang="de-DE" sz="1600" dirty="0" err="1"/>
              <a:t>qrt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2nd </a:t>
            </a:r>
            <a:r>
              <a:rPr lang="de-DE" sz="1600" dirty="0" err="1"/>
              <a:t>qrt</a:t>
            </a:r>
            <a:r>
              <a:rPr lang="de-DE" sz="1600" dirty="0"/>
              <a:t> </a:t>
            </a:r>
            <a:r>
              <a:rPr lang="de-DE" sz="1600" dirty="0" err="1"/>
              <a:t>for</a:t>
            </a:r>
            <a:r>
              <a:rPr lang="de-DE" sz="1600" dirty="0"/>
              <a:t>:</a:t>
            </a:r>
          </a:p>
          <a:p>
            <a:pPr lvl="1"/>
            <a:r>
              <a:rPr lang="de-DE" sz="1600" dirty="0"/>
              <a:t>ieee-aess.org</a:t>
            </a:r>
          </a:p>
          <a:p>
            <a:pPr lvl="1"/>
            <a:r>
              <a:rPr lang="de-DE" sz="1600" dirty="0"/>
              <a:t>/</a:t>
            </a:r>
            <a:r>
              <a:rPr lang="de-DE" sz="1600" dirty="0" err="1"/>
              <a:t>conferences</a:t>
            </a:r>
            <a:endParaRPr lang="de-DE" sz="1600" dirty="0"/>
          </a:p>
          <a:p>
            <a:pPr lvl="1"/>
            <a:r>
              <a:rPr lang="de-DE" sz="1600" dirty="0"/>
              <a:t>/</a:t>
            </a:r>
            <a:r>
              <a:rPr lang="de-DE" sz="1600" dirty="0" err="1"/>
              <a:t>awards</a:t>
            </a:r>
            <a:endParaRPr lang="de-DE" sz="1600" dirty="0"/>
          </a:p>
          <a:p>
            <a:pPr lvl="1"/>
            <a:r>
              <a:rPr lang="de-DE" sz="1600" dirty="0" err="1"/>
              <a:t>Social</a:t>
            </a:r>
            <a:r>
              <a:rPr lang="de-DE" sz="1600" dirty="0"/>
              <a:t> </a:t>
            </a:r>
            <a:r>
              <a:rPr lang="de-DE" sz="1600" dirty="0" err="1"/>
              <a:t>media</a:t>
            </a:r>
            <a:endParaRPr lang="de-DE" sz="1600" dirty="0"/>
          </a:p>
          <a:p>
            <a:pPr lvl="1"/>
            <a:r>
              <a:rPr lang="de-DE" sz="1600" dirty="0"/>
              <a:t>/</a:t>
            </a:r>
            <a:r>
              <a:rPr lang="de-DE" sz="1600" dirty="0" err="1"/>
              <a:t>publications</a:t>
            </a:r>
            <a:endParaRPr lang="de-DE" sz="1600" dirty="0"/>
          </a:p>
          <a:p>
            <a:r>
              <a:rPr lang="de-DE" sz="1600" b="1" dirty="0" err="1"/>
              <a:t>Increase</a:t>
            </a:r>
            <a:r>
              <a:rPr lang="de-DE" sz="1600" dirty="0"/>
              <a:t> </a:t>
            </a:r>
            <a:r>
              <a:rPr lang="de-DE" sz="1600" dirty="0" err="1"/>
              <a:t>from</a:t>
            </a:r>
            <a:r>
              <a:rPr lang="de-DE" sz="1600" dirty="0"/>
              <a:t> 2nd </a:t>
            </a:r>
            <a:r>
              <a:rPr lang="de-DE" sz="1600" dirty="0" err="1"/>
              <a:t>qrt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3rd </a:t>
            </a:r>
            <a:r>
              <a:rPr lang="de-DE" sz="1600" dirty="0" err="1"/>
              <a:t>qrt</a:t>
            </a:r>
            <a:r>
              <a:rPr lang="de-DE" sz="1600" dirty="0"/>
              <a:t> </a:t>
            </a:r>
            <a:r>
              <a:rPr lang="de-DE" sz="1600" dirty="0" err="1"/>
              <a:t>only</a:t>
            </a:r>
            <a:r>
              <a:rPr lang="de-DE" sz="1600" dirty="0"/>
              <a:t> </a:t>
            </a:r>
            <a:r>
              <a:rPr lang="de-DE" sz="1600" dirty="0" err="1"/>
              <a:t>for</a:t>
            </a:r>
            <a:r>
              <a:rPr lang="de-DE" sz="1600" dirty="0"/>
              <a:t>:</a:t>
            </a:r>
          </a:p>
          <a:p>
            <a:pPr lvl="1"/>
            <a:r>
              <a:rPr lang="de-DE" sz="1600" dirty="0"/>
              <a:t>ieee-aess.org</a:t>
            </a:r>
          </a:p>
          <a:p>
            <a:pPr lvl="1"/>
            <a:r>
              <a:rPr lang="de-DE" sz="1600" dirty="0"/>
              <a:t>/</a:t>
            </a:r>
            <a:r>
              <a:rPr lang="de-DE" sz="1600" dirty="0" err="1"/>
              <a:t>conferences</a:t>
            </a:r>
            <a:endParaRPr lang="de-DE" sz="1600" dirty="0"/>
          </a:p>
          <a:p>
            <a:pPr lvl="1"/>
            <a:r>
              <a:rPr lang="de-DE" sz="1600" dirty="0"/>
              <a:t>/</a:t>
            </a:r>
            <a:r>
              <a:rPr lang="de-DE" sz="1600" dirty="0" err="1"/>
              <a:t>publications</a:t>
            </a:r>
            <a:endParaRPr lang="de-DE" sz="1600" dirty="0"/>
          </a:p>
          <a:p>
            <a:r>
              <a:rPr lang="de-DE" sz="1600" b="1" dirty="0"/>
              <a:t>Constant </a:t>
            </a:r>
            <a:r>
              <a:rPr lang="de-DE" sz="1600" b="1" dirty="0" err="1"/>
              <a:t>click</a:t>
            </a:r>
            <a:r>
              <a:rPr lang="de-DE" sz="1600" b="1" dirty="0"/>
              <a:t> rate</a:t>
            </a:r>
            <a:r>
              <a:rPr lang="de-DE" sz="1600" dirty="0"/>
              <a:t> </a:t>
            </a:r>
            <a:r>
              <a:rPr lang="de-DE" sz="1600" dirty="0" err="1"/>
              <a:t>for</a:t>
            </a:r>
            <a:endParaRPr lang="de-DE" sz="1600" dirty="0"/>
          </a:p>
          <a:p>
            <a:pPr lvl="1"/>
            <a:r>
              <a:rPr lang="de-DE" sz="1600" dirty="0"/>
              <a:t>/</a:t>
            </a:r>
            <a:r>
              <a:rPr lang="de-DE" sz="1600" dirty="0" err="1"/>
              <a:t>post</a:t>
            </a:r>
            <a:r>
              <a:rPr lang="de-DE" sz="1600" dirty="0"/>
              <a:t> (Story-behind-</a:t>
            </a:r>
            <a:r>
              <a:rPr lang="de-DE" sz="1600" dirty="0" err="1"/>
              <a:t>the</a:t>
            </a:r>
            <a:r>
              <a:rPr lang="de-DE" sz="1600" dirty="0"/>
              <a:t>-</a:t>
            </a:r>
            <a:r>
              <a:rPr lang="de-DE" sz="1600" dirty="0" err="1"/>
              <a:t>success</a:t>
            </a:r>
            <a:r>
              <a:rPr lang="de-DE" sz="1600" dirty="0"/>
              <a:t>, </a:t>
            </a:r>
            <a:r>
              <a:rPr lang="de-DE" sz="1600" dirty="0" err="1"/>
              <a:t>history-column</a:t>
            </a:r>
            <a:r>
              <a:rPr lang="de-DE" sz="1600" dirty="0"/>
              <a:t>, events, etc.)</a:t>
            </a:r>
          </a:p>
          <a:p>
            <a:pPr lvl="1"/>
            <a:r>
              <a:rPr lang="de-DE" sz="1600" dirty="0"/>
              <a:t>/</a:t>
            </a:r>
            <a:r>
              <a:rPr lang="de-DE" sz="1600" dirty="0" err="1"/>
              <a:t>webinar</a:t>
            </a:r>
            <a:endParaRPr lang="de-DE" sz="16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600" dirty="0"/>
              <a:t>Relevant </a:t>
            </a:r>
            <a:r>
              <a:rPr lang="de-DE" sz="1600" dirty="0" err="1"/>
              <a:t>content</a:t>
            </a:r>
            <a:r>
              <a:rPr lang="de-DE" sz="1600" dirty="0"/>
              <a:t> due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constant</a:t>
            </a:r>
            <a:r>
              <a:rPr lang="de-DE" sz="1600" dirty="0"/>
              <a:t> </a:t>
            </a:r>
            <a:r>
              <a:rPr lang="de-DE" sz="1600" dirty="0" err="1"/>
              <a:t>demand</a:t>
            </a:r>
            <a:r>
              <a:rPr lang="de-DE" sz="1600" dirty="0"/>
              <a:t>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600" dirty="0"/>
              <a:t>Potential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attract</a:t>
            </a:r>
            <a:r>
              <a:rPr lang="de-DE" sz="1600" dirty="0"/>
              <a:t> </a:t>
            </a:r>
            <a:r>
              <a:rPr lang="de-DE" sz="1600" dirty="0" err="1"/>
              <a:t>more</a:t>
            </a:r>
            <a:r>
              <a:rPr lang="de-DE" sz="1600" dirty="0"/>
              <a:t> </a:t>
            </a:r>
            <a:r>
              <a:rPr lang="de-DE" sz="1600" dirty="0" err="1"/>
              <a:t>click</a:t>
            </a:r>
            <a:r>
              <a:rPr lang="de-DE" sz="1600" dirty="0"/>
              <a:t> </a:t>
            </a:r>
            <a:r>
              <a:rPr lang="de-DE" sz="1600" dirty="0" err="1"/>
              <a:t>rates</a:t>
            </a:r>
            <a:r>
              <a:rPr lang="de-DE" sz="1600" dirty="0"/>
              <a:t>!</a:t>
            </a:r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8155196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4542E69-AB6B-6828-36E8-137C73C1E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TRS Updates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EF50B8-E2B2-87AD-ECA5-2757F66FF25F}"/>
              </a:ext>
            </a:extLst>
          </p:cNvPr>
          <p:cNvSpPr txBox="1"/>
          <p:nvPr/>
        </p:nvSpPr>
        <p:spPr>
          <a:xfrm>
            <a:off x="2014113" y="4659669"/>
            <a:ext cx="20813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Shannon Blunt </a:t>
            </a:r>
          </a:p>
          <a:p>
            <a:pPr algn="ctr"/>
            <a:r>
              <a:rPr lang="en-US" sz="2400" dirty="0"/>
              <a:t>EIC</a:t>
            </a:r>
          </a:p>
        </p:txBody>
      </p:sp>
      <p:pic>
        <p:nvPicPr>
          <p:cNvPr id="5" name="Picture 4" descr="A person with a mustache&#10;&#10;Description automatically generated with low confidence">
            <a:extLst>
              <a:ext uri="{FF2B5EF4-FFF2-40B4-BE49-F238E27FC236}">
                <a16:creationId xmlns:a16="http://schemas.microsoft.com/office/drawing/2014/main" id="{453E6DAF-969F-7036-7C6B-F0FD9C4E10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246" y="2516812"/>
            <a:ext cx="2126777" cy="2126777"/>
          </a:xfrm>
          <a:prstGeom prst="rect">
            <a:avLst/>
          </a:prstGeom>
        </p:spPr>
      </p:pic>
      <p:pic>
        <p:nvPicPr>
          <p:cNvPr id="6" name="Picture 5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83496A7D-E1C8-897B-A2D4-9B3340036B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623" y="2516812"/>
            <a:ext cx="2142857" cy="2142857"/>
          </a:xfrm>
          <a:prstGeom prst="rect">
            <a:avLst/>
          </a:prstGeom>
        </p:spPr>
      </p:pic>
      <p:pic>
        <p:nvPicPr>
          <p:cNvPr id="7" name="Picture 6" descr="A picture containing person, person, indoor, wearing&#10;&#10;Description automatically generated">
            <a:extLst>
              <a:ext uri="{FF2B5EF4-FFF2-40B4-BE49-F238E27FC236}">
                <a16:creationId xmlns:a16="http://schemas.microsoft.com/office/drawing/2014/main" id="{3EA319C2-68FA-FEA8-AD17-A951B4B45B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866" y="2500464"/>
            <a:ext cx="2143125" cy="21431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BD3AA56-EB6E-B3F9-E376-2CE91FFD39EE}"/>
              </a:ext>
            </a:extLst>
          </p:cNvPr>
          <p:cNvSpPr txBox="1"/>
          <p:nvPr/>
        </p:nvSpPr>
        <p:spPr>
          <a:xfrm>
            <a:off x="4404127" y="4659669"/>
            <a:ext cx="20198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Fabiola Colone</a:t>
            </a:r>
          </a:p>
          <a:p>
            <a:pPr algn="ctr"/>
            <a:r>
              <a:rPr lang="en-US" sz="2400" dirty="0"/>
              <a:t>Assoc. EIC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5EEC1E-BF60-D729-DD78-28103769EED8}"/>
              </a:ext>
            </a:extLst>
          </p:cNvPr>
          <p:cNvSpPr txBox="1"/>
          <p:nvPr/>
        </p:nvSpPr>
        <p:spPr>
          <a:xfrm>
            <a:off x="6740080" y="4659669"/>
            <a:ext cx="20344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Martin </a:t>
            </a:r>
            <a:r>
              <a:rPr lang="en-US" sz="2400" dirty="0" err="1"/>
              <a:t>Vossiek</a:t>
            </a:r>
            <a:endParaRPr lang="en-US" sz="2400" dirty="0"/>
          </a:p>
          <a:p>
            <a:pPr algn="ctr"/>
            <a:r>
              <a:rPr lang="en-US" sz="2400" dirty="0"/>
              <a:t>Assoc. EIC</a:t>
            </a:r>
          </a:p>
        </p:txBody>
      </p:sp>
    </p:spTree>
    <p:extLst>
      <p:ext uri="{BB962C8B-B14F-4D97-AF65-F5344CB8AC3E}">
        <p14:creationId xmlns:p14="http://schemas.microsoft.com/office/powerpoint/2010/main" val="39105967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B3DC53B-37A5-8CDA-D741-C7163D3218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Launch: Oct. 20, 2022</a:t>
            </a:r>
          </a:p>
          <a:p>
            <a:r>
              <a:rPr lang="en-US" dirty="0"/>
              <a:t>20 Associate Editors on the Editorial Board</a:t>
            </a:r>
          </a:p>
          <a:p>
            <a:r>
              <a:rPr lang="en-US" dirty="0"/>
              <a:t>207 submissions</a:t>
            </a:r>
          </a:p>
          <a:p>
            <a:r>
              <a:rPr lang="en-US" dirty="0"/>
              <a:t>Terminal decisions: 55 accept, 76 rejects, 25 out of scope</a:t>
            </a:r>
          </a:p>
          <a:p>
            <a:r>
              <a:rPr lang="en-US" dirty="0"/>
              <a:t>Three special sections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dirty="0"/>
              <a:t>Fully Digital Arrays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dirty="0"/>
              <a:t>Innovations in Radar Spectrum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dirty="0"/>
              <a:t>Advance in Radar Imaging</a:t>
            </a:r>
          </a:p>
          <a:p>
            <a:r>
              <a:rPr lang="en-US" dirty="0"/>
              <a:t>Far exceeded minimum publication goal of 20 in 2023</a:t>
            </a:r>
          </a:p>
          <a:p>
            <a:r>
              <a:rPr lang="en-US" dirty="0"/>
              <a:t>Average time to first decision is 38.7 days</a:t>
            </a:r>
          </a:p>
          <a:p>
            <a:r>
              <a:rPr lang="en-US" dirty="0"/>
              <a:t>Submissions: 21% USA, 19% China, 15% India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DD59037-CBC7-A763-C9E4-D75C9AB03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TRS Status</a:t>
            </a:r>
          </a:p>
        </p:txBody>
      </p:sp>
    </p:spTree>
    <p:extLst>
      <p:ext uri="{BB962C8B-B14F-4D97-AF65-F5344CB8AC3E}">
        <p14:creationId xmlns:p14="http://schemas.microsoft.com/office/powerpoint/2010/main" val="17927621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AE02FF-BC4C-7289-83D3-FDE531132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OJSE Update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9F0AB1-E956-E3FF-32F7-D8CF0ED2E312}"/>
              </a:ext>
            </a:extLst>
          </p:cNvPr>
          <p:cNvSpPr txBox="1"/>
          <p:nvPr/>
        </p:nvSpPr>
        <p:spPr>
          <a:xfrm>
            <a:off x="3010996" y="4345038"/>
            <a:ext cx="17663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W. Dale Blair</a:t>
            </a:r>
          </a:p>
          <a:p>
            <a:pPr algn="ctr"/>
            <a:r>
              <a:rPr lang="en-US" sz="2400" dirty="0"/>
              <a:t>EIC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C3CC4B-DD88-507C-E491-E0AB1745E3B1}"/>
              </a:ext>
            </a:extLst>
          </p:cNvPr>
          <p:cNvSpPr txBox="1"/>
          <p:nvPr/>
        </p:nvSpPr>
        <p:spPr>
          <a:xfrm>
            <a:off x="5486515" y="4345038"/>
            <a:ext cx="22122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Ljiljana</a:t>
            </a:r>
            <a:r>
              <a:rPr lang="en-US" sz="2400" dirty="0"/>
              <a:t> </a:t>
            </a:r>
            <a:r>
              <a:rPr lang="en-US" sz="2400" dirty="0" err="1"/>
              <a:t>Trajkovic</a:t>
            </a:r>
            <a:endParaRPr lang="en-US" sz="2400" dirty="0"/>
          </a:p>
          <a:p>
            <a:pPr algn="ctr"/>
            <a:r>
              <a:rPr lang="en-US" sz="2400" dirty="0"/>
              <a:t>Assoc. EIC</a:t>
            </a:r>
          </a:p>
        </p:txBody>
      </p:sp>
      <p:pic>
        <p:nvPicPr>
          <p:cNvPr id="6" name="Picture 2" descr="W. Dale Blair">
            <a:extLst>
              <a:ext uri="{FF2B5EF4-FFF2-40B4-BE49-F238E27FC236}">
                <a16:creationId xmlns:a16="http://schemas.microsoft.com/office/drawing/2014/main" id="{A063F764-9D3D-EFC8-EF95-82DBAED6B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878" y="2185833"/>
            <a:ext cx="2130552" cy="213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 Ljiljana Trajkovic">
            <a:extLst>
              <a:ext uri="{FF2B5EF4-FFF2-40B4-BE49-F238E27FC236}">
                <a16:creationId xmlns:a16="http://schemas.microsoft.com/office/drawing/2014/main" id="{4AB66A25-7000-2403-05F9-BD4493B52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343" y="2185833"/>
            <a:ext cx="2130552" cy="213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8136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B3DC53B-37A5-8CDA-D741-C7163D3218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Launch: April 2022</a:t>
            </a:r>
          </a:p>
          <a:p>
            <a:r>
              <a:rPr lang="en-US" dirty="0"/>
              <a:t>6 Associate Editors on the Editorial Board</a:t>
            </a:r>
          </a:p>
          <a:p>
            <a:r>
              <a:rPr lang="en-US" dirty="0"/>
              <a:t>46 submissions (</a:t>
            </a:r>
            <a:r>
              <a:rPr lang="en-US" sz="2800" dirty="0"/>
              <a:t>1 Survey and 3 Challenge Problems)</a:t>
            </a:r>
            <a:endParaRPr lang="en-US" dirty="0"/>
          </a:p>
          <a:p>
            <a:r>
              <a:rPr lang="en-US" dirty="0"/>
              <a:t>Terminal decisions: 15 accepts, 17 rejections</a:t>
            </a:r>
          </a:p>
          <a:p>
            <a:r>
              <a:rPr lang="en-US" dirty="0"/>
              <a:t>Four special sections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dirty="0"/>
              <a:t>Artificial Intelligence and Systems Engineering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dirty="0"/>
              <a:t>Resilience in Systems Engineering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dirty="0"/>
              <a:t>Front-end Need Analysis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dirty="0"/>
              <a:t>System Engineering Processes for Predictive Maintenance</a:t>
            </a:r>
          </a:p>
          <a:p>
            <a:r>
              <a:rPr lang="en-US" dirty="0"/>
              <a:t>Types of paper: Regular Technical Papers, Technical Surveys, Tutorials, Problem Definition with Challenge Problems</a:t>
            </a:r>
          </a:p>
          <a:p>
            <a:r>
              <a:rPr lang="en-US" dirty="0"/>
              <a:t>10 published and 4 early access manuscripts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DD59037-CBC7-A763-C9E4-D75C9AB03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OJSE Status</a:t>
            </a:r>
          </a:p>
        </p:txBody>
      </p:sp>
    </p:spTree>
    <p:extLst>
      <p:ext uri="{BB962C8B-B14F-4D97-AF65-F5344CB8AC3E}">
        <p14:creationId xmlns:p14="http://schemas.microsoft.com/office/powerpoint/2010/main" val="781882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418DFA9-7C6F-B1BC-F628-C981F5EB16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TAES</a:t>
            </a:r>
          </a:p>
          <a:p>
            <a:r>
              <a:rPr lang="en-US" dirty="0"/>
              <a:t>AESM</a:t>
            </a:r>
          </a:p>
          <a:p>
            <a:endParaRPr lang="en-US" dirty="0"/>
          </a:p>
          <a:p>
            <a:r>
              <a:rPr lang="en-US" dirty="0"/>
              <a:t>TRS</a:t>
            </a:r>
          </a:p>
          <a:p>
            <a:r>
              <a:rPr lang="en-US" dirty="0"/>
              <a:t>OJSE                                     </a:t>
            </a:r>
          </a:p>
          <a:p>
            <a:endParaRPr lang="en-US" dirty="0"/>
          </a:p>
          <a:p>
            <a:r>
              <a:rPr lang="en-US" dirty="0"/>
              <a:t>QEB</a:t>
            </a:r>
          </a:p>
          <a:p>
            <a:endParaRPr lang="en-US" dirty="0"/>
          </a:p>
          <a:p>
            <a:r>
              <a:rPr lang="en-US" dirty="0"/>
              <a:t>JMASS – New MOU increases AESS support from 5% to 25% </a:t>
            </a:r>
          </a:p>
          <a:p>
            <a:r>
              <a:rPr lang="en-US" dirty="0"/>
              <a:t>JLT – AESS sponsorship is 2.5%, Current MOU expires Dec 31, 2023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CB501C9-3CB2-4916-CC21-B757F81AA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Accomplishments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096FCCE0-29E9-7059-8140-1279B9E0F27F}"/>
              </a:ext>
            </a:extLst>
          </p:cNvPr>
          <p:cNvSpPr/>
          <p:nvPr/>
        </p:nvSpPr>
        <p:spPr>
          <a:xfrm>
            <a:off x="2790334" y="1706252"/>
            <a:ext cx="3305666" cy="300715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CD629E-8BB1-9742-4DB0-0449E2CE7F7B}"/>
              </a:ext>
            </a:extLst>
          </p:cNvPr>
          <p:cNvSpPr txBox="1"/>
          <p:nvPr/>
        </p:nvSpPr>
        <p:spPr>
          <a:xfrm>
            <a:off x="6916471" y="2240331"/>
            <a:ext cx="30731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See</a:t>
            </a:r>
            <a:r>
              <a:rPr lang="en-US" sz="4000" b="1" dirty="0"/>
              <a:t> </a:t>
            </a:r>
            <a:r>
              <a:rPr lang="en-US" sz="4000" dirty="0"/>
              <a:t>Subsequent Slides</a:t>
            </a:r>
          </a:p>
        </p:txBody>
      </p:sp>
    </p:spTree>
    <p:extLst>
      <p:ext uri="{BB962C8B-B14F-4D97-AF65-F5344CB8AC3E}">
        <p14:creationId xmlns:p14="http://schemas.microsoft.com/office/powerpoint/2010/main" val="8955500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418DFA9-7C6F-B1BC-F628-C981F5EB16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Open Access</a:t>
            </a:r>
          </a:p>
          <a:p>
            <a:pPr lvl="1"/>
            <a:r>
              <a:rPr lang="en-US" sz="2000" dirty="0"/>
              <a:t>Our authors do not appear to be embracing it</a:t>
            </a:r>
          </a:p>
          <a:p>
            <a:pPr lvl="1"/>
            <a:r>
              <a:rPr lang="en-US" sz="2000" dirty="0"/>
              <a:t>Taking a “holding steady” approach</a:t>
            </a:r>
          </a:p>
          <a:p>
            <a:pPr lvl="1"/>
            <a:endParaRPr lang="en-US" sz="2000" dirty="0"/>
          </a:p>
          <a:p>
            <a:r>
              <a:rPr lang="en-US" sz="2400" dirty="0"/>
              <a:t>Rapid growth of the TAES</a:t>
            </a:r>
          </a:p>
          <a:p>
            <a:pPr lvl="1"/>
            <a:r>
              <a:rPr lang="en-US" sz="2000" dirty="0"/>
              <a:t>Overwhelming for the EIC</a:t>
            </a:r>
          </a:p>
          <a:p>
            <a:pPr lvl="1"/>
            <a:r>
              <a:rPr lang="en-US" sz="2000" dirty="0"/>
              <a:t>Clearing out a backlog – 4500 pages </a:t>
            </a:r>
            <a:r>
              <a:rPr lang="en-US" sz="2000" dirty="0">
                <a:sym typeface="Wingdings" panose="05000000000000000000" pitchFamily="2" charset="2"/>
              </a:rPr>
              <a:t> 7500 pages  9850 pages</a:t>
            </a:r>
          </a:p>
          <a:p>
            <a:pPr lvl="1"/>
            <a:endParaRPr lang="en-US" sz="2000" dirty="0">
              <a:sym typeface="Wingdings" panose="05000000000000000000" pitchFamily="2" charset="2"/>
            </a:endParaRPr>
          </a:p>
          <a:p>
            <a:r>
              <a:rPr lang="en-US" sz="2400" dirty="0">
                <a:sym typeface="Wingdings" panose="05000000000000000000" pitchFamily="2" charset="2"/>
              </a:rPr>
              <a:t>Maintain viability of Radar in TAES while supporting TRS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r>
              <a:rPr lang="en-US" sz="2400" dirty="0">
                <a:sym typeface="Wingdings" panose="05000000000000000000" pitchFamily="2" charset="2"/>
              </a:rPr>
              <a:t>New EIC for AESM in 2024</a:t>
            </a:r>
            <a:endParaRPr lang="en-US" sz="2400" dirty="0"/>
          </a:p>
          <a:p>
            <a:pPr lvl="1"/>
            <a:endParaRPr lang="en-US" sz="2000" dirty="0">
              <a:sym typeface="Wingdings" panose="05000000000000000000" pitchFamily="2" charset="2"/>
            </a:endParaRPr>
          </a:p>
          <a:p>
            <a:r>
              <a:rPr lang="en-US" sz="2400" dirty="0">
                <a:sym typeface="Wingdings" panose="05000000000000000000" pitchFamily="2" charset="2"/>
              </a:rPr>
              <a:t>New IEEE policy  IEEE charges Societies when a paper production is final</a:t>
            </a:r>
          </a:p>
          <a:p>
            <a:endParaRPr lang="en-US" sz="2400" dirty="0">
              <a:sym typeface="Wingdings" panose="05000000000000000000" pitchFamily="2" charset="2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CB501C9-3CB2-4916-CC21-B757F81AA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</p:spTree>
    <p:extLst>
      <p:ext uri="{BB962C8B-B14F-4D97-AF65-F5344CB8AC3E}">
        <p14:creationId xmlns:p14="http://schemas.microsoft.com/office/powerpoint/2010/main" val="33948025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418DFA9-7C6F-B1BC-F628-C981F5EB16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Assist incoming VP Pubs who will need to prepare for the 2025 PRAC review</a:t>
            </a:r>
          </a:p>
          <a:p>
            <a:endParaRPr lang="en-US" dirty="0"/>
          </a:p>
          <a:p>
            <a:r>
              <a:rPr lang="en-US" dirty="0"/>
              <a:t>Relax!!!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Find new ways to support AESS from the sidelines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CB501C9-3CB2-4916-CC21-B757F81AA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Plans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0D2650-34A3-729C-6741-E92856ECC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345" y="3210960"/>
            <a:ext cx="3296064" cy="266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8946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67BE801-5E3E-5C8F-E06F-28D7DC15F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Motion(s)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DC198D4-AEE5-DD59-EAB4-B7217BEC4F4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35013" y="1189038"/>
            <a:ext cx="10618787" cy="4987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charset="0"/>
              <a:buChar char="▸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None!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63362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E266A748-FC3D-8FB7-25CC-01E99475B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8594" y="1054904"/>
            <a:ext cx="3577406" cy="5888737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DD1C3499-E67D-CA22-FD79-1896F156C6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0994" y="1054903"/>
            <a:ext cx="3312413" cy="56388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719AAE4-44C1-B149-EBED-D082D33D8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TAES Updates</a:t>
            </a:r>
          </a:p>
        </p:txBody>
      </p:sp>
    </p:spTree>
    <p:extLst>
      <p:ext uri="{BB962C8B-B14F-4D97-AF65-F5344CB8AC3E}">
        <p14:creationId xmlns:p14="http://schemas.microsoft.com/office/powerpoint/2010/main" val="35268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6CDCB8D-BC55-5E71-D800-D85756E2EE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0845055"/>
              </p:ext>
            </p:extLst>
          </p:nvPr>
        </p:nvGraphicFramePr>
        <p:xfrm>
          <a:off x="3197978" y="1183182"/>
          <a:ext cx="6095999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0713">
                  <a:extLst>
                    <a:ext uri="{9D8B030D-6E8A-4147-A177-3AD203B41FA5}">
                      <a16:colId xmlns:a16="http://schemas.microsoft.com/office/drawing/2014/main" val="1386115216"/>
                    </a:ext>
                  </a:extLst>
                </a:gridCol>
                <a:gridCol w="905169">
                  <a:extLst>
                    <a:ext uri="{9D8B030D-6E8A-4147-A177-3AD203B41FA5}">
                      <a16:colId xmlns:a16="http://schemas.microsoft.com/office/drawing/2014/main" val="1277286043"/>
                    </a:ext>
                  </a:extLst>
                </a:gridCol>
                <a:gridCol w="1278890">
                  <a:extLst>
                    <a:ext uri="{9D8B030D-6E8A-4147-A177-3AD203B41FA5}">
                      <a16:colId xmlns:a16="http://schemas.microsoft.com/office/drawing/2014/main" val="224670517"/>
                    </a:ext>
                  </a:extLst>
                </a:gridCol>
                <a:gridCol w="1191227">
                  <a:extLst>
                    <a:ext uri="{9D8B030D-6E8A-4147-A177-3AD203B41FA5}">
                      <a16:colId xmlns:a16="http://schemas.microsoft.com/office/drawing/2014/main" val="2848360029"/>
                    </a:ext>
                  </a:extLst>
                </a:gridCol>
              </a:tblGrid>
              <a:tr h="8533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Publication Title (Sponsors)</a:t>
                      </a:r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 Number of Articles Included </a:t>
                      </a:r>
                      <a:endParaRPr lang="en-US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A. Average Weeks Submitted to First Decision</a:t>
                      </a:r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B. Average Weeks Submitted to Online Post</a:t>
                      </a:r>
                      <a:endParaRPr lang="en-US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5" marR="5025" marT="5025" marB="0" anchor="ctr"/>
                </a:tc>
                <a:extLst>
                  <a:ext uri="{0D108BD9-81ED-4DB2-BD59-A6C34878D82A}">
                    <a16:rowId xmlns:a16="http://schemas.microsoft.com/office/drawing/2014/main" val="2197308661"/>
                  </a:ext>
                </a:extLst>
              </a:tr>
              <a:tr h="5983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Quarterly Summary of These IEEE Publications by Publication--Journals**</a:t>
                      </a:r>
                      <a:endParaRPr lang="en-US" sz="1200" b="1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TR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15,793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TR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12,2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TR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28,5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32560381"/>
                  </a:ext>
                </a:extLst>
              </a:tr>
              <a:tr h="453353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Aerospace and Electronic Systems, IEEE Transactions on</a:t>
                      </a:r>
                      <a:endParaRPr lang="en-US" sz="12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5" marR="5025" marT="50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TR" sz="1200" u="none" strike="noStrike" dirty="0">
                          <a:effectLst/>
                        </a:rPr>
                        <a:t>149</a:t>
                      </a:r>
                      <a:endParaRPr lang="en-TR" sz="12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5" marR="5025" marT="50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TR" sz="1200" u="none" strike="noStrike" dirty="0">
                          <a:effectLst/>
                        </a:rPr>
                        <a:t>12.9</a:t>
                      </a:r>
                      <a:endParaRPr lang="en-TR" sz="12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5" marR="5025" marT="50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TR" sz="1200" u="none" strike="noStrike" dirty="0">
                          <a:effectLst/>
                        </a:rPr>
                        <a:t>34</a:t>
                      </a:r>
                      <a:endParaRPr lang="en-TR" sz="12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5" marR="5025" marT="5025" marB="0"/>
                </a:tc>
                <a:extLst>
                  <a:ext uri="{0D108BD9-81ED-4DB2-BD59-A6C34878D82A}">
                    <a16:rowId xmlns:a16="http://schemas.microsoft.com/office/drawing/2014/main" val="3081184300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9CFC13C9-F799-B0F3-D78E-0182A1F15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3343" y="4154983"/>
            <a:ext cx="4107016" cy="23756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369B4A2-0885-8C07-867C-00E962472A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3609" y="4151669"/>
            <a:ext cx="3921796" cy="237562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CF9FB00-812C-F0E6-A732-456BE71706AE}"/>
              </a:ext>
            </a:extLst>
          </p:cNvPr>
          <p:cNvSpPr txBox="1"/>
          <p:nvPr/>
        </p:nvSpPr>
        <p:spPr>
          <a:xfrm>
            <a:off x="5181600" y="81385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Q2 2023 Results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BB2A60-6F1C-41D6-65D6-EA01A37E2698}"/>
              </a:ext>
            </a:extLst>
          </p:cNvPr>
          <p:cNvSpPr txBox="1"/>
          <p:nvPr/>
        </p:nvSpPr>
        <p:spPr>
          <a:xfrm>
            <a:off x="4876800" y="365889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Quarterly Trends 2017-2023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7C9A8B-A6EF-11E1-43B6-64E76065C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Timeliness</a:t>
            </a:r>
          </a:p>
        </p:txBody>
      </p:sp>
    </p:spTree>
    <p:extLst>
      <p:ext uri="{BB962C8B-B14F-4D97-AF65-F5344CB8AC3E}">
        <p14:creationId xmlns:p14="http://schemas.microsoft.com/office/powerpoint/2010/main" val="643694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CE97C21-4456-4643-979C-1EBB04B6A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Associate Editors Appointed Since Spring 23 </a:t>
            </a:r>
            <a:r>
              <a:rPr lang="en-US" sz="3200" dirty="0" err="1"/>
              <a:t>BoG</a:t>
            </a:r>
            <a:r>
              <a:rPr lang="en-US" sz="3200" dirty="0"/>
              <a:t> Meeting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8699AB-E06A-E546-89AE-C40EA8B328E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0" y="1505991"/>
            <a:ext cx="5181600" cy="435133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1"/>
            <a:r>
              <a:rPr lang="en-US" sz="2000" dirty="0"/>
              <a:t>Autonomous Systems </a:t>
            </a:r>
          </a:p>
          <a:p>
            <a:pPr lvl="2"/>
            <a:r>
              <a:rPr lang="en-US" sz="1600" dirty="0"/>
              <a:t>Sean Phillips (R6)</a:t>
            </a:r>
          </a:p>
          <a:p>
            <a:pPr lvl="2"/>
            <a:r>
              <a:rPr lang="en-US" sz="1600" dirty="0"/>
              <a:t>Vitaly </a:t>
            </a:r>
            <a:r>
              <a:rPr lang="en-US" sz="1600" dirty="0" err="1"/>
              <a:t>Shaferman</a:t>
            </a:r>
            <a:r>
              <a:rPr lang="en-US" sz="1600" dirty="0"/>
              <a:t> (R8)</a:t>
            </a:r>
          </a:p>
          <a:p>
            <a:pPr lvl="1"/>
            <a:r>
              <a:rPr lang="en-US" sz="2000" dirty="0"/>
              <a:t>Electronic Warfare</a:t>
            </a:r>
          </a:p>
          <a:p>
            <a:pPr lvl="2"/>
            <a:r>
              <a:rPr lang="en-US" sz="1600" dirty="0"/>
              <a:t>Marry </a:t>
            </a:r>
            <a:r>
              <a:rPr lang="en-US" sz="1600" dirty="0" err="1"/>
              <a:t>Lanzerotti</a:t>
            </a:r>
            <a:r>
              <a:rPr lang="en-US" sz="1600" dirty="0"/>
              <a:t> (R2)</a:t>
            </a:r>
          </a:p>
          <a:p>
            <a:pPr lvl="1"/>
            <a:r>
              <a:rPr lang="en-US" sz="2000" dirty="0"/>
              <a:t>Guidance and Control</a:t>
            </a:r>
          </a:p>
          <a:p>
            <a:pPr lvl="2"/>
            <a:r>
              <a:rPr lang="en-US" sz="1600" dirty="0"/>
              <a:t>Chang-Hun Lee (R10)</a:t>
            </a:r>
          </a:p>
          <a:p>
            <a:pPr lvl="1"/>
            <a:r>
              <a:rPr lang="en-US" sz="2000" dirty="0"/>
              <a:t>Navigation</a:t>
            </a:r>
          </a:p>
          <a:p>
            <a:pPr lvl="2"/>
            <a:r>
              <a:rPr lang="en-US" sz="1600" dirty="0"/>
              <a:t>Yulong Huang (R10)</a:t>
            </a:r>
          </a:p>
          <a:p>
            <a:pPr lvl="2"/>
            <a:r>
              <a:rPr lang="en-US" sz="1600" dirty="0" err="1"/>
              <a:t>Jindrich</a:t>
            </a:r>
            <a:r>
              <a:rPr lang="en-US" sz="1600" dirty="0"/>
              <a:t> </a:t>
            </a:r>
            <a:r>
              <a:rPr lang="en-US" sz="1600" dirty="0" err="1"/>
              <a:t>Dunik</a:t>
            </a:r>
            <a:r>
              <a:rPr lang="en-US" sz="1600" dirty="0"/>
              <a:t> (R8)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10E850-046B-B53E-367A-668DB14F0BC8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751868" y="1505991"/>
            <a:ext cx="5181600" cy="435133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100" dirty="0"/>
              <a:t>Radar Systems</a:t>
            </a:r>
          </a:p>
          <a:p>
            <a:pPr lvl="1"/>
            <a:r>
              <a:rPr lang="en-US" sz="1600" dirty="0"/>
              <a:t>Jun Liu (R10)</a:t>
            </a:r>
          </a:p>
          <a:p>
            <a:pPr lvl="1"/>
            <a:r>
              <a:rPr lang="en-US" sz="1600" dirty="0"/>
              <a:t>Batu Chalise (R1)</a:t>
            </a:r>
          </a:p>
          <a:p>
            <a:r>
              <a:rPr lang="en-US" sz="2100" dirty="0"/>
              <a:t>Target Tracking</a:t>
            </a:r>
          </a:p>
          <a:p>
            <a:pPr lvl="1"/>
            <a:r>
              <a:rPr lang="en-US" sz="1600" dirty="0" err="1"/>
              <a:t>Ondrej</a:t>
            </a:r>
            <a:r>
              <a:rPr lang="en-US" sz="1600" dirty="0"/>
              <a:t> </a:t>
            </a:r>
            <a:r>
              <a:rPr lang="en-US" sz="1600" dirty="0" err="1"/>
              <a:t>Straka</a:t>
            </a:r>
            <a:r>
              <a:rPr lang="en-US" sz="1600" dirty="0"/>
              <a:t> (R8)</a:t>
            </a:r>
          </a:p>
          <a:p>
            <a:pPr lvl="1"/>
            <a:r>
              <a:rPr lang="en-US" sz="1600" dirty="0"/>
              <a:t>Martin </a:t>
            </a:r>
            <a:r>
              <a:rPr lang="en-US" sz="1600" dirty="0" err="1"/>
              <a:t>Ulmke</a:t>
            </a:r>
            <a:r>
              <a:rPr lang="en-US" sz="1600" dirty="0"/>
              <a:t> (R8)</a:t>
            </a:r>
          </a:p>
          <a:p>
            <a:pPr lvl="1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F4A9FE-2CA6-8E4C-16F2-5E0F5C5EE869}"/>
              </a:ext>
            </a:extLst>
          </p:cNvPr>
          <p:cNvSpPr txBox="1"/>
          <p:nvPr/>
        </p:nvSpPr>
        <p:spPr>
          <a:xfrm>
            <a:off x="2438400" y="516702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There were no new SE appointments.</a:t>
            </a:r>
          </a:p>
        </p:txBody>
      </p:sp>
    </p:spTree>
    <p:extLst>
      <p:ext uri="{BB962C8B-B14F-4D97-AF65-F5344CB8AC3E}">
        <p14:creationId xmlns:p14="http://schemas.microsoft.com/office/powerpoint/2010/main" val="1188814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C1F70-D48B-2541-B60F-B9BD69FDB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TAES Special Sections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AF152-6345-174A-B6D0-ABF9C52F818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2455" y="1747837"/>
            <a:ext cx="10615448" cy="51101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Special Sections that have been recently completed (Q3 2023) </a:t>
            </a:r>
          </a:p>
          <a:p>
            <a:pPr lvl="1"/>
            <a:r>
              <a:rPr lang="en-US" dirty="0"/>
              <a:t>Deep Learning for Radar Applications</a:t>
            </a:r>
          </a:p>
          <a:p>
            <a:pPr lvl="2"/>
            <a:r>
              <a:rPr lang="en-US" dirty="0"/>
              <a:t>Guest Editors: </a:t>
            </a:r>
            <a:r>
              <a:rPr lang="en-US" dirty="0" err="1"/>
              <a:t>Sevgi</a:t>
            </a:r>
            <a:r>
              <a:rPr lang="en-US" dirty="0"/>
              <a:t> </a:t>
            </a:r>
            <a:r>
              <a:rPr lang="en-US" dirty="0" err="1"/>
              <a:t>Gurbuz</a:t>
            </a:r>
            <a:r>
              <a:rPr lang="en-US" dirty="0"/>
              <a:t>, </a:t>
            </a:r>
            <a:r>
              <a:rPr lang="en-US" dirty="0" err="1"/>
              <a:t>Igal</a:t>
            </a:r>
            <a:r>
              <a:rPr lang="en-US" dirty="0"/>
              <a:t> </a:t>
            </a:r>
            <a:r>
              <a:rPr lang="en-US" dirty="0" err="1"/>
              <a:t>Bilik</a:t>
            </a:r>
            <a:r>
              <a:rPr lang="en-US" dirty="0"/>
              <a:t>, Luke Rosenberg</a:t>
            </a:r>
          </a:p>
          <a:p>
            <a:pPr lvl="1"/>
            <a:r>
              <a:rPr lang="en-US" dirty="0"/>
              <a:t>Machine Learning Methods for Aerial and Space Positioning and Navigation</a:t>
            </a:r>
          </a:p>
          <a:p>
            <a:pPr lvl="2"/>
            <a:r>
              <a:rPr lang="en-US" dirty="0"/>
              <a:t>Guest Editors: </a:t>
            </a:r>
            <a:r>
              <a:rPr lang="en-US" dirty="0" err="1"/>
              <a:t>Keegen</a:t>
            </a:r>
            <a:r>
              <a:rPr lang="en-US" dirty="0"/>
              <a:t> Yu, Michael </a:t>
            </a:r>
            <a:r>
              <a:rPr lang="en-US" dirty="0" err="1"/>
              <a:t>Braasch</a:t>
            </a:r>
            <a:r>
              <a:rPr lang="en-US" dirty="0"/>
              <a:t>, Pau </a:t>
            </a:r>
            <a:r>
              <a:rPr lang="en-US" dirty="0" err="1"/>
              <a:t>Closas</a:t>
            </a:r>
            <a:r>
              <a:rPr lang="en-US" dirty="0"/>
              <a:t>, </a:t>
            </a:r>
            <a:r>
              <a:rPr lang="en-US" dirty="0" err="1"/>
              <a:t>Jindrich</a:t>
            </a:r>
            <a:r>
              <a:rPr lang="en-US" dirty="0"/>
              <a:t> </a:t>
            </a:r>
            <a:r>
              <a:rPr lang="en-US" dirty="0" err="1"/>
              <a:t>Dunik</a:t>
            </a:r>
            <a:r>
              <a:rPr lang="en-US" dirty="0"/>
              <a:t>, Fabio </a:t>
            </a:r>
            <a:r>
              <a:rPr lang="en-US" dirty="0" err="1"/>
              <a:t>Dovis</a:t>
            </a:r>
            <a:endParaRPr lang="en-US" dirty="0"/>
          </a:p>
          <a:p>
            <a:pPr lvl="1"/>
            <a:r>
              <a:rPr lang="en-US" dirty="0"/>
              <a:t>Automotive Imaging and Super-Resolution Radar Systems</a:t>
            </a:r>
          </a:p>
          <a:p>
            <a:pPr lvl="2"/>
            <a:r>
              <a:rPr lang="en-US" dirty="0"/>
              <a:t>Guest Editors: </a:t>
            </a:r>
            <a:r>
              <a:rPr lang="en-US" dirty="0" err="1"/>
              <a:t>Igal</a:t>
            </a:r>
            <a:r>
              <a:rPr lang="en-US" dirty="0"/>
              <a:t> </a:t>
            </a:r>
            <a:r>
              <a:rPr lang="en-US" dirty="0" err="1"/>
              <a:t>Bilik</a:t>
            </a:r>
            <a:r>
              <a:rPr lang="en-US" dirty="0"/>
              <a:t>, Joseph </a:t>
            </a:r>
            <a:r>
              <a:rPr lang="en-US" dirty="0" err="1"/>
              <a:t>Tabrikian</a:t>
            </a:r>
            <a:r>
              <a:rPr lang="en-US" dirty="0"/>
              <a:t>, </a:t>
            </a:r>
            <a:r>
              <a:rPr lang="en-US" dirty="0" err="1"/>
              <a:t>Fulvio</a:t>
            </a:r>
            <a:r>
              <a:rPr lang="en-US" dirty="0"/>
              <a:t> Gini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80291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5BAC4F61-C523-374A-ADE6-5D3568E5DB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30"/>
          <a:stretch/>
        </p:blipFill>
        <p:spPr>
          <a:xfrm>
            <a:off x="1657321" y="1313701"/>
            <a:ext cx="9144000" cy="55807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A255F0-4937-9949-B599-3C287A73EA06}"/>
              </a:ext>
            </a:extLst>
          </p:cNvPr>
          <p:cNvSpPr txBox="1"/>
          <p:nvPr/>
        </p:nvSpPr>
        <p:spPr>
          <a:xfrm>
            <a:off x="4191001" y="6273226"/>
            <a:ext cx="4343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record number of new submissions to TAES for a total of 10 months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B21C3E2-C9E1-5644-94FF-07F68712BC30}"/>
              </a:ext>
            </a:extLst>
          </p:cNvPr>
          <p:cNvCxnSpPr>
            <a:cxnSpLocks/>
          </p:cNvCxnSpPr>
          <p:nvPr/>
        </p:nvCxnSpPr>
        <p:spPr>
          <a:xfrm flipV="1">
            <a:off x="6934200" y="5029200"/>
            <a:ext cx="1447800" cy="1207582"/>
          </a:xfrm>
          <a:prstGeom prst="line">
            <a:avLst/>
          </a:prstGeom>
          <a:ln w="1270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ABF3C4A8-2CCB-9522-9DAD-1245F91E9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Submission for 2021</a:t>
            </a:r>
          </a:p>
        </p:txBody>
      </p:sp>
    </p:spTree>
    <p:extLst>
      <p:ext uri="{BB962C8B-B14F-4D97-AF65-F5344CB8AC3E}">
        <p14:creationId xmlns:p14="http://schemas.microsoft.com/office/powerpoint/2010/main" val="3776315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9D176-3255-71DC-083A-5B0B9698E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Submissions for 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776189-A359-4230-22C2-3E31090FA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334" y="1700628"/>
            <a:ext cx="8247716" cy="4013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3E1177-3D80-8D24-6D17-6BDA180367F2}"/>
              </a:ext>
            </a:extLst>
          </p:cNvPr>
          <p:cNvSpPr txBox="1"/>
          <p:nvPr/>
        </p:nvSpPr>
        <p:spPr>
          <a:xfrm>
            <a:off x="3505201" y="6084044"/>
            <a:ext cx="4343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record number of new submissions to TAES in a calendar year!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138EA3E-8DF2-F98E-C105-CD8199F7679C}"/>
              </a:ext>
            </a:extLst>
          </p:cNvPr>
          <p:cNvCxnSpPr>
            <a:cxnSpLocks/>
          </p:cNvCxnSpPr>
          <p:nvPr/>
        </p:nvCxnSpPr>
        <p:spPr>
          <a:xfrm flipV="1">
            <a:off x="6477000" y="5257801"/>
            <a:ext cx="1905000" cy="826243"/>
          </a:xfrm>
          <a:prstGeom prst="line">
            <a:avLst/>
          </a:prstGeom>
          <a:ln w="1270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4589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1540</TotalTime>
  <Words>1441</Words>
  <Application>Microsoft Office PowerPoint</Application>
  <PresentationFormat>Widescreen</PresentationFormat>
  <Paragraphs>306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Calibri</vt:lpstr>
      <vt:lpstr>Calibri Light</vt:lpstr>
      <vt:lpstr>Courier New</vt:lpstr>
      <vt:lpstr>LucidaGrande</vt:lpstr>
      <vt:lpstr>Times New Roman</vt:lpstr>
      <vt:lpstr>Verdana</vt:lpstr>
      <vt:lpstr>Wingdings</vt:lpstr>
      <vt:lpstr>Office Theme</vt:lpstr>
      <vt:lpstr>PowerPoint Presentation</vt:lpstr>
      <vt:lpstr>Objectives</vt:lpstr>
      <vt:lpstr>Accomplishments</vt:lpstr>
      <vt:lpstr>TAES Updates</vt:lpstr>
      <vt:lpstr>Timeliness</vt:lpstr>
      <vt:lpstr>Associate Editors Appointed Since Spring 23 BoG Meeting</vt:lpstr>
      <vt:lpstr>TAES Special Sections</vt:lpstr>
      <vt:lpstr>Submission for 2021</vt:lpstr>
      <vt:lpstr>Submissions for 2022</vt:lpstr>
      <vt:lpstr>Submission for 2023 (for only 10 months)</vt:lpstr>
      <vt:lpstr>Technical Areas in 2023</vt:lpstr>
      <vt:lpstr>Distribution of Decisions</vt:lpstr>
      <vt:lpstr>Distribution of Submissions by Country</vt:lpstr>
      <vt:lpstr>Submissions by Country I</vt:lpstr>
      <vt:lpstr>Acceptance Rate by Country</vt:lpstr>
      <vt:lpstr>AES Magazine Update</vt:lpstr>
      <vt:lpstr>Associate Editors</vt:lpstr>
      <vt:lpstr>Upcoming Special Issues</vt:lpstr>
      <vt:lpstr>Published Special Issues 2023</vt:lpstr>
      <vt:lpstr>News &amp; Views</vt:lpstr>
      <vt:lpstr>QEB Update</vt:lpstr>
      <vt:lpstr>PowerPoint Presentation</vt:lpstr>
      <vt:lpstr>PowerPoint Presentation</vt:lpstr>
      <vt:lpstr>PowerPoint Presentation</vt:lpstr>
      <vt:lpstr>PowerPoint Presentation</vt:lpstr>
      <vt:lpstr>TRS Updates</vt:lpstr>
      <vt:lpstr>TRS Status</vt:lpstr>
      <vt:lpstr>OJSE Update</vt:lpstr>
      <vt:lpstr>OJSE Status</vt:lpstr>
      <vt:lpstr>Challenges</vt:lpstr>
      <vt:lpstr>Future Plans</vt:lpstr>
      <vt:lpstr>Motion(s)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Hough,Mackenzie C</dc:creator>
  <cp:lastModifiedBy>Lance</cp:lastModifiedBy>
  <cp:revision>41</cp:revision>
  <dcterms:created xsi:type="dcterms:W3CDTF">2020-06-23T20:53:44Z</dcterms:created>
  <dcterms:modified xsi:type="dcterms:W3CDTF">2023-11-03T21:03:18Z</dcterms:modified>
</cp:coreProperties>
</file>