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GPxceEf//dm06l3fSQlso9nTE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Rectangle&#10;&#10;Description automatically generated with medium confidence" id="17" name="Google Shape;1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clipart, tableware, dishware&#10;&#10;Description automatically generated" id="18" name="Google Shape;1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505" y="2301364"/>
            <a:ext cx="3726659" cy="1909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Google Shape;77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Vertical Title and Text">
  <p:cSld name="1_Vertical Title and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idx="1" type="body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C70A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9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Vertical Title and Text">
  <p:cSld name="2_Vertical Title and 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/>
          <p:nvPr/>
        </p:nvSpPr>
        <p:spPr>
          <a:xfrm>
            <a:off x="734807" y="76237"/>
            <a:ext cx="8983291" cy="5533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3400"/>
              <a:buFont typeface="Calibri"/>
              <a:buNone/>
            </a:pPr>
            <a:r>
              <a:t/>
            </a:r>
            <a:endParaRPr b="1" i="0" sz="3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0"/>
          <p:cNvSpPr txBox="1"/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rgbClr val="0C70A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1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b="1" i="0" sz="3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Char char="▸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66A1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background pattern&#10;&#10;Description automatically generated" id="10" name="Google Shape;10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4827402" y="2016895"/>
            <a:ext cx="6881887" cy="9982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1" i="0"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IEEE Aerospace Electronic Systems</a:t>
            </a:r>
            <a:br>
              <a:rPr b="1" i="0"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Undergraduate student representative</a:t>
            </a:r>
            <a:endParaRPr b="1" i="0"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900"/>
              <a:buFont typeface="Merriweather Sans"/>
              <a:buNone/>
            </a:pPr>
            <a:r>
              <a:rPr b="1" i="1" lang="en-US" sz="29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Abir Tabarki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1300"/>
              <a:buFont typeface="Merriweather Sans"/>
              <a:buNone/>
            </a:pPr>
            <a:r>
              <a:t/>
            </a:r>
            <a:endParaRPr b="1" i="1" sz="130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b="1" i="1" lang="en-US" sz="2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AESS Fall 2023 Board of Governors Meeting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b="1" i="1" lang="en-US" sz="2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10 and 11 November 2023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Merriweather Sans"/>
              <a:buNone/>
            </a:pPr>
            <a:r>
              <a:rPr b="1" i="1" lang="en-US" sz="22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Sydney, Australia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Objectives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Branches Chapters Sustainability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Smooth Transition from Student to Young Professional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Pts val="2200"/>
              <a:buFont typeface="Calibri"/>
              <a:buAutoNum type="arabicPeriod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Undergraduate Student Membership Growth in Region 8 and Africa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idx="1" type="body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Supporting New Chapter Development:</a:t>
            </a:r>
            <a:endParaRPr sz="20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Successfully established connections with emerging student branches and provided guidance to help them establish and grow.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Developed a structured action plan and toolkit to assist new chapters in their initial setup and ongoing activities, ensuring a smooth and successful launch.</a:t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Global Event Participation and Promotion:</a:t>
            </a:r>
            <a:endParaRPr sz="20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Actively encouraged IEEE Aerospace and Electronic Systems Chapter members to participate in IEEE global events such as IEEE Day and Space Week.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Promoted and facilitated member engagement in these international events, creating a stronger sense of community and global awareness within the organization.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98" name="Google Shape;98;p3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Accomplishments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734807" y="1188720"/>
            <a:ext cx="10619100" cy="49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Difficulty in Reaching Students:</a:t>
            </a:r>
            <a:endParaRPr sz="20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Identifying and reaching out to undergraduate students in Region 8 and Africa can be challenging due to diverse geographic, cultural, and educational backgrounds.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Lack of Motivation in Some Areas:</a:t>
            </a:r>
            <a:endParaRPr sz="20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In certain regions, there might be a lack of motivation among students to engage in AESS-related fields due to a limited presence or awareness of AESS disciplines in the local industrial landscape.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None/>
            </a:pPr>
            <a:r>
              <a:t/>
            </a:r>
            <a:endParaRPr sz="1500"/>
          </a:p>
        </p:txBody>
      </p:sp>
      <p:sp>
        <p:nvSpPr>
          <p:cNvPr id="104" name="Google Shape;104;p4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Challenges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Develop a comprehensive strategy to boost AESS participation in student and young professional congresses worldwide.</a:t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Implement promotional campaigns to raise awareness of upcoming congresses and the benefits of attendance, emphasizing the relevance to aerospace and electronic systems.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Explore opportunities to secure financial support, scholarships, or travel grants for chapter members.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Organize chapter-led workshops and informational sessions to prepare members ensuring they get, the most out of the experience.</a:t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-US" sz="1500"/>
              <a:t>Encourage chapter members to submit technical papers or presentations to be featured at our </a:t>
            </a:r>
            <a:r>
              <a:rPr lang="en-US" sz="1500"/>
              <a:t>conferences</a:t>
            </a:r>
            <a:r>
              <a:rPr lang="en-US" sz="1500"/>
              <a:t>, showcasing their work and representing the chapter.</a:t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508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70AC"/>
              </a:buClr>
              <a:buSzPts val="2800"/>
              <a:buFont typeface="Arial"/>
              <a:buNone/>
            </a:pPr>
            <a:r>
              <a:t/>
            </a:r>
            <a:endParaRPr sz="1500"/>
          </a:p>
        </p:txBody>
      </p:sp>
      <p:sp>
        <p:nvSpPr>
          <p:cNvPr id="110" name="Google Shape;110;p5"/>
          <p:cNvSpPr txBox="1"/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US"/>
              <a:t>Future Plans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2020-06-23T20:53:44Z</dcterms:created>
  <dc:creator>Hough,Mackenzie C</dc:creator>
</cp:coreProperties>
</file>