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440" r:id="rId3"/>
    <p:sldId id="445" r:id="rId4"/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VP </a:t>
            </a:r>
            <a:r>
              <a:rPr lang="en-US" sz="3200" dirty="0" smtClean="0">
                <a:solidFill>
                  <a:schemeClr val="bg1"/>
                </a:solidFill>
              </a:rPr>
              <a:t>Awards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>
                <a:solidFill>
                  <a:schemeClr val="bg1">
                    <a:lumMod val="85000"/>
                  </a:schemeClr>
                </a:solidFill>
              </a:rPr>
              <a:t>Dale Blair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2024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12 and 13 February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Cocoa Beach, FL,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2024 Short-Term Objective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Revise and update the documentation of the AESS Awards to reflect recent moves of the Awards committee.</a:t>
            </a:r>
          </a:p>
          <a:p>
            <a:pPr lvl="1"/>
            <a:r>
              <a:rPr lang="en-US" dirty="0" smtClean="0"/>
              <a:t>Restrict nominations and endorsements to one candidate in the </a:t>
            </a:r>
            <a:r>
              <a:rPr lang="en-US" dirty="0" err="1" smtClean="0"/>
              <a:t>Nathanson</a:t>
            </a:r>
            <a:r>
              <a:rPr lang="en-US" dirty="0"/>
              <a:t>,</a:t>
            </a:r>
            <a:r>
              <a:rPr lang="en-US" dirty="0" smtClean="0"/>
              <a:t> White, </a:t>
            </a:r>
            <a:r>
              <a:rPr lang="en-US" dirty="0"/>
              <a:t> </a:t>
            </a:r>
            <a:r>
              <a:rPr lang="en-US" dirty="0" smtClean="0"/>
              <a:t>Pioneer, Early Career, etc., Awards</a:t>
            </a:r>
          </a:p>
          <a:p>
            <a:pPr lvl="1"/>
            <a:r>
              <a:rPr lang="en-US" dirty="0" smtClean="0"/>
              <a:t>Add scoring criteria to most of the awards</a:t>
            </a:r>
          </a:p>
          <a:p>
            <a:pPr lvl="1"/>
            <a:r>
              <a:rPr lang="en-US" dirty="0" smtClean="0"/>
              <a:t>Finalize the IEEE AESS Student Branch Chapter of the Year Award</a:t>
            </a:r>
          </a:p>
          <a:p>
            <a:pPr lvl="1"/>
            <a:r>
              <a:rPr lang="en-US" dirty="0" smtClean="0"/>
              <a:t>Formalize the appointment of award selection committees </a:t>
            </a:r>
          </a:p>
          <a:p>
            <a:pPr lvl="1"/>
            <a:r>
              <a:rPr lang="en-US" dirty="0" smtClean="0"/>
              <a:t>Develop an Operations Manual for Awards</a:t>
            </a:r>
            <a:endParaRPr lang="en-US" dirty="0"/>
          </a:p>
          <a:p>
            <a:r>
              <a:rPr lang="en-US" dirty="0" smtClean="0"/>
              <a:t>Time from Amanda and members of the AESS Awards Committee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A7517-BCA8-7D56-46FA-9CB844C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Objectives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88F77-380F-6040-96CC-C5C8E43647D0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Establish the AESS Awards as </a:t>
            </a:r>
            <a:r>
              <a:rPr lang="en-US" dirty="0" smtClean="0"/>
              <a:t>transparent </a:t>
            </a:r>
            <a:r>
              <a:rPr lang="en-US" dirty="0" smtClean="0"/>
              <a:t>and fairness. </a:t>
            </a:r>
          </a:p>
          <a:p>
            <a:r>
              <a:rPr lang="en-US" dirty="0" smtClean="0"/>
              <a:t>Raise the profile of all of AESS Awards</a:t>
            </a:r>
          </a:p>
          <a:p>
            <a:r>
              <a:rPr lang="en-US" dirty="0" smtClean="0"/>
              <a:t>Increase the average number of </a:t>
            </a:r>
            <a:r>
              <a:rPr lang="en-US" dirty="0" smtClean="0"/>
              <a:t>nominations by motivating nominations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Blockers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Time from Amanda and the AESS Awards Committee</a:t>
            </a:r>
          </a:p>
          <a:p>
            <a:r>
              <a:rPr lang="en-US" dirty="0" smtClean="0"/>
              <a:t>Cooperation of the </a:t>
            </a:r>
            <a:r>
              <a:rPr lang="en-US" smtClean="0"/>
              <a:t>committee chairpersons</a:t>
            </a:r>
          </a:p>
          <a:p>
            <a:r>
              <a:rPr lang="en-US" dirty="0" smtClean="0"/>
              <a:t>Getting AESS members to hear our message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159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PowerPoint Presentation</vt:lpstr>
      <vt:lpstr>2024 Short-Term Objective</vt:lpstr>
      <vt:lpstr>Long-Term Objectives</vt:lpstr>
      <vt:lpstr>Blockers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Blair, Dale</cp:lastModifiedBy>
  <cp:revision>52</cp:revision>
  <dcterms:created xsi:type="dcterms:W3CDTF">2020-06-23T20:53:44Z</dcterms:created>
  <dcterms:modified xsi:type="dcterms:W3CDTF">2024-02-13T03:07:27Z</dcterms:modified>
</cp:coreProperties>
</file>