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440" r:id="rId3"/>
    <p:sldId id="445" r:id="rId4"/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Conferences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Braham Himed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12 and 13 February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Cocoa Beach, FL,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2024 Short-Term Objective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most important goal you want to achieve in 2024?</a:t>
            </a:r>
          </a:p>
          <a:p>
            <a:pPr lvl="1"/>
            <a:r>
              <a:rPr lang="en-US" dirty="0"/>
              <a:t>Establish a more structured conference committee, with active sub-committees in</a:t>
            </a:r>
          </a:p>
          <a:p>
            <a:pPr lvl="2"/>
            <a:r>
              <a:rPr lang="en-US" dirty="0"/>
              <a:t>Planning</a:t>
            </a:r>
          </a:p>
          <a:p>
            <a:pPr lvl="2"/>
            <a:r>
              <a:rPr lang="en-US" dirty="0"/>
              <a:t>Outreach</a:t>
            </a:r>
          </a:p>
          <a:p>
            <a:pPr lvl="2"/>
            <a:r>
              <a:rPr lang="en-US" dirty="0"/>
              <a:t>Finance</a:t>
            </a:r>
          </a:p>
          <a:p>
            <a:pPr lvl="2"/>
            <a:r>
              <a:rPr lang="en-US" dirty="0"/>
              <a:t>Reporting</a:t>
            </a:r>
          </a:p>
          <a:p>
            <a:pPr lvl="2"/>
            <a:endParaRPr lang="en-US" dirty="0"/>
          </a:p>
          <a:p>
            <a:r>
              <a:rPr lang="en-US" dirty="0"/>
              <a:t>What do you need in terms of resources and support to accomplish this goal?</a:t>
            </a:r>
          </a:p>
          <a:p>
            <a:pPr lvl="1"/>
            <a:r>
              <a:rPr lang="en-US" dirty="0"/>
              <a:t>Society support</a:t>
            </a:r>
          </a:p>
          <a:p>
            <a:pPr lvl="2"/>
            <a:r>
              <a:rPr lang="en-US" dirty="0"/>
              <a:t>Financial</a:t>
            </a:r>
          </a:p>
          <a:p>
            <a:pPr lvl="2"/>
            <a:r>
              <a:rPr lang="en-US" dirty="0"/>
              <a:t>Logistics</a:t>
            </a:r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Objectives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1-3 goals that relate to the vision for this position for the next 2-5 years.</a:t>
            </a:r>
          </a:p>
          <a:p>
            <a:pPr lvl="1"/>
            <a:r>
              <a:rPr lang="en-US" dirty="0"/>
              <a:t>Strengthening well-established financially supported conferences</a:t>
            </a:r>
          </a:p>
          <a:p>
            <a:pPr lvl="2"/>
            <a:r>
              <a:rPr lang="en-US" dirty="0"/>
              <a:t>Booth participation</a:t>
            </a:r>
          </a:p>
          <a:p>
            <a:pPr lvl="2"/>
            <a:r>
              <a:rPr lang="en-US" dirty="0"/>
              <a:t>Financing student awards</a:t>
            </a:r>
          </a:p>
          <a:p>
            <a:pPr lvl="2"/>
            <a:r>
              <a:rPr lang="en-US" dirty="0"/>
              <a:t>Supporting YIP events</a:t>
            </a:r>
          </a:p>
          <a:p>
            <a:pPr lvl="2"/>
            <a:r>
              <a:rPr lang="en-US" dirty="0"/>
              <a:t>Providing travel grants via Mike Wicks foundation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Enhancing participation in technically-sponsored events</a:t>
            </a:r>
          </a:p>
          <a:p>
            <a:pPr lvl="2"/>
            <a:r>
              <a:rPr lang="en-US" dirty="0"/>
              <a:t>AESS participation</a:t>
            </a:r>
          </a:p>
          <a:p>
            <a:pPr lvl="2"/>
            <a:r>
              <a:rPr lang="en-US" dirty="0"/>
              <a:t>Advertising events</a:t>
            </a:r>
          </a:p>
          <a:p>
            <a:pPr lvl="2"/>
            <a:r>
              <a:rPr lang="en-US" dirty="0"/>
              <a:t>Creating joint events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Increasing support for under-developed countries/regions</a:t>
            </a:r>
          </a:p>
          <a:p>
            <a:pPr lvl="2"/>
            <a:r>
              <a:rPr lang="en-US" dirty="0"/>
              <a:t>Grants awards</a:t>
            </a:r>
          </a:p>
          <a:p>
            <a:pPr lvl="2"/>
            <a:r>
              <a:rPr lang="en-US" dirty="0"/>
              <a:t>AESS participation</a:t>
            </a:r>
          </a:p>
          <a:p>
            <a:pPr lvl="2"/>
            <a:r>
              <a:rPr lang="en-US" dirty="0"/>
              <a:t>Invitations to participate in other events for training purposes</a:t>
            </a:r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Blockers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are the blockers or challenges that are preventing you from accomplishing the short and long-term objectives?</a:t>
            </a:r>
          </a:p>
          <a:p>
            <a:pPr lvl="1"/>
            <a:r>
              <a:rPr lang="en-US" dirty="0"/>
              <a:t>There are no known blockers; however, the following steps are encouraged</a:t>
            </a:r>
          </a:p>
          <a:p>
            <a:pPr lvl="2"/>
            <a:r>
              <a:rPr lang="en-US" dirty="0"/>
              <a:t>Streamlining approval process</a:t>
            </a:r>
          </a:p>
          <a:p>
            <a:pPr lvl="2"/>
            <a:r>
              <a:rPr lang="en-US" dirty="0"/>
              <a:t>Empowering sub-committees</a:t>
            </a:r>
          </a:p>
          <a:p>
            <a:pPr lvl="2"/>
            <a:r>
              <a:rPr lang="en-US" dirty="0"/>
              <a:t>Establishing conference “aid” budget</a:t>
            </a:r>
          </a:p>
          <a:p>
            <a:pPr lvl="3"/>
            <a:r>
              <a:rPr lang="en-US" dirty="0"/>
              <a:t>Grants</a:t>
            </a:r>
          </a:p>
          <a:p>
            <a:pPr lvl="3"/>
            <a:r>
              <a:rPr lang="en-US" dirty="0"/>
              <a:t>Adverting (booth setup &amp; manning, banners, etc )</a:t>
            </a:r>
          </a:p>
          <a:p>
            <a:pPr lvl="3"/>
            <a:r>
              <a:rPr lang="en-US" dirty="0"/>
              <a:t>Small “gift shop”</a:t>
            </a:r>
          </a:p>
          <a:p>
            <a:pPr lvl="2"/>
            <a:r>
              <a:rPr lang="en-US" dirty="0"/>
              <a:t>Organizing repository data</a:t>
            </a:r>
          </a:p>
          <a:p>
            <a:pPr lvl="3"/>
            <a:r>
              <a:rPr lang="en-US" dirty="0"/>
              <a:t>Applications</a:t>
            </a:r>
          </a:p>
          <a:p>
            <a:pPr lvl="3"/>
            <a:r>
              <a:rPr lang="en-US" dirty="0"/>
              <a:t>Budgets</a:t>
            </a:r>
          </a:p>
          <a:p>
            <a:pPr lvl="3"/>
            <a:r>
              <a:rPr lang="en-US" dirty="0"/>
              <a:t>Reports (final, technical, budget)</a:t>
            </a:r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102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2024 Short-Term Objective</vt:lpstr>
      <vt:lpstr>Long-Term Objectives</vt:lpstr>
      <vt:lpstr>Blockers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HIMED, BRAHAM CIV USAF AFMC AFRL/RYMS</cp:lastModifiedBy>
  <cp:revision>46</cp:revision>
  <dcterms:created xsi:type="dcterms:W3CDTF">2020-06-23T20:53:44Z</dcterms:created>
  <dcterms:modified xsi:type="dcterms:W3CDTF">2024-02-11T09:43:59Z</dcterms:modified>
</cp:coreProperties>
</file>