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323" r:id="rId3"/>
    <p:sldId id="324" r:id="rId4"/>
    <p:sldId id="325" r:id="rId5"/>
    <p:sldId id="3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DE049-C85C-6A41-98D0-0DD3F0FEA5EB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01B41-F462-E34F-809C-B9D7369E4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5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g268c1acf51d_0_9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g268c1acf51d_0_9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59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268c1acf51d_0_9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g268c1acf51d_0_9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91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68c1acf51d_0_9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g268c1acf51d_0_9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713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g268c1acf51d_0_9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g268c1acf51d_0_9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431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8E712-69AD-5144-9E54-9835001C4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0C2A8-707A-AD41-8205-22000532D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0BD9C-02D8-4A4E-9520-239728C9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62B73-2360-2441-8529-E905A9C6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62E27-155D-BB4B-B69B-04E33C76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91DF-7368-B04E-AC5E-9E8A3B65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26ED8-9D07-9548-ADB1-20925BAD7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B935D-8CA2-A44B-87C1-ED24514F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4D217-A180-7444-A7F1-9EA1BACD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413FA-7AAD-2841-B8BB-EB188F92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3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718B5-B3C2-2147-B95F-00A6D31DB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53623-68E0-FB45-A160-2DB5E8619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9BB61-E413-F44E-B00F-63049AC5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05CE-D374-6543-9045-DF7C5408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92665-C5A0-B54A-983A-A6A2E119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86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2" descr="Rectangle&#10;&#10;Description automatically generated with medium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descr="A picture containing text, clipart, tableware, dishwar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05" y="2301364"/>
            <a:ext cx="3726659" cy="1909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372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24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ertical Title and Text">
  <p:cSld name="2_Vertical Title and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4807" y="76237"/>
            <a:ext cx="8983291" cy="553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</a:pPr>
            <a:endParaRPr sz="3400" b="1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9057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8892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1921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2283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752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953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323C-B1A3-3046-85B6-9AD06D1A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6F0B5-A53D-1645-A177-62F6E2EA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7A3A2-01D1-D647-A206-CA43AC34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6D214-913C-5C45-9B73-BCB2261B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68712-454A-9A4C-AD7E-BE278B62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82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2781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4675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1414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6642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74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tical Title and Text">
  <p:cSld name="1_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4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D99A-5A20-6E41-A48F-FE2FC2E2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C2C63-1918-5C47-8BA1-C1B3C70D2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9B168-D23E-EB4A-A3D8-1A3954A3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D3782-FF5D-A64D-9402-D0070B81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2AA9-1542-BA4C-92AA-44721FE2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7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FE58-6BB2-824D-8D96-7EFAB23F2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2E0A-B714-3E4B-A26F-47C75C983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1620E-2F1C-DC4C-9A71-8E34C3820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A00D5-0CA2-474D-BC3F-72983687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A8084-76B4-F841-944D-047633B4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C4E81-4BE0-3A4A-A0A9-F65C769E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1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B5C1-049B-BA46-8CDB-E9760C021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A20E3-D468-5A4E-A182-FD0338A4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6D62F-68D1-204F-B5F1-82AD24100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76072-3896-B74A-B7B6-B663F108A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B95A5-8BC2-014D-8EDE-17B916AC7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F1B32D-1CB5-DE4C-8E5F-0A5E94091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68094-DAB5-E349-BDC5-445B633D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9AEBC-5C1C-494F-B76D-EB5BAD2B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36AC2-C60C-1B4A-8535-8CDF1AF1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453A28-CE91-7147-B320-2BE662F5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0A8D2-C898-174E-9127-527FEEB9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C5696-62B6-DD43-9741-D61586C9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6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3B5E07-0334-7E40-8714-AE4E5CF9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E761B0-3E07-7D48-91A9-023B34DE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41EDD-FD06-2648-98D9-6700210E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3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AB926-4FD7-F74D-8812-90AAEB9E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3E3A6-46C0-6348-9217-5ABAAF850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9EA26-5477-8041-9475-A78398227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158FE-8A56-304D-A08B-1B5A2DFC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936E1-A837-7B45-849B-6032F212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BA9B5-7D2C-AE47-82CF-B6BA7EC6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336DD-EDA0-2F44-816D-127135D0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38566-1526-9D4D-8E57-3CBAD7121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1B813-1CA9-BA49-87EC-0CF9EC9F4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551AE-5076-E049-9116-E72073FE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68CDD-E698-EC49-BF92-03CEFC2B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E725-238E-6242-BAFB-D9272C2F4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9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9DA2A7-504A-8C4D-AF5F-AC492E6DE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0F101-2FE2-B649-BAD7-4D8230DA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7E0FE-3047-0A4A-8ED8-4C1C68832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4F79-A07C-6F49-98A9-A08F8A3444DA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96FA-E6D4-AC45-BE1F-3E04F96EC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CC0AC-96E8-2B47-AE0A-C4A851E8A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4EB6A-92E1-C646-B784-E0B834959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A picture containing background pattern&#10;&#10;Description automatically generated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470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98"/>
          <p:cNvSpPr/>
          <p:nvPr/>
        </p:nvSpPr>
        <p:spPr>
          <a:xfrm>
            <a:off x="4827402" y="2016895"/>
            <a:ext cx="6882000" cy="9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Aerospace Electronic Systems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VP Industry Relations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p98"/>
          <p:cNvSpPr/>
          <p:nvPr/>
        </p:nvSpPr>
        <p:spPr>
          <a:xfrm>
            <a:off x="4827402" y="3222436"/>
            <a:ext cx="6882000" cy="22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900"/>
              <a:buFont typeface="Merriweather Sans"/>
              <a:buNone/>
              <a:tabLst/>
              <a:defRPr/>
            </a:pPr>
            <a:r>
              <a:rPr kumimoji="0" lang="en-US" sz="29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Stefano Coraluppi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300"/>
              <a:buFont typeface="Merriweather Sans"/>
              <a:buNone/>
              <a:tabLst/>
              <a:defRPr/>
            </a:pPr>
            <a:endParaRPr kumimoji="0" sz="1300" b="1" i="1" u="none" strike="noStrike" kern="0" cap="none" spc="0" normalizeH="0" baseline="0" noProof="0">
              <a:ln>
                <a:noFill/>
              </a:ln>
              <a:solidFill>
                <a:srgbClr val="D8D8D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2024 AESS Officer Strategic Planning Meeting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12 and 13 February 2024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Cocoa Beach, FL, USA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95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99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2024 Short-Term Objective</a:t>
            </a:r>
            <a:endParaRPr/>
          </a:p>
        </p:txBody>
      </p:sp>
      <p:sp>
        <p:nvSpPr>
          <p:cNvPr id="770" name="Google Shape;770;p99"/>
          <p:cNvSpPr txBox="1">
            <a:spLocks noGrp="1"/>
          </p:cNvSpPr>
          <p:nvPr>
            <p:ph type="body" idx="1"/>
          </p:nvPr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important goal for 2024: Organize second edition of </a:t>
            </a: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AESS Virtual Panel: How to Succeed in Your Engineering Career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AESS Special Talk: Dale Blair – Engineering in the Real World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 September 2022 (60min)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AESS Virtual Panel: How to Succeed in Your Engineering Career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March 2023 (90min)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Moderator: Michael Noble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Panelists: Arik Brown, Steve Butler, Stefano Coraluppi, Robert Rassa, Francesca Scire-Scappuzzo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 and support required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by IR Committee (Stefano Coraluppi, Steve Butler, Michael Noble, Roberto Sabatini, Barry Tilton)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by Conference Catalysts (Amanda Osborn)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Tentative date: Fall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6824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00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Long-Term Objectives</a:t>
            </a:r>
            <a:endParaRPr/>
          </a:p>
        </p:txBody>
      </p:sp>
      <p:sp>
        <p:nvSpPr>
          <p:cNvPr id="776" name="Google Shape;776;p100"/>
          <p:cNvSpPr txBox="1"/>
          <p:nvPr/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Vision for VP Industry Relations: promote </a:t>
            </a:r>
            <a:r>
              <a:rPr kumimoji="0" lang="en-US" sz="2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as Professional Home </a:t>
            </a: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for scientists and engineers in academia, government, and industry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Goals for the next years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Virtual panels and in-person panels (at AESS conferences)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Career issues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Topics of interest, e.g., 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autonomous systems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AES-M Special Issue on Ethics, Values, Laws, and Standards for Responsible AI – forthcoming 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</a:t>
            </a: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Society on Social Implications of Technology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(SSIT) Ethical &amp; Societal Implications of Artificial Intelligence – online 15 February 2024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IEEE-SA Research Group on Issues of Autonomy and AI for Defense Systems – ongoing (see e.g., A. Conn, Spectrum Nov 2022)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AES-M Special Issue on Artificial Intelligence for Data Fusion – July 2021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Collaboration with larger 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IEEE-wide IR initiatives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Web-based </a:t>
            </a: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Industry Relations Platform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(IRP) (POC: Patrick Russoniello, IEEE Senior Corporate Development Lead)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World Technology Summit (POC: Michael Condry, IEEE Technology and Engineering Management Society Past-President)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1143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55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1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Blockers</a:t>
            </a:r>
            <a:endParaRPr/>
          </a:p>
        </p:txBody>
      </p:sp>
      <p:sp>
        <p:nvSpPr>
          <p:cNvPr id="782" name="Google Shape;782;p101"/>
          <p:cNvSpPr txBox="1"/>
          <p:nvPr/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tabLst/>
              <a:defRPr/>
            </a:pPr>
            <a:r>
              <a:rPr kumimoji="0" lang="en-US" sz="2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Challenges</a:t>
            </a: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in accomplishing the short and long-term objectives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Career and special-topic panels (both virtual and in person): 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time commitment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of IR committee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IEEE-wide IR initiatives: need to 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clarify specific objectives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092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351</Words>
  <Application>Microsoft Macintosh PowerPoint</Application>
  <PresentationFormat>Widescreen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Merriweather Sans</vt:lpstr>
      <vt:lpstr>Noto Sans Symbols</vt:lpstr>
      <vt:lpstr>Office Theme</vt:lpstr>
      <vt:lpstr>1_Office Theme</vt:lpstr>
      <vt:lpstr>PowerPoint Presentation</vt:lpstr>
      <vt:lpstr>2024 Short-Term Objective</vt:lpstr>
      <vt:lpstr>Long-Term Objectives</vt:lpstr>
      <vt:lpstr>Blockers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2024-10-08T18:43:31Z</dcterms:created>
  <dcterms:modified xsi:type="dcterms:W3CDTF">2024-10-08T18:48:06Z</dcterms:modified>
</cp:coreProperties>
</file>