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440" r:id="rId3"/>
    <p:sldId id="445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66B5B4-B272-778F-3D8B-8DE8847B8240}" v="313" dt="2024-02-11T02:06:1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  <a:latin typeface="Calibri"/>
                <a:cs typeface="Calibri"/>
              </a:rPr>
              <a:t>IEEE Aerospace Electronic Systems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  <a:latin typeface="Calibri"/>
                <a:cs typeface="Calibri"/>
              </a:rPr>
              <a:t>President-Elect</a:t>
            </a:r>
            <a:endParaRPr lang="en-US" sz="32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  <a:latin typeface="Calibri"/>
                <a:cs typeface="Calibri"/>
              </a:rPr>
              <a:t>Michael Braasch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12 and 13 February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Cocoa Beach, FL,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2024 Short-Term Objective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cs typeface="Calibri"/>
              </a:rPr>
              <a:t>Actionable ideas to increase member engagement</a:t>
            </a:r>
          </a:p>
          <a:p>
            <a:r>
              <a:rPr lang="en-US" sz="4400" dirty="0">
                <a:cs typeface="Calibri"/>
              </a:rPr>
              <a:t>At least one innovative idea/project to further AESS' mission</a:t>
            </a:r>
          </a:p>
          <a:p>
            <a:r>
              <a:rPr lang="en-US" sz="4400" dirty="0">
                <a:cs typeface="Calibri"/>
              </a:rPr>
              <a:t>Start to address N&amp;A issues</a:t>
            </a:r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Objectives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cs typeface="Calibri"/>
              </a:rPr>
              <a:t>Increase the AESS value-proposition to industrial members</a:t>
            </a:r>
          </a:p>
          <a:p>
            <a:r>
              <a:rPr lang="en-US" sz="4400" dirty="0">
                <a:cs typeface="Calibri"/>
              </a:rPr>
              <a:t>Set up a framework for the proposal, evaluation, approval and execution of innovative projects 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Blockers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/>
              <a:t>IEEE</a:t>
            </a:r>
            <a:r>
              <a:rPr lang="en-US" sz="5400" dirty="0">
                <a:cs typeface="Calibri"/>
              </a:rPr>
              <a:t> funding rules</a:t>
            </a:r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102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2024 Short-Term Objective</vt:lpstr>
      <vt:lpstr>Long-Term Objectives</vt:lpstr>
      <vt:lpstr>Blockers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Amanda Osborn</cp:lastModifiedBy>
  <cp:revision>85</cp:revision>
  <dcterms:created xsi:type="dcterms:W3CDTF">2020-06-23T20:53:44Z</dcterms:created>
  <dcterms:modified xsi:type="dcterms:W3CDTF">2024-02-11T02:06:59Z</dcterms:modified>
</cp:coreProperties>
</file>