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62" r:id="rId2"/>
    <p:sldId id="444" r:id="rId3"/>
    <p:sldId id="636" r:id="rId4"/>
    <p:sldId id="629" r:id="rId5"/>
    <p:sldId id="637" r:id="rId6"/>
    <p:sldId id="638" r:id="rId7"/>
    <p:sldId id="9847" r:id="rId8"/>
    <p:sldId id="256" r:id="rId9"/>
    <p:sldId id="9846" r:id="rId10"/>
    <p:sldId id="9844" r:id="rId11"/>
    <p:sldId id="438" r:id="rId12"/>
    <p:sldId id="419" r:id="rId13"/>
    <p:sldId id="9843" r:id="rId14"/>
    <p:sldId id="439" r:id="rId15"/>
    <p:sldId id="440" r:id="rId16"/>
    <p:sldId id="9845" r:id="rId17"/>
    <p:sldId id="63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70A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7FDDFF-E67A-489C-945C-4A57CA4D007B}" v="27" dt="2023-10-30T17:38:03.3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90" autoAdjust="0"/>
    <p:restoredTop sz="94660"/>
  </p:normalViewPr>
  <p:slideViewPr>
    <p:cSldViewPr snapToGrid="0">
      <p:cViewPr varScale="1">
        <p:scale>
          <a:sx n="102" d="100"/>
          <a:sy n="102" d="100"/>
        </p:scale>
        <p:origin x="192" y="7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3F30DD-E43C-CA4B-A5FB-77BBC5ADDAB7}" type="datetimeFigureOut">
              <a:rPr lang="en-US" smtClean="0"/>
              <a:t>11/1/23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40F3D1-4F9A-AB43-BBB2-4BBDABDECCA1}" type="slidenum">
              <a:rPr lang="en-US" smtClean="0"/>
              <a:t>‹#›</a:t>
            </a:fld>
            <a:endParaRPr lang="en-US"/>
          </a:p>
        </p:txBody>
      </p:sp>
    </p:spTree>
    <p:extLst>
      <p:ext uri="{BB962C8B-B14F-4D97-AF65-F5344CB8AC3E}">
        <p14:creationId xmlns:p14="http://schemas.microsoft.com/office/powerpoint/2010/main" val="3204653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2" name="Google Shape;14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Vertical 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C0FEB-13BF-49E2-AA65-ECB0819A8BC3}"/>
              </a:ext>
            </a:extLst>
          </p:cNvPr>
          <p:cNvSpPr>
            <a:spLocks noGrp="1"/>
          </p:cNvSpPr>
          <p:nvPr userDrawn="1"/>
        </p:nvSpPr>
        <p:spPr>
          <a:xfrm>
            <a:off x="734807" y="76237"/>
            <a:ext cx="8983291" cy="55333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400" b="1" i="0" kern="1200">
                <a:solidFill>
                  <a:srgbClr val="0066A1"/>
                </a:solidFill>
                <a:latin typeface="Calibri" charset="0"/>
                <a:ea typeface="Calibri" charset="0"/>
                <a:cs typeface="Calibri" charset="0"/>
              </a:defRPr>
            </a:lvl1pPr>
          </a:lstStyle>
          <a:p>
            <a:endParaRPr lang="en-US" dirty="0">
              <a:solidFill>
                <a:schemeClr val="bg1"/>
              </a:solidFill>
            </a:endParaRPr>
          </a:p>
        </p:txBody>
      </p:sp>
      <p:sp>
        <p:nvSpPr>
          <p:cNvPr id="3" name="Title 1">
            <a:extLst>
              <a:ext uri="{FF2B5EF4-FFF2-40B4-BE49-F238E27FC236}">
                <a16:creationId xmlns:a16="http://schemas.microsoft.com/office/drawing/2014/main" id="{8BF9DFDF-E21D-462C-5E81-FA3A6DD114C7}"/>
              </a:ext>
            </a:extLst>
          </p:cNvPr>
          <p:cNvSpPr>
            <a:spLocks noGrp="1"/>
          </p:cNvSpPr>
          <p:nvPr>
            <p:ph type="title"/>
          </p:nvPr>
        </p:nvSpPr>
        <p:spPr>
          <a:xfrm>
            <a:off x="734807" y="59679"/>
            <a:ext cx="10515600" cy="483395"/>
          </a:xfrm>
          <a:prstGeom prst="rect">
            <a:avLst/>
          </a:prstGeom>
        </p:spPr>
        <p:txBody>
          <a:bodyPr/>
          <a:lstStyle>
            <a:lvl1pPr>
              <a:defRPr sz="3400" b="0">
                <a:solidFill>
                  <a:schemeClr val="bg1"/>
                </a:solidFill>
                <a:latin typeface="+mn-lt"/>
              </a:defRPr>
            </a:lvl1pPr>
          </a:lstStyle>
          <a:p>
            <a:r>
              <a:rPr lang="en-US" dirty="0"/>
              <a:t>Click to edit Master title style</a:t>
            </a:r>
          </a:p>
        </p:txBody>
      </p:sp>
      <p:sp>
        <p:nvSpPr>
          <p:cNvPr id="5" name="Slide Number Placeholder 5">
            <a:extLst>
              <a:ext uri="{FF2B5EF4-FFF2-40B4-BE49-F238E27FC236}">
                <a16:creationId xmlns:a16="http://schemas.microsoft.com/office/drawing/2014/main" id="{717B2D7B-7CAA-CD2B-72C4-27EF3041D56E}"/>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C70AC"/>
                </a:solidFill>
              </a:defRPr>
            </a:lvl1pPr>
          </a:lstStyle>
          <a:p>
            <a:fld id="{DEAABB4B-B7FE-4F54-9EF3-4A934A90687F}" type="slidenum">
              <a:rPr lang="en-US" smtClean="0"/>
              <a:pPr/>
              <a:t>‹#›</a:t>
            </a:fld>
            <a:endParaRPr lang="en-US" dirty="0"/>
          </a:p>
        </p:txBody>
      </p:sp>
    </p:spTree>
    <p:extLst>
      <p:ext uri="{BB962C8B-B14F-4D97-AF65-F5344CB8AC3E}">
        <p14:creationId xmlns:p14="http://schemas.microsoft.com/office/powerpoint/2010/main" val="37601990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9F9F1-ADEA-43FA-843B-403AB26F0C8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149FB9A-D2A1-4AE9-A254-6C639E38B75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AB98BAC1-A068-4411-BE9A-417483ADF62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5">
            <a:extLst>
              <a:ext uri="{FF2B5EF4-FFF2-40B4-BE49-F238E27FC236}">
                <a16:creationId xmlns:a16="http://schemas.microsoft.com/office/drawing/2014/main" id="{B35C2161-C111-1788-0C1F-CCD2B1761401}"/>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C70AC"/>
                </a:solidFill>
              </a:defRPr>
            </a:lvl1pPr>
          </a:lstStyle>
          <a:p>
            <a:fld id="{DEAABB4B-B7FE-4F54-9EF3-4A934A90687F}" type="slidenum">
              <a:rPr lang="en-US" smtClean="0"/>
              <a:pPr/>
              <a:t>‹#›</a:t>
            </a:fld>
            <a:endParaRPr lang="en-US" dirty="0"/>
          </a:p>
        </p:txBody>
      </p:sp>
    </p:spTree>
    <p:extLst>
      <p:ext uri="{BB962C8B-B14F-4D97-AF65-F5344CB8AC3E}">
        <p14:creationId xmlns:p14="http://schemas.microsoft.com/office/powerpoint/2010/main" val="1772430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5D466-98E4-4591-B691-9487944F3DC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41B2C2-B28A-4289-80C5-D36AF6DC78B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3838F87-FA44-4454-88AC-AACF0718C48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5">
            <a:extLst>
              <a:ext uri="{FF2B5EF4-FFF2-40B4-BE49-F238E27FC236}">
                <a16:creationId xmlns:a16="http://schemas.microsoft.com/office/drawing/2014/main" id="{18378684-E43E-4DEA-4895-0112063DD679}"/>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C70AC"/>
                </a:solidFill>
              </a:defRPr>
            </a:lvl1pPr>
          </a:lstStyle>
          <a:p>
            <a:fld id="{DEAABB4B-B7FE-4F54-9EF3-4A934A90687F}" type="slidenum">
              <a:rPr lang="en-US" smtClean="0"/>
              <a:pPr/>
              <a:t>‹#›</a:t>
            </a:fld>
            <a:endParaRPr lang="en-US" dirty="0"/>
          </a:p>
        </p:txBody>
      </p:sp>
    </p:spTree>
    <p:extLst>
      <p:ext uri="{BB962C8B-B14F-4D97-AF65-F5344CB8AC3E}">
        <p14:creationId xmlns:p14="http://schemas.microsoft.com/office/powerpoint/2010/main" val="3842210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F0FADC2D-1BFE-476F-96A8-5477B18E8E7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a:extLst>
              <a:ext uri="{FF2B5EF4-FFF2-40B4-BE49-F238E27FC236}">
                <a16:creationId xmlns:a16="http://schemas.microsoft.com/office/drawing/2014/main" id="{E3512049-9843-495F-3176-66A8CD897AB2}"/>
              </a:ext>
            </a:extLst>
          </p:cNvPr>
          <p:cNvSpPr>
            <a:spLocks noGrp="1"/>
          </p:cNvSpPr>
          <p:nvPr>
            <p:ph type="title"/>
          </p:nvPr>
        </p:nvSpPr>
        <p:spPr>
          <a:xfrm>
            <a:off x="734807" y="59679"/>
            <a:ext cx="10515600" cy="483395"/>
          </a:xfrm>
          <a:prstGeom prst="rect">
            <a:avLst/>
          </a:prstGeom>
        </p:spPr>
        <p:txBody>
          <a:bodyPr/>
          <a:lstStyle>
            <a:lvl1pPr>
              <a:defRPr sz="3400" b="0">
                <a:solidFill>
                  <a:schemeClr val="bg1"/>
                </a:solidFill>
                <a:latin typeface="+mn-lt"/>
              </a:defRPr>
            </a:lvl1pPr>
          </a:lstStyle>
          <a:p>
            <a:r>
              <a:rPr lang="en-US" dirty="0"/>
              <a:t>Click to edit Master title style</a:t>
            </a:r>
          </a:p>
        </p:txBody>
      </p:sp>
      <p:sp>
        <p:nvSpPr>
          <p:cNvPr id="7" name="Slide Number Placeholder 5">
            <a:extLst>
              <a:ext uri="{FF2B5EF4-FFF2-40B4-BE49-F238E27FC236}">
                <a16:creationId xmlns:a16="http://schemas.microsoft.com/office/drawing/2014/main" id="{3C1F5135-5C1D-0842-2CEF-63121B6E3CB8}"/>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C70AC"/>
                </a:solidFill>
              </a:defRPr>
            </a:lvl1pPr>
          </a:lstStyle>
          <a:p>
            <a:fld id="{DEAABB4B-B7FE-4F54-9EF3-4A934A90687F}" type="slidenum">
              <a:rPr lang="en-US" smtClean="0"/>
              <a:pPr/>
              <a:t>‹#›</a:t>
            </a:fld>
            <a:endParaRPr lang="en-US" dirty="0"/>
          </a:p>
        </p:txBody>
      </p:sp>
    </p:spTree>
    <p:extLst>
      <p:ext uri="{BB962C8B-B14F-4D97-AF65-F5344CB8AC3E}">
        <p14:creationId xmlns:p14="http://schemas.microsoft.com/office/powerpoint/2010/main" val="37419634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FD76CE-0001-449E-B549-1413AA2CAFAB}"/>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A7AA05D-3E96-4A54-A699-9DAEF341D37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67326220-4318-7BA0-D4DC-C8E4D3E9B862}"/>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C70AC"/>
                </a:solidFill>
              </a:defRPr>
            </a:lvl1pPr>
          </a:lstStyle>
          <a:p>
            <a:fld id="{DEAABB4B-B7FE-4F54-9EF3-4A934A90687F}" type="slidenum">
              <a:rPr lang="en-US" smtClean="0"/>
              <a:pPr/>
              <a:t>‹#›</a:t>
            </a:fld>
            <a:endParaRPr lang="en-US" dirty="0"/>
          </a:p>
        </p:txBody>
      </p:sp>
    </p:spTree>
    <p:extLst>
      <p:ext uri="{BB962C8B-B14F-4D97-AF65-F5344CB8AC3E}">
        <p14:creationId xmlns:p14="http://schemas.microsoft.com/office/powerpoint/2010/main" val="38002639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E2CCAB6E-33E5-821C-11D1-9FECC8B5E6AB}"/>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C70AC"/>
                </a:solidFill>
              </a:defRPr>
            </a:lvl1pPr>
          </a:lstStyle>
          <a:p>
            <a:fld id="{DEAABB4B-B7FE-4F54-9EF3-4A934A90687F}" type="slidenum">
              <a:rPr lang="en-US" smtClean="0"/>
              <a:pPr/>
              <a:t>‹#›</a:t>
            </a:fld>
            <a:endParaRPr lang="en-US" dirty="0"/>
          </a:p>
        </p:txBody>
      </p:sp>
    </p:spTree>
    <p:extLst>
      <p:ext uri="{BB962C8B-B14F-4D97-AF65-F5344CB8AC3E}">
        <p14:creationId xmlns:p14="http://schemas.microsoft.com/office/powerpoint/2010/main" val="2031433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4" name="Content Placeholder 3"/>
          <p:cNvSpPr>
            <a:spLocks noGrp="1"/>
          </p:cNvSpPr>
          <p:nvPr>
            <p:ph sz="half" idx="2" hasCustomPrompt="1"/>
          </p:nvPr>
        </p:nvSpPr>
        <p:spPr>
          <a:xfrm>
            <a:off x="6172200" y="1825626"/>
            <a:ext cx="5181600" cy="3792751"/>
          </a:xfrm>
        </p:spPr>
        <p:txBody>
          <a:bodyPr/>
          <a:lstStyle>
            <a:lvl1pPr marL="0" indent="0">
              <a:buNone/>
              <a:defRPr sz="1200" i="1"/>
            </a:lvl1pPr>
          </a:lstStyle>
          <a:p>
            <a:pPr lvl="0"/>
            <a:r>
              <a:rPr lang="en-US" dirty="0"/>
              <a:t>Insert Object</a:t>
            </a:r>
          </a:p>
        </p:txBody>
      </p:sp>
      <p:sp>
        <p:nvSpPr>
          <p:cNvPr id="14" name="Text Placeholder 13"/>
          <p:cNvSpPr>
            <a:spLocks noGrp="1"/>
          </p:cNvSpPr>
          <p:nvPr>
            <p:ph type="body" sz="quarter" idx="13"/>
          </p:nvPr>
        </p:nvSpPr>
        <p:spPr>
          <a:xfrm>
            <a:off x="838200" y="1825625"/>
            <a:ext cx="5181600" cy="37925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Slide Number Placeholder 17"/>
          <p:cNvSpPr>
            <a:spLocks noGrp="1"/>
          </p:cNvSpPr>
          <p:nvPr>
            <p:ph type="sldNum" sz="quarter" idx="14"/>
          </p:nvPr>
        </p:nvSpPr>
        <p:spPr/>
        <p:txBody>
          <a:bodyPr/>
          <a:lstStyle/>
          <a:p>
            <a:fld id="{3DD97BEB-BAEF-0344-9D5C-EC73E478698A}" type="slidenum">
              <a:rPr lang="en-US" smtClean="0"/>
              <a:pPr/>
              <a:t>‹#›</a:t>
            </a:fld>
            <a:endParaRPr lang="en-US"/>
          </a:p>
        </p:txBody>
      </p:sp>
      <p:sp>
        <p:nvSpPr>
          <p:cNvPr id="7" name="Text Placeholder 3"/>
          <p:cNvSpPr>
            <a:spLocks noGrp="1"/>
          </p:cNvSpPr>
          <p:nvPr>
            <p:ph type="body" sz="quarter" idx="15" hasCustomPrompt="1"/>
          </p:nvPr>
        </p:nvSpPr>
        <p:spPr>
          <a:xfrm>
            <a:off x="838200" y="1106197"/>
            <a:ext cx="10515600" cy="356843"/>
          </a:xfrm>
        </p:spPr>
        <p:txBody>
          <a:bodyPr>
            <a:no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3516762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resentation Title Slide Opt 1">
  <p:cSld name="Presentation Title Slide Opt 1">
    <p:spTree>
      <p:nvGrpSpPr>
        <p:cNvPr id="1" name="Shape 16"/>
        <p:cNvGrpSpPr/>
        <p:nvPr/>
      </p:nvGrpSpPr>
      <p:grpSpPr>
        <a:xfrm>
          <a:off x="0" y="0"/>
          <a:ext cx="0" cy="0"/>
          <a:chOff x="0" y="0"/>
          <a:chExt cx="0" cy="0"/>
        </a:xfrm>
      </p:grpSpPr>
      <p:pic>
        <p:nvPicPr>
          <p:cNvPr id="17" name="Google Shape;17;p8"/>
          <p:cNvPicPr preferRelativeResize="0"/>
          <p:nvPr/>
        </p:nvPicPr>
        <p:blipFill rotWithShape="1">
          <a:blip r:embed="rId2">
            <a:alphaModFix/>
          </a:blip>
          <a:srcRect/>
          <a:stretch/>
        </p:blipFill>
        <p:spPr>
          <a:xfrm>
            <a:off x="-31667" y="0"/>
            <a:ext cx="12223667" cy="6858000"/>
          </a:xfrm>
          <a:prstGeom prst="rect">
            <a:avLst/>
          </a:prstGeom>
          <a:noFill/>
          <a:ln>
            <a:noFill/>
          </a:ln>
        </p:spPr>
      </p:pic>
      <p:sp>
        <p:nvSpPr>
          <p:cNvPr id="18" name="Google Shape;18;p8"/>
          <p:cNvSpPr txBox="1">
            <a:spLocks noGrp="1"/>
          </p:cNvSpPr>
          <p:nvPr>
            <p:ph type="ctrTitle"/>
          </p:nvPr>
        </p:nvSpPr>
        <p:spPr>
          <a:xfrm>
            <a:off x="914400" y="4184081"/>
            <a:ext cx="10363200" cy="697311"/>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rgbClr val="0066A1"/>
              </a:buClr>
              <a:buSzPts val="3300"/>
              <a:buFont typeface="Calibri"/>
              <a:buNone/>
              <a:defRPr sz="4400" b="1" i="0" u="none" strike="noStrike" cap="none">
                <a:solidFill>
                  <a:srgbClr val="0066A1"/>
                </a:solidFill>
                <a:latin typeface="Calibri"/>
                <a:ea typeface="Calibri"/>
                <a:cs typeface="Calibri"/>
                <a:sym typeface="Calibri"/>
              </a:defRPr>
            </a:lvl1pPr>
            <a:lvl2pPr lvl="1" algn="l">
              <a:lnSpc>
                <a:spcPct val="100000"/>
              </a:lnSpc>
              <a:spcBef>
                <a:spcPts val="0"/>
              </a:spcBef>
              <a:spcAft>
                <a:spcPts val="0"/>
              </a:spcAft>
              <a:buSzPts val="1400"/>
              <a:buNone/>
              <a:defRPr sz="2400"/>
            </a:lvl2pPr>
            <a:lvl3pPr lvl="2" algn="l">
              <a:lnSpc>
                <a:spcPct val="100000"/>
              </a:lnSpc>
              <a:spcBef>
                <a:spcPts val="0"/>
              </a:spcBef>
              <a:spcAft>
                <a:spcPts val="0"/>
              </a:spcAft>
              <a:buSzPts val="1400"/>
              <a:buNone/>
              <a:defRPr sz="2400"/>
            </a:lvl3pPr>
            <a:lvl4pPr lvl="3" algn="l">
              <a:lnSpc>
                <a:spcPct val="100000"/>
              </a:lnSpc>
              <a:spcBef>
                <a:spcPts val="0"/>
              </a:spcBef>
              <a:spcAft>
                <a:spcPts val="0"/>
              </a:spcAft>
              <a:buSzPts val="1400"/>
              <a:buNone/>
              <a:defRPr sz="2400"/>
            </a:lvl4pPr>
            <a:lvl5pPr lvl="4" algn="l">
              <a:lnSpc>
                <a:spcPct val="100000"/>
              </a:lnSpc>
              <a:spcBef>
                <a:spcPts val="0"/>
              </a:spcBef>
              <a:spcAft>
                <a:spcPts val="0"/>
              </a:spcAft>
              <a:buSzPts val="1400"/>
              <a:buNone/>
              <a:defRPr sz="2400"/>
            </a:lvl5pPr>
            <a:lvl6pPr lvl="5" algn="l">
              <a:lnSpc>
                <a:spcPct val="100000"/>
              </a:lnSpc>
              <a:spcBef>
                <a:spcPts val="0"/>
              </a:spcBef>
              <a:spcAft>
                <a:spcPts val="0"/>
              </a:spcAft>
              <a:buSzPts val="1400"/>
              <a:buNone/>
              <a:defRPr sz="2400"/>
            </a:lvl6pPr>
            <a:lvl7pPr lvl="6" algn="l">
              <a:lnSpc>
                <a:spcPct val="100000"/>
              </a:lnSpc>
              <a:spcBef>
                <a:spcPts val="0"/>
              </a:spcBef>
              <a:spcAft>
                <a:spcPts val="0"/>
              </a:spcAft>
              <a:buSzPts val="1400"/>
              <a:buNone/>
              <a:defRPr sz="2400"/>
            </a:lvl7pPr>
            <a:lvl8pPr lvl="7" algn="l">
              <a:lnSpc>
                <a:spcPct val="100000"/>
              </a:lnSpc>
              <a:spcBef>
                <a:spcPts val="0"/>
              </a:spcBef>
              <a:spcAft>
                <a:spcPts val="0"/>
              </a:spcAft>
              <a:buSzPts val="1400"/>
              <a:buNone/>
              <a:defRPr sz="2400"/>
            </a:lvl8pPr>
            <a:lvl9pPr lvl="8" algn="l">
              <a:lnSpc>
                <a:spcPct val="100000"/>
              </a:lnSpc>
              <a:spcBef>
                <a:spcPts val="0"/>
              </a:spcBef>
              <a:spcAft>
                <a:spcPts val="0"/>
              </a:spcAft>
              <a:buSzPts val="1400"/>
              <a:buNone/>
              <a:defRPr sz="2400"/>
            </a:lvl9pPr>
          </a:lstStyle>
          <a:p>
            <a:endParaRPr/>
          </a:p>
        </p:txBody>
      </p:sp>
      <p:sp>
        <p:nvSpPr>
          <p:cNvPr id="19" name="Google Shape;19;p8"/>
          <p:cNvSpPr txBox="1">
            <a:spLocks noGrp="1"/>
          </p:cNvSpPr>
          <p:nvPr>
            <p:ph type="subTitle" idx="1"/>
          </p:nvPr>
        </p:nvSpPr>
        <p:spPr>
          <a:xfrm>
            <a:off x="914400" y="4973467"/>
            <a:ext cx="10363200" cy="1275747"/>
          </a:xfrm>
          <a:prstGeom prst="rect">
            <a:avLst/>
          </a:prstGeom>
          <a:noFill/>
          <a:ln>
            <a:noFill/>
          </a:ln>
        </p:spPr>
        <p:txBody>
          <a:bodyPr spcFirstLastPara="1" wrap="square" lIns="91425" tIns="45700" rIns="91425" bIns="45700" anchor="t" anchorCtr="0">
            <a:noAutofit/>
          </a:bodyPr>
          <a:lstStyle>
            <a:lvl1pPr marR="0" lvl="0" algn="l">
              <a:lnSpc>
                <a:spcPct val="90000"/>
              </a:lnSpc>
              <a:spcBef>
                <a:spcPts val="1000"/>
              </a:spcBef>
              <a:spcAft>
                <a:spcPts val="0"/>
              </a:spcAft>
              <a:buClr>
                <a:srgbClr val="0066A1"/>
              </a:buClr>
              <a:buSzPts val="2100"/>
              <a:buFont typeface="Merriweather Sans"/>
              <a:buNone/>
              <a:defRPr sz="2800" b="1" i="1" u="none" strike="noStrike" cap="none">
                <a:solidFill>
                  <a:srgbClr val="7F7F7F"/>
                </a:solidFill>
                <a:latin typeface="Calibri"/>
                <a:ea typeface="Calibri"/>
                <a:cs typeface="Calibri"/>
                <a:sym typeface="Calibri"/>
              </a:defRPr>
            </a:lvl1pPr>
            <a:lvl2pPr marR="0" lvl="1" algn="ctr">
              <a:lnSpc>
                <a:spcPct val="90000"/>
              </a:lnSpc>
              <a:spcBef>
                <a:spcPts val="500"/>
              </a:spcBef>
              <a:spcAft>
                <a:spcPts val="0"/>
              </a:spcAft>
              <a:buClr>
                <a:srgbClr val="0066A1"/>
              </a:buClr>
              <a:buSzPts val="1500"/>
              <a:buFont typeface="Merriweather Sans"/>
              <a:buNone/>
              <a:defRPr sz="2000" b="0" i="0" u="none" strike="noStrike" cap="none">
                <a:solidFill>
                  <a:schemeClr val="dk1"/>
                </a:solidFill>
                <a:latin typeface="Calibri"/>
                <a:ea typeface="Calibri"/>
                <a:cs typeface="Calibri"/>
                <a:sym typeface="Calibri"/>
              </a:defRPr>
            </a:lvl2pPr>
            <a:lvl3pPr marR="0" lvl="2" algn="ctr">
              <a:lnSpc>
                <a:spcPct val="90000"/>
              </a:lnSpc>
              <a:spcBef>
                <a:spcPts val="500"/>
              </a:spcBef>
              <a:spcAft>
                <a:spcPts val="0"/>
              </a:spcAft>
              <a:buClr>
                <a:srgbClr val="0066A1"/>
              </a:buClr>
              <a:buSzPts val="1350"/>
              <a:buFont typeface="Arial"/>
              <a:buNone/>
              <a:defRPr sz="1800" b="0" i="0" u="none" strike="noStrike" cap="none">
                <a:solidFill>
                  <a:schemeClr val="dk1"/>
                </a:solidFill>
                <a:latin typeface="Calibri"/>
                <a:ea typeface="Calibri"/>
                <a:cs typeface="Calibri"/>
                <a:sym typeface="Calibri"/>
              </a:defRPr>
            </a:lvl3pPr>
            <a:lvl4pPr marR="0" lvl="3" algn="ctr">
              <a:lnSpc>
                <a:spcPct val="90000"/>
              </a:lnSpc>
              <a:spcBef>
                <a:spcPts val="500"/>
              </a:spcBef>
              <a:spcAft>
                <a:spcPts val="0"/>
              </a:spcAft>
              <a:buClr>
                <a:srgbClr val="0066A1"/>
              </a:buClr>
              <a:buSzPts val="1200"/>
              <a:buFont typeface="Noto Sans Symbols"/>
              <a:buNone/>
              <a:defRPr sz="1600" b="0" i="0" u="none" strike="noStrike" cap="none">
                <a:solidFill>
                  <a:schemeClr val="dk1"/>
                </a:solidFill>
                <a:latin typeface="Calibri"/>
                <a:ea typeface="Calibri"/>
                <a:cs typeface="Calibri"/>
                <a:sym typeface="Calibri"/>
              </a:defRPr>
            </a:lvl4pPr>
            <a:lvl5pPr marR="0" lvl="4" algn="ctr">
              <a:lnSpc>
                <a:spcPct val="90000"/>
              </a:lnSpc>
              <a:spcBef>
                <a:spcPts val="500"/>
              </a:spcBef>
              <a:spcAft>
                <a:spcPts val="0"/>
              </a:spcAft>
              <a:buClr>
                <a:srgbClr val="0066A1"/>
              </a:buClr>
              <a:buSzPts val="1200"/>
              <a:buFont typeface="Courier New"/>
              <a:buNone/>
              <a:defRPr sz="1600" b="0" i="0" u="none" strike="noStrike" cap="none">
                <a:solidFill>
                  <a:schemeClr val="dk1"/>
                </a:solidFill>
                <a:latin typeface="Calibri"/>
                <a:ea typeface="Calibri"/>
                <a:cs typeface="Calibri"/>
                <a:sym typeface="Calibri"/>
              </a:defRPr>
            </a:lvl5pPr>
            <a:lvl6pPr marR="0" lvl="5" algn="ctr">
              <a:lnSpc>
                <a:spcPct val="90000"/>
              </a:lnSpc>
              <a:spcBef>
                <a:spcPts val="500"/>
              </a:spcBef>
              <a:spcAft>
                <a:spcPts val="0"/>
              </a:spcAft>
              <a:buClr>
                <a:schemeClr val="dk1"/>
              </a:buClr>
              <a:buSzPts val="1200"/>
              <a:buFont typeface="Arial"/>
              <a:buNone/>
              <a:defRPr sz="1600" b="0" i="0" u="none" strike="noStrike" cap="none">
                <a:solidFill>
                  <a:schemeClr val="dk1"/>
                </a:solidFill>
                <a:latin typeface="Calibri"/>
                <a:ea typeface="Calibri"/>
                <a:cs typeface="Calibri"/>
                <a:sym typeface="Calibri"/>
              </a:defRPr>
            </a:lvl6pPr>
            <a:lvl7pPr marR="0" lvl="6" algn="ctr">
              <a:lnSpc>
                <a:spcPct val="90000"/>
              </a:lnSpc>
              <a:spcBef>
                <a:spcPts val="500"/>
              </a:spcBef>
              <a:spcAft>
                <a:spcPts val="0"/>
              </a:spcAft>
              <a:buClr>
                <a:schemeClr val="dk1"/>
              </a:buClr>
              <a:buSzPts val="1200"/>
              <a:buFont typeface="Arial"/>
              <a:buNone/>
              <a:defRPr sz="1600" b="0" i="0" u="none" strike="noStrike" cap="none">
                <a:solidFill>
                  <a:schemeClr val="dk1"/>
                </a:solidFill>
                <a:latin typeface="Calibri"/>
                <a:ea typeface="Calibri"/>
                <a:cs typeface="Calibri"/>
                <a:sym typeface="Calibri"/>
              </a:defRPr>
            </a:lvl7pPr>
            <a:lvl8pPr marR="0" lvl="7" algn="ctr">
              <a:lnSpc>
                <a:spcPct val="90000"/>
              </a:lnSpc>
              <a:spcBef>
                <a:spcPts val="500"/>
              </a:spcBef>
              <a:spcAft>
                <a:spcPts val="0"/>
              </a:spcAft>
              <a:buClr>
                <a:schemeClr val="dk1"/>
              </a:buClr>
              <a:buSzPts val="1200"/>
              <a:buFont typeface="Arial"/>
              <a:buNone/>
              <a:defRPr sz="1600" b="0" i="0" u="none" strike="noStrike" cap="none">
                <a:solidFill>
                  <a:schemeClr val="dk1"/>
                </a:solidFill>
                <a:latin typeface="Calibri"/>
                <a:ea typeface="Calibri"/>
                <a:cs typeface="Calibri"/>
                <a:sym typeface="Calibri"/>
              </a:defRPr>
            </a:lvl8pPr>
            <a:lvl9pPr marR="0" lvl="8" algn="ctr">
              <a:lnSpc>
                <a:spcPct val="90000"/>
              </a:lnSpc>
              <a:spcBef>
                <a:spcPts val="500"/>
              </a:spcBef>
              <a:spcAft>
                <a:spcPts val="0"/>
              </a:spcAft>
              <a:buClr>
                <a:schemeClr val="dk1"/>
              </a:buClr>
              <a:buSzPts val="12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20" name="Google Shape;20;p8"/>
          <p:cNvSpPr txBox="1">
            <a:spLocks noGrp="1"/>
          </p:cNvSpPr>
          <p:nvPr>
            <p:ph type="sldNum" idx="12"/>
          </p:nvPr>
        </p:nvSpPr>
        <p:spPr>
          <a:xfrm>
            <a:off x="513762" y="6205392"/>
            <a:ext cx="648879"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900"/>
              <a:buFont typeface="Arial"/>
              <a:buNone/>
              <a:defRPr sz="1200" b="0" i="0" u="none" strike="noStrike" cap="none">
                <a:solidFill>
                  <a:srgbClr val="0066A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1200" b="0" i="0" u="none" strike="noStrike" cap="none">
                <a:solidFill>
                  <a:srgbClr val="0066A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1200" b="0" i="0" u="none" strike="noStrike" cap="none">
                <a:solidFill>
                  <a:srgbClr val="0066A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1200" b="0" i="0" u="none" strike="noStrike" cap="none">
                <a:solidFill>
                  <a:srgbClr val="0066A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1200" b="0" i="0" u="none" strike="noStrike" cap="none">
                <a:solidFill>
                  <a:srgbClr val="0066A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1200" b="0" i="0" u="none" strike="noStrike" cap="none">
                <a:solidFill>
                  <a:srgbClr val="0066A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1200" b="0" i="0" u="none" strike="noStrike" cap="none">
                <a:solidFill>
                  <a:srgbClr val="0066A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1200" b="0" i="0" u="none" strike="noStrike" cap="none">
                <a:solidFill>
                  <a:srgbClr val="0066A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1200" b="0" i="0" u="none" strike="noStrike" cap="none">
                <a:solidFill>
                  <a:srgbClr val="0066A1"/>
                </a:solidFill>
                <a:latin typeface="Calibri"/>
                <a:ea typeface="Calibri"/>
                <a:cs typeface="Calibri"/>
                <a:sym typeface="Calibri"/>
              </a:defRPr>
            </a:lvl9pPr>
          </a:lstStyle>
          <a:p>
            <a:fld id="{00000000-1234-1234-1234-123412341234}" type="slidenum">
              <a:rPr lang="en-US" smtClean="0"/>
              <a:pPr/>
              <a:t>‹#›</a:t>
            </a:fld>
            <a:endParaRPr lang="en-US"/>
          </a:p>
        </p:txBody>
      </p:sp>
      <p:pic>
        <p:nvPicPr>
          <p:cNvPr id="21" name="Google Shape;21;p8"/>
          <p:cNvPicPr preferRelativeResize="0"/>
          <p:nvPr/>
        </p:nvPicPr>
        <p:blipFill rotWithShape="1">
          <a:blip r:embed="rId3">
            <a:alphaModFix/>
          </a:blip>
          <a:srcRect l="1496" t="9657"/>
          <a:stretch/>
        </p:blipFill>
        <p:spPr>
          <a:xfrm rot="10800000" flipH="1">
            <a:off x="0" y="6003833"/>
            <a:ext cx="12192000" cy="854167"/>
          </a:xfrm>
          <a:prstGeom prst="rect">
            <a:avLst/>
          </a:prstGeom>
          <a:noFill/>
          <a:ln>
            <a:noFill/>
          </a:ln>
        </p:spPr>
      </p:pic>
      <p:pic>
        <p:nvPicPr>
          <p:cNvPr id="22" name="Google Shape;22;p8"/>
          <p:cNvPicPr preferRelativeResize="0"/>
          <p:nvPr/>
        </p:nvPicPr>
        <p:blipFill rotWithShape="1">
          <a:blip r:embed="rId3">
            <a:alphaModFix/>
          </a:blip>
          <a:srcRect l="1496" t="9657"/>
          <a:stretch/>
        </p:blipFill>
        <p:spPr>
          <a:xfrm flipH="1">
            <a:off x="0" y="-27990"/>
            <a:ext cx="12192000" cy="854167"/>
          </a:xfrm>
          <a:prstGeom prst="rect">
            <a:avLst/>
          </a:prstGeom>
          <a:noFill/>
          <a:ln>
            <a:noFill/>
          </a:ln>
        </p:spPr>
      </p:pic>
      <p:pic>
        <p:nvPicPr>
          <p:cNvPr id="23" name="Google Shape;23;p8"/>
          <p:cNvPicPr preferRelativeResize="0"/>
          <p:nvPr/>
        </p:nvPicPr>
        <p:blipFill rotWithShape="1">
          <a:blip r:embed="rId4">
            <a:alphaModFix/>
          </a:blip>
          <a:srcRect/>
          <a:stretch/>
        </p:blipFill>
        <p:spPr>
          <a:xfrm>
            <a:off x="10151948" y="5690007"/>
            <a:ext cx="1620953" cy="473319"/>
          </a:xfrm>
          <a:prstGeom prst="rect">
            <a:avLst/>
          </a:prstGeom>
          <a:noFill/>
          <a:ln>
            <a:noFill/>
          </a:ln>
        </p:spPr>
      </p:pic>
      <p:pic>
        <p:nvPicPr>
          <p:cNvPr id="24" name="Google Shape;24;p8"/>
          <p:cNvPicPr preferRelativeResize="0"/>
          <p:nvPr/>
        </p:nvPicPr>
        <p:blipFill rotWithShape="1">
          <a:blip r:embed="rId5">
            <a:alphaModFix/>
          </a:blip>
          <a:srcRect/>
          <a:stretch/>
        </p:blipFill>
        <p:spPr>
          <a:xfrm>
            <a:off x="-12192" y="826176"/>
            <a:ext cx="1942592" cy="3218688"/>
          </a:xfrm>
          <a:prstGeom prst="rect">
            <a:avLst/>
          </a:prstGeom>
          <a:noFill/>
          <a:ln>
            <a:noFill/>
          </a:ln>
        </p:spPr>
      </p:pic>
      <p:pic>
        <p:nvPicPr>
          <p:cNvPr id="25" name="Google Shape;25;p8"/>
          <p:cNvPicPr preferRelativeResize="0"/>
          <p:nvPr/>
        </p:nvPicPr>
        <p:blipFill rotWithShape="1">
          <a:blip r:embed="rId6">
            <a:alphaModFix/>
          </a:blip>
          <a:srcRect/>
          <a:stretch/>
        </p:blipFill>
        <p:spPr>
          <a:xfrm>
            <a:off x="1958755" y="826176"/>
            <a:ext cx="2592832" cy="3218688"/>
          </a:xfrm>
          <a:prstGeom prst="rect">
            <a:avLst/>
          </a:prstGeom>
          <a:noFill/>
          <a:ln>
            <a:noFill/>
          </a:ln>
        </p:spPr>
      </p:pic>
      <p:pic>
        <p:nvPicPr>
          <p:cNvPr id="26" name="Google Shape;26;p8"/>
          <p:cNvPicPr preferRelativeResize="0"/>
          <p:nvPr/>
        </p:nvPicPr>
        <p:blipFill rotWithShape="1">
          <a:blip r:embed="rId7">
            <a:alphaModFix/>
          </a:blip>
          <a:srcRect/>
          <a:stretch/>
        </p:blipFill>
        <p:spPr>
          <a:xfrm>
            <a:off x="4549508" y="826176"/>
            <a:ext cx="3153664" cy="3218688"/>
          </a:xfrm>
          <a:prstGeom prst="rect">
            <a:avLst/>
          </a:prstGeom>
          <a:noFill/>
          <a:ln>
            <a:noFill/>
          </a:ln>
        </p:spPr>
      </p:pic>
      <p:pic>
        <p:nvPicPr>
          <p:cNvPr id="27" name="Google Shape;27;p8"/>
          <p:cNvPicPr preferRelativeResize="0"/>
          <p:nvPr/>
        </p:nvPicPr>
        <p:blipFill rotWithShape="1">
          <a:blip r:embed="rId8">
            <a:alphaModFix/>
          </a:blip>
          <a:srcRect/>
          <a:stretch/>
        </p:blipFill>
        <p:spPr>
          <a:xfrm>
            <a:off x="7688995" y="826176"/>
            <a:ext cx="2609088" cy="3218688"/>
          </a:xfrm>
          <a:prstGeom prst="rect">
            <a:avLst/>
          </a:prstGeom>
          <a:noFill/>
          <a:ln>
            <a:noFill/>
          </a:ln>
        </p:spPr>
      </p:pic>
      <p:pic>
        <p:nvPicPr>
          <p:cNvPr id="28" name="Google Shape;28;p8"/>
          <p:cNvPicPr preferRelativeResize="0"/>
          <p:nvPr/>
        </p:nvPicPr>
        <p:blipFill rotWithShape="1">
          <a:blip r:embed="rId9">
            <a:alphaModFix/>
          </a:blip>
          <a:srcRect/>
          <a:stretch/>
        </p:blipFill>
        <p:spPr>
          <a:xfrm>
            <a:off x="10295888" y="826176"/>
            <a:ext cx="1999488" cy="3218688"/>
          </a:xfrm>
          <a:prstGeom prst="rect">
            <a:avLst/>
          </a:prstGeom>
          <a:noFill/>
          <a:ln>
            <a:noFill/>
          </a:ln>
        </p:spPr>
      </p:pic>
    </p:spTree>
    <p:extLst>
      <p:ext uri="{BB962C8B-B14F-4D97-AF65-F5344CB8AC3E}">
        <p14:creationId xmlns:p14="http://schemas.microsoft.com/office/powerpoint/2010/main" val="32782426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ntent">
  <p:cSld name="1_One Content">
    <p:spTree>
      <p:nvGrpSpPr>
        <p:cNvPr id="1" name="Shape 29"/>
        <p:cNvGrpSpPr/>
        <p:nvPr/>
      </p:nvGrpSpPr>
      <p:grpSpPr>
        <a:xfrm>
          <a:off x="0" y="0"/>
          <a:ext cx="0" cy="0"/>
          <a:chOff x="0" y="0"/>
          <a:chExt cx="0" cy="0"/>
        </a:xfrm>
      </p:grpSpPr>
      <p:sp>
        <p:nvSpPr>
          <p:cNvPr id="30" name="Google Shape;30;p9"/>
          <p:cNvSpPr txBox="1">
            <a:spLocks noGrp="1"/>
          </p:cNvSpPr>
          <p:nvPr>
            <p:ph type="title"/>
          </p:nvPr>
        </p:nvSpPr>
        <p:spPr>
          <a:xfrm>
            <a:off x="838200" y="556181"/>
            <a:ext cx="10515600" cy="553336"/>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rgbClr val="0066A1"/>
              </a:buClr>
              <a:buSzPts val="2550"/>
              <a:buFont typeface="Calibri"/>
              <a:buNone/>
              <a:defRPr sz="3400" b="1" i="0" u="none" strike="noStrike" cap="none">
                <a:solidFill>
                  <a:srgbClr val="0066A1"/>
                </a:solidFill>
                <a:latin typeface="Calibri"/>
                <a:ea typeface="Calibri"/>
                <a:cs typeface="Calibri"/>
                <a:sym typeface="Calibri"/>
              </a:defRPr>
            </a:lvl1pPr>
            <a:lvl2pPr lvl="1" algn="l">
              <a:lnSpc>
                <a:spcPct val="100000"/>
              </a:lnSpc>
              <a:spcBef>
                <a:spcPts val="0"/>
              </a:spcBef>
              <a:spcAft>
                <a:spcPts val="0"/>
              </a:spcAft>
              <a:buSzPts val="1400"/>
              <a:buNone/>
              <a:defRPr sz="2400"/>
            </a:lvl2pPr>
            <a:lvl3pPr lvl="2" algn="l">
              <a:lnSpc>
                <a:spcPct val="100000"/>
              </a:lnSpc>
              <a:spcBef>
                <a:spcPts val="0"/>
              </a:spcBef>
              <a:spcAft>
                <a:spcPts val="0"/>
              </a:spcAft>
              <a:buSzPts val="1400"/>
              <a:buNone/>
              <a:defRPr sz="2400"/>
            </a:lvl3pPr>
            <a:lvl4pPr lvl="3" algn="l">
              <a:lnSpc>
                <a:spcPct val="100000"/>
              </a:lnSpc>
              <a:spcBef>
                <a:spcPts val="0"/>
              </a:spcBef>
              <a:spcAft>
                <a:spcPts val="0"/>
              </a:spcAft>
              <a:buSzPts val="1400"/>
              <a:buNone/>
              <a:defRPr sz="2400"/>
            </a:lvl4pPr>
            <a:lvl5pPr lvl="4" algn="l">
              <a:lnSpc>
                <a:spcPct val="100000"/>
              </a:lnSpc>
              <a:spcBef>
                <a:spcPts val="0"/>
              </a:spcBef>
              <a:spcAft>
                <a:spcPts val="0"/>
              </a:spcAft>
              <a:buSzPts val="1400"/>
              <a:buNone/>
              <a:defRPr sz="2400"/>
            </a:lvl5pPr>
            <a:lvl6pPr lvl="5" algn="l">
              <a:lnSpc>
                <a:spcPct val="100000"/>
              </a:lnSpc>
              <a:spcBef>
                <a:spcPts val="0"/>
              </a:spcBef>
              <a:spcAft>
                <a:spcPts val="0"/>
              </a:spcAft>
              <a:buSzPts val="1400"/>
              <a:buNone/>
              <a:defRPr sz="2400"/>
            </a:lvl6pPr>
            <a:lvl7pPr lvl="6" algn="l">
              <a:lnSpc>
                <a:spcPct val="100000"/>
              </a:lnSpc>
              <a:spcBef>
                <a:spcPts val="0"/>
              </a:spcBef>
              <a:spcAft>
                <a:spcPts val="0"/>
              </a:spcAft>
              <a:buSzPts val="1400"/>
              <a:buNone/>
              <a:defRPr sz="2400"/>
            </a:lvl7pPr>
            <a:lvl8pPr lvl="7" algn="l">
              <a:lnSpc>
                <a:spcPct val="100000"/>
              </a:lnSpc>
              <a:spcBef>
                <a:spcPts val="0"/>
              </a:spcBef>
              <a:spcAft>
                <a:spcPts val="0"/>
              </a:spcAft>
              <a:buSzPts val="1400"/>
              <a:buNone/>
              <a:defRPr sz="2400"/>
            </a:lvl8pPr>
            <a:lvl9pPr lvl="8" algn="l">
              <a:lnSpc>
                <a:spcPct val="100000"/>
              </a:lnSpc>
              <a:spcBef>
                <a:spcPts val="0"/>
              </a:spcBef>
              <a:spcAft>
                <a:spcPts val="0"/>
              </a:spcAft>
              <a:buSzPts val="1400"/>
              <a:buNone/>
              <a:defRPr sz="2400"/>
            </a:lvl9pPr>
          </a:lstStyle>
          <a:p>
            <a:endParaRPr/>
          </a:p>
        </p:txBody>
      </p:sp>
      <p:sp>
        <p:nvSpPr>
          <p:cNvPr id="31" name="Google Shape;31;p9"/>
          <p:cNvSpPr txBox="1">
            <a:spLocks noGrp="1"/>
          </p:cNvSpPr>
          <p:nvPr>
            <p:ph type="body" idx="1"/>
          </p:nvPr>
        </p:nvSpPr>
        <p:spPr>
          <a:xfrm>
            <a:off x="838200" y="1200225"/>
            <a:ext cx="10515600" cy="4417940"/>
          </a:xfrm>
          <a:prstGeom prst="rect">
            <a:avLst/>
          </a:prstGeom>
          <a:noFill/>
          <a:ln>
            <a:noFill/>
          </a:ln>
        </p:spPr>
        <p:txBody>
          <a:bodyPr spcFirstLastPara="1" wrap="square" lIns="91425" tIns="45700" rIns="91425" bIns="45700" anchor="t" anchorCtr="0">
            <a:noAutofit/>
          </a:bodyPr>
          <a:lstStyle>
            <a:lvl1pPr marL="609585" marR="0" lvl="0" indent="-444489" algn="l">
              <a:lnSpc>
                <a:spcPct val="90000"/>
              </a:lnSpc>
              <a:spcBef>
                <a:spcPts val="1000"/>
              </a:spcBef>
              <a:spcAft>
                <a:spcPts val="0"/>
              </a:spcAft>
              <a:buClr>
                <a:srgbClr val="0066A1"/>
              </a:buClr>
              <a:buSzPts val="1650"/>
              <a:buFont typeface="Arial"/>
              <a:buChar char="•"/>
              <a:defRPr sz="2200" b="0" i="0" u="none" strike="noStrike" cap="none">
                <a:solidFill>
                  <a:schemeClr val="dk1"/>
                </a:solidFill>
                <a:latin typeface="Calibri"/>
                <a:ea typeface="Calibri"/>
                <a:cs typeface="Calibri"/>
                <a:sym typeface="Calibri"/>
              </a:defRPr>
            </a:lvl1pPr>
            <a:lvl2pPr marL="1219170" marR="0" lvl="1" indent="-419090" algn="l">
              <a:lnSpc>
                <a:spcPct val="90000"/>
              </a:lnSpc>
              <a:spcBef>
                <a:spcPts val="500"/>
              </a:spcBef>
              <a:spcAft>
                <a:spcPts val="0"/>
              </a:spcAft>
              <a:buClr>
                <a:srgbClr val="0066A1"/>
              </a:buClr>
              <a:buSzPts val="1350"/>
              <a:buFont typeface="Merriweather Sans"/>
              <a:buChar char="-"/>
              <a:defRPr sz="1800" b="0" i="0" u="none" strike="noStrike" cap="none">
                <a:solidFill>
                  <a:schemeClr val="dk1"/>
                </a:solidFill>
                <a:latin typeface="Calibri"/>
                <a:ea typeface="Calibri"/>
                <a:cs typeface="Calibri"/>
                <a:sym typeface="Calibri"/>
              </a:defRPr>
            </a:lvl2pPr>
            <a:lvl3pPr marL="1828754" marR="0" lvl="2" indent="-419090" algn="l">
              <a:lnSpc>
                <a:spcPct val="90000"/>
              </a:lnSpc>
              <a:spcBef>
                <a:spcPts val="500"/>
              </a:spcBef>
              <a:spcAft>
                <a:spcPts val="0"/>
              </a:spcAft>
              <a:buClr>
                <a:srgbClr val="0066A1"/>
              </a:buClr>
              <a:buSzPts val="1350"/>
              <a:buFont typeface="Noto Sans Symbols"/>
              <a:buChar char="⮚"/>
              <a:defRPr sz="1800" b="0" i="0" u="none" strike="noStrike" cap="none">
                <a:solidFill>
                  <a:schemeClr val="dk1"/>
                </a:solidFill>
                <a:latin typeface="Calibri"/>
                <a:ea typeface="Calibri"/>
                <a:cs typeface="Calibri"/>
                <a:sym typeface="Calibri"/>
              </a:defRPr>
            </a:lvl3pPr>
            <a:lvl4pPr marL="2438339" marR="0" lvl="3" indent="-419090" algn="l">
              <a:lnSpc>
                <a:spcPct val="90000"/>
              </a:lnSpc>
              <a:spcBef>
                <a:spcPts val="500"/>
              </a:spcBef>
              <a:spcAft>
                <a:spcPts val="0"/>
              </a:spcAft>
              <a:buClr>
                <a:srgbClr val="0066A1"/>
              </a:buClr>
              <a:buSzPts val="1350"/>
              <a:buFont typeface="Courier New"/>
              <a:buChar char="o"/>
              <a:defRPr sz="1800" b="0" i="0" u="none" strike="noStrike" cap="none">
                <a:solidFill>
                  <a:schemeClr val="dk1"/>
                </a:solidFill>
                <a:latin typeface="Calibri"/>
                <a:ea typeface="Calibri"/>
                <a:cs typeface="Calibri"/>
                <a:sym typeface="Calibri"/>
              </a:defRPr>
            </a:lvl4pPr>
            <a:lvl5pPr marL="3047924" marR="0" lvl="4" indent="-419090" algn="l">
              <a:lnSpc>
                <a:spcPct val="90000"/>
              </a:lnSpc>
              <a:spcBef>
                <a:spcPts val="500"/>
              </a:spcBef>
              <a:spcAft>
                <a:spcPts val="0"/>
              </a:spcAft>
              <a:buClr>
                <a:srgbClr val="0066A1"/>
              </a:buClr>
              <a:buSzPts val="1350"/>
              <a:buFont typeface="Courier New"/>
              <a:buChar char="o"/>
              <a:defRPr sz="1800" b="0" i="0" u="none" strike="noStrike" cap="none">
                <a:solidFill>
                  <a:schemeClr val="dk1"/>
                </a:solidFill>
                <a:latin typeface="Calibri"/>
                <a:ea typeface="Calibri"/>
                <a:cs typeface="Calibri"/>
                <a:sym typeface="Calibri"/>
              </a:defRPr>
            </a:lvl5pPr>
            <a:lvl6pPr marL="3657509" marR="0" lvl="5" indent="-419090" algn="l">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Calibri"/>
                <a:ea typeface="Calibri"/>
                <a:cs typeface="Calibri"/>
                <a:sym typeface="Calibri"/>
              </a:defRPr>
            </a:lvl6pPr>
            <a:lvl7pPr marL="4267093" marR="0" lvl="6" indent="-419090" algn="l">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Calibri"/>
                <a:ea typeface="Calibri"/>
                <a:cs typeface="Calibri"/>
                <a:sym typeface="Calibri"/>
              </a:defRPr>
            </a:lvl7pPr>
            <a:lvl8pPr marL="4876678" marR="0" lvl="7" indent="-419090" algn="l">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Calibri"/>
                <a:ea typeface="Calibri"/>
                <a:cs typeface="Calibri"/>
                <a:sym typeface="Calibri"/>
              </a:defRPr>
            </a:lvl8pPr>
            <a:lvl9pPr marL="5486263" marR="0" lvl="8" indent="-419090" algn="l">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 name="Google Shape;32;p9"/>
          <p:cNvSpPr txBox="1">
            <a:spLocks noGrp="1"/>
          </p:cNvSpPr>
          <p:nvPr>
            <p:ph type="sldNum" idx="12"/>
          </p:nvPr>
        </p:nvSpPr>
        <p:spPr>
          <a:xfrm>
            <a:off x="513762" y="6205392"/>
            <a:ext cx="648879"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900"/>
              <a:buFont typeface="Arial"/>
              <a:buNone/>
              <a:defRPr sz="1200" b="0" i="0" u="none" strike="noStrike" cap="none">
                <a:solidFill>
                  <a:srgbClr val="0066A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1200" b="0" i="0" u="none" strike="noStrike" cap="none">
                <a:solidFill>
                  <a:srgbClr val="0066A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1200" b="0" i="0" u="none" strike="noStrike" cap="none">
                <a:solidFill>
                  <a:srgbClr val="0066A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1200" b="0" i="0" u="none" strike="noStrike" cap="none">
                <a:solidFill>
                  <a:srgbClr val="0066A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1200" b="0" i="0" u="none" strike="noStrike" cap="none">
                <a:solidFill>
                  <a:srgbClr val="0066A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1200" b="0" i="0" u="none" strike="noStrike" cap="none">
                <a:solidFill>
                  <a:srgbClr val="0066A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1200" b="0" i="0" u="none" strike="noStrike" cap="none">
                <a:solidFill>
                  <a:srgbClr val="0066A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1200" b="0" i="0" u="none" strike="noStrike" cap="none">
                <a:solidFill>
                  <a:srgbClr val="0066A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1200" b="0" i="0" u="none" strike="noStrike" cap="none">
                <a:solidFill>
                  <a:srgbClr val="0066A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5992664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CFC8D-FAC4-4880-9373-C4D5AD998EE4}"/>
              </a:ext>
            </a:extLst>
          </p:cNvPr>
          <p:cNvSpPr>
            <a:spLocks noGrp="1"/>
          </p:cNvSpPr>
          <p:nvPr>
            <p:ph type="ctrTitle"/>
          </p:nvPr>
        </p:nvSpPr>
        <p:spPr>
          <a:xfrm>
            <a:off x="1524000" y="1812925"/>
            <a:ext cx="9144000" cy="1381125"/>
          </a:xfrm>
          <a:prstGeom prst="rect">
            <a:avLst/>
          </a:prstGeom>
        </p:spPr>
        <p:txBody>
          <a:bodyPr anchor="b"/>
          <a:lstStyle>
            <a:lvl1pPr algn="ctr">
              <a:defRPr sz="3600"/>
            </a:lvl1pPr>
          </a:lstStyle>
          <a:p>
            <a:r>
              <a:rPr lang="en-US"/>
              <a:t>Click to edit Master title style</a:t>
            </a:r>
          </a:p>
        </p:txBody>
      </p:sp>
      <p:sp>
        <p:nvSpPr>
          <p:cNvPr id="3" name="Subtitle 2">
            <a:extLst>
              <a:ext uri="{FF2B5EF4-FFF2-40B4-BE49-F238E27FC236}">
                <a16:creationId xmlns:a16="http://schemas.microsoft.com/office/drawing/2014/main" id="{93D2219A-6810-4BBB-BB70-7005CC1E574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5F05C51-B209-4AF4-A68D-B977A22300D3}"/>
              </a:ext>
            </a:extLst>
          </p:cNvPr>
          <p:cNvSpPr>
            <a:spLocks noGrp="1"/>
          </p:cNvSpPr>
          <p:nvPr>
            <p:ph type="dt" sz="half" idx="10"/>
          </p:nvPr>
        </p:nvSpPr>
        <p:spPr>
          <a:xfrm>
            <a:off x="838200" y="6356350"/>
            <a:ext cx="2743200" cy="365125"/>
          </a:xfrm>
          <a:prstGeom prst="rect">
            <a:avLst/>
          </a:prstGeom>
        </p:spPr>
        <p:txBody>
          <a:bodyPr/>
          <a:lstStyle/>
          <a:p>
            <a:fld id="{B787BDBF-4B56-4187-8D30-4D0B5C912ECE}" type="datetimeFigureOut">
              <a:rPr lang="en-US" smtClean="0"/>
              <a:t>11/1/23</a:t>
            </a:fld>
            <a:endParaRPr lang="en-US"/>
          </a:p>
        </p:txBody>
      </p:sp>
      <p:sp>
        <p:nvSpPr>
          <p:cNvPr id="5" name="Footer Placeholder 4">
            <a:extLst>
              <a:ext uri="{FF2B5EF4-FFF2-40B4-BE49-F238E27FC236}">
                <a16:creationId xmlns:a16="http://schemas.microsoft.com/office/drawing/2014/main" id="{8AC03980-8E73-44A4-A6C0-9FC92EA6050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FA60794-8A42-43BE-A706-169A361947CE}"/>
              </a:ext>
            </a:extLst>
          </p:cNvPr>
          <p:cNvSpPr>
            <a:spLocks noGrp="1"/>
          </p:cNvSpPr>
          <p:nvPr>
            <p:ph type="sldNum" sz="quarter" idx="12"/>
          </p:nvPr>
        </p:nvSpPr>
        <p:spPr>
          <a:xfrm>
            <a:off x="8610600" y="6356350"/>
            <a:ext cx="2743200" cy="365125"/>
          </a:xfrm>
          <a:prstGeom prst="rect">
            <a:avLst/>
          </a:prstGeom>
        </p:spPr>
        <p:txBody>
          <a:bodyPr/>
          <a:lstStyle/>
          <a:p>
            <a:fld id="{DEAABB4B-B7FE-4F54-9EF3-4A934A90687F}" type="slidenum">
              <a:rPr lang="en-US" smtClean="0"/>
              <a:t>‹#›</a:t>
            </a:fld>
            <a:endParaRPr lang="en-US"/>
          </a:p>
        </p:txBody>
      </p:sp>
      <p:pic>
        <p:nvPicPr>
          <p:cNvPr id="8" name="Picture 7" descr="Rectangle&#10;&#10;Description automatically generated with medium confidence">
            <a:extLst>
              <a:ext uri="{FF2B5EF4-FFF2-40B4-BE49-F238E27FC236}">
                <a16:creationId xmlns:a16="http://schemas.microsoft.com/office/drawing/2014/main" id="{8CE9E921-0597-4FF4-94CC-D20ADC7E25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85"/>
            <a:ext cx="12192000" cy="6854430"/>
          </a:xfrm>
          <a:prstGeom prst="rect">
            <a:avLst/>
          </a:prstGeom>
        </p:spPr>
      </p:pic>
      <p:pic>
        <p:nvPicPr>
          <p:cNvPr id="10" name="Picture 9" descr="A picture containing text, clipart, tableware, dishware&#10;&#10;Description automatically generated">
            <a:extLst>
              <a:ext uri="{FF2B5EF4-FFF2-40B4-BE49-F238E27FC236}">
                <a16:creationId xmlns:a16="http://schemas.microsoft.com/office/drawing/2014/main" id="{6EFF700F-D452-40A2-82D4-79EA0689EF5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0505" y="2301364"/>
            <a:ext cx="3726659" cy="1909196"/>
          </a:xfrm>
          <a:prstGeom prst="rect">
            <a:avLst/>
          </a:prstGeom>
        </p:spPr>
      </p:pic>
    </p:spTree>
    <p:extLst>
      <p:ext uri="{BB962C8B-B14F-4D97-AF65-F5344CB8AC3E}">
        <p14:creationId xmlns:p14="http://schemas.microsoft.com/office/powerpoint/2010/main" val="1598537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32E70E-167B-4E52-9956-3A3A314DA5CD}"/>
              </a:ext>
            </a:extLst>
          </p:cNvPr>
          <p:cNvSpPr>
            <a:spLocks noGrp="1"/>
          </p:cNvSpPr>
          <p:nvPr>
            <p:ph idx="1"/>
          </p:nvPr>
        </p:nvSpPr>
        <p:spPr>
          <a:xfrm>
            <a:off x="734807" y="1188720"/>
            <a:ext cx="10618993" cy="4988243"/>
          </a:xfrm>
          <a:prstGeom prst="rect">
            <a:avLst/>
          </a:prstGeom>
        </p:spPr>
        <p:txBody>
          <a:bodyPr/>
          <a:lstStyle>
            <a:lvl1pPr marL="228600" indent="-228600">
              <a:buClr>
                <a:srgbClr val="0C70AC"/>
              </a:buClr>
              <a:buFont typeface="Arial" panose="020B0604020202020204" pitchFamily="34" charset="0"/>
              <a:buChar char="•"/>
              <a:defRPr/>
            </a:lvl1pPr>
            <a:lvl2pPr marL="685800" indent="-228600">
              <a:buClr>
                <a:srgbClr val="0C70AC"/>
              </a:buClr>
              <a:buFont typeface="Arial" panose="020B0604020202020204" pitchFamily="34" charset="0"/>
              <a:buChar char="•"/>
              <a:defRPr/>
            </a:lvl2pPr>
            <a:lvl3pPr marL="1143000" indent="-228600">
              <a:buClr>
                <a:srgbClr val="0C70AC"/>
              </a:buClr>
              <a:buFont typeface="Arial" panose="020B0604020202020204" pitchFamily="34" charset="0"/>
              <a:buChar char="•"/>
              <a:defRPr/>
            </a:lvl3pPr>
            <a:lvl4pPr marL="1600200" indent="-228600">
              <a:buClr>
                <a:srgbClr val="0C70AC"/>
              </a:buClr>
              <a:buFont typeface="Arial" panose="020B0604020202020204" pitchFamily="34" charset="0"/>
              <a:buChar char="•"/>
              <a:defRPr/>
            </a:lvl4pPr>
            <a:lvl5pPr marL="2057400" indent="-228600">
              <a:buClr>
                <a:srgbClr val="0C70AC"/>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 </a:t>
            </a:r>
          </a:p>
        </p:txBody>
      </p:sp>
      <p:sp>
        <p:nvSpPr>
          <p:cNvPr id="6" name="Slide Number Placeholder 5">
            <a:extLst>
              <a:ext uri="{FF2B5EF4-FFF2-40B4-BE49-F238E27FC236}">
                <a16:creationId xmlns:a16="http://schemas.microsoft.com/office/drawing/2014/main" id="{8434E2BE-1B65-4750-996B-B5D554B54F9F}"/>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C70AC"/>
                </a:solidFill>
              </a:defRPr>
            </a:lvl1pPr>
          </a:lstStyle>
          <a:p>
            <a:fld id="{DEAABB4B-B7FE-4F54-9EF3-4A934A90687F}" type="slidenum">
              <a:rPr lang="en-US" smtClean="0"/>
              <a:pPr/>
              <a:t>‹#›</a:t>
            </a:fld>
            <a:endParaRPr lang="en-US" dirty="0"/>
          </a:p>
        </p:txBody>
      </p:sp>
      <p:sp>
        <p:nvSpPr>
          <p:cNvPr id="13" name="Title 1">
            <a:extLst>
              <a:ext uri="{FF2B5EF4-FFF2-40B4-BE49-F238E27FC236}">
                <a16:creationId xmlns:a16="http://schemas.microsoft.com/office/drawing/2014/main" id="{781AF724-15D2-4C5E-B028-1617845D1E5B}"/>
              </a:ext>
            </a:extLst>
          </p:cNvPr>
          <p:cNvSpPr>
            <a:spLocks noGrp="1"/>
          </p:cNvSpPr>
          <p:nvPr>
            <p:ph type="title"/>
          </p:nvPr>
        </p:nvSpPr>
        <p:spPr>
          <a:xfrm>
            <a:off x="734807" y="59679"/>
            <a:ext cx="10515600" cy="483395"/>
          </a:xfrm>
          <a:prstGeom prst="rect">
            <a:avLst/>
          </a:prstGeom>
        </p:spPr>
        <p:txBody>
          <a:bodyPr/>
          <a:lstStyle>
            <a:lvl1pPr>
              <a:defRPr sz="3400" b="0">
                <a:solidFill>
                  <a:schemeClr val="bg1"/>
                </a:solidFill>
                <a:latin typeface="+mn-lt"/>
              </a:defRPr>
            </a:lvl1pPr>
          </a:lstStyle>
          <a:p>
            <a:r>
              <a:rPr lang="en-US" dirty="0"/>
              <a:t>Click to edit Master title style</a:t>
            </a:r>
          </a:p>
        </p:txBody>
      </p:sp>
    </p:spTree>
    <p:extLst>
      <p:ext uri="{BB962C8B-B14F-4D97-AF65-F5344CB8AC3E}">
        <p14:creationId xmlns:p14="http://schemas.microsoft.com/office/powerpoint/2010/main" val="1911353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434E2BE-1B65-4750-996B-B5D554B54F9F}"/>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C70AC"/>
                </a:solidFill>
              </a:defRPr>
            </a:lvl1pPr>
          </a:lstStyle>
          <a:p>
            <a:fld id="{DEAABB4B-B7FE-4F54-9EF3-4A934A90687F}" type="slidenum">
              <a:rPr lang="en-US" smtClean="0"/>
              <a:pPr/>
              <a:t>‹#›</a:t>
            </a:fld>
            <a:endParaRPr lang="en-US" dirty="0"/>
          </a:p>
        </p:txBody>
      </p:sp>
      <p:sp>
        <p:nvSpPr>
          <p:cNvPr id="13" name="Title 1">
            <a:extLst>
              <a:ext uri="{FF2B5EF4-FFF2-40B4-BE49-F238E27FC236}">
                <a16:creationId xmlns:a16="http://schemas.microsoft.com/office/drawing/2014/main" id="{781AF724-15D2-4C5E-B028-1617845D1E5B}"/>
              </a:ext>
            </a:extLst>
          </p:cNvPr>
          <p:cNvSpPr>
            <a:spLocks noGrp="1"/>
          </p:cNvSpPr>
          <p:nvPr>
            <p:ph type="title"/>
          </p:nvPr>
        </p:nvSpPr>
        <p:spPr>
          <a:xfrm>
            <a:off x="734807" y="59679"/>
            <a:ext cx="10515600" cy="483395"/>
          </a:xfrm>
          <a:prstGeom prst="rect">
            <a:avLst/>
          </a:prstGeom>
        </p:spPr>
        <p:txBody>
          <a:bodyPr/>
          <a:lstStyle>
            <a:lvl1pPr>
              <a:defRPr sz="3400" b="0">
                <a:solidFill>
                  <a:schemeClr val="bg1"/>
                </a:solidFill>
                <a:latin typeface="+mn-lt"/>
              </a:defRPr>
            </a:lvl1pPr>
          </a:lstStyle>
          <a:p>
            <a:r>
              <a:rPr lang="en-US" dirty="0"/>
              <a:t>Click to edit Master title style</a:t>
            </a:r>
          </a:p>
        </p:txBody>
      </p:sp>
      <p:sp>
        <p:nvSpPr>
          <p:cNvPr id="8" name="Text Placeholder 2">
            <a:extLst>
              <a:ext uri="{FF2B5EF4-FFF2-40B4-BE49-F238E27FC236}">
                <a16:creationId xmlns:a16="http://schemas.microsoft.com/office/drawing/2014/main" id="{0661CC10-B7D2-596B-AFD0-19760D05343D}"/>
              </a:ext>
            </a:extLst>
          </p:cNvPr>
          <p:cNvSpPr>
            <a:spLocks noGrp="1"/>
          </p:cNvSpPr>
          <p:nvPr>
            <p:ph idx="1"/>
          </p:nvPr>
        </p:nvSpPr>
        <p:spPr>
          <a:xfrm>
            <a:off x="735013" y="1189038"/>
            <a:ext cx="10618787" cy="49879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066A1"/>
              </a:buClr>
              <a:buFont typeface="LucidaGrande"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66A1"/>
              </a:buClr>
              <a:buFont typeface="LucidaGrande"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66A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66A1"/>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66A1"/>
              </a:buClr>
              <a:buFont typeface="Courier New"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Please summarize your committees main activities (i.e. conferences, publications, education, member activities, etc.)</a:t>
            </a:r>
          </a:p>
          <a:p>
            <a:pPr lvl="1"/>
            <a:r>
              <a:rPr lang="en-US" dirty="0"/>
              <a:t>Please point out areas and activities that address the SWOT (Strategy, Weaknesses, Opportunities, and Threats) </a:t>
            </a:r>
          </a:p>
          <a:p>
            <a:pPr lvl="1"/>
            <a:r>
              <a:rPr lang="en-US" dirty="0"/>
              <a:t>Define areas that Cross-Committees can strengthen the Opportunities and reduce the Threats.</a:t>
            </a:r>
          </a:p>
        </p:txBody>
      </p:sp>
    </p:spTree>
    <p:extLst>
      <p:ext uri="{BB962C8B-B14F-4D97-AF65-F5344CB8AC3E}">
        <p14:creationId xmlns:p14="http://schemas.microsoft.com/office/powerpoint/2010/main" val="2915594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63A2F-B27D-4CE5-88ED-B23A8AF469D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7B41687-F5D4-4762-9801-4DBD4A46471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Slide Number Placeholder 5">
            <a:extLst>
              <a:ext uri="{FF2B5EF4-FFF2-40B4-BE49-F238E27FC236}">
                <a16:creationId xmlns:a16="http://schemas.microsoft.com/office/drawing/2014/main" id="{BC9C938C-FC87-CCF7-E547-3DED29B88A8D}"/>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C70AC"/>
                </a:solidFill>
              </a:defRPr>
            </a:lvl1pPr>
          </a:lstStyle>
          <a:p>
            <a:fld id="{DEAABB4B-B7FE-4F54-9EF3-4A934A90687F}" type="slidenum">
              <a:rPr lang="en-US" smtClean="0"/>
              <a:pPr/>
              <a:t>‹#›</a:t>
            </a:fld>
            <a:endParaRPr lang="en-US" dirty="0"/>
          </a:p>
        </p:txBody>
      </p:sp>
    </p:spTree>
    <p:extLst>
      <p:ext uri="{BB962C8B-B14F-4D97-AF65-F5344CB8AC3E}">
        <p14:creationId xmlns:p14="http://schemas.microsoft.com/office/powerpoint/2010/main" val="3570422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B0733F-1457-4881-A03B-9AB48809BDEC}"/>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6BBB4B-C73A-43E4-A0E1-4A1AD263CCDB}"/>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1">
            <a:extLst>
              <a:ext uri="{FF2B5EF4-FFF2-40B4-BE49-F238E27FC236}">
                <a16:creationId xmlns:a16="http://schemas.microsoft.com/office/drawing/2014/main" id="{C7A325B7-EEA0-A1E5-E8B2-3BC6F548EEBC}"/>
              </a:ext>
            </a:extLst>
          </p:cNvPr>
          <p:cNvSpPr>
            <a:spLocks noGrp="1"/>
          </p:cNvSpPr>
          <p:nvPr>
            <p:ph type="title"/>
          </p:nvPr>
        </p:nvSpPr>
        <p:spPr>
          <a:xfrm>
            <a:off x="734807" y="59679"/>
            <a:ext cx="10515600" cy="483395"/>
          </a:xfrm>
          <a:prstGeom prst="rect">
            <a:avLst/>
          </a:prstGeom>
        </p:spPr>
        <p:txBody>
          <a:bodyPr/>
          <a:lstStyle>
            <a:lvl1pPr>
              <a:defRPr sz="3400" b="0">
                <a:solidFill>
                  <a:schemeClr val="bg1"/>
                </a:solidFill>
                <a:latin typeface="+mn-lt"/>
              </a:defRPr>
            </a:lvl1pPr>
          </a:lstStyle>
          <a:p>
            <a:r>
              <a:rPr lang="en-US" dirty="0"/>
              <a:t>Click to edit Master title style</a:t>
            </a:r>
          </a:p>
        </p:txBody>
      </p:sp>
      <p:sp>
        <p:nvSpPr>
          <p:cNvPr id="8" name="Slide Number Placeholder 5">
            <a:extLst>
              <a:ext uri="{FF2B5EF4-FFF2-40B4-BE49-F238E27FC236}">
                <a16:creationId xmlns:a16="http://schemas.microsoft.com/office/drawing/2014/main" id="{0452F4F0-A0E8-6FF5-8E7C-5B5AEE3243CB}"/>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C70AC"/>
                </a:solidFill>
              </a:defRPr>
            </a:lvl1pPr>
          </a:lstStyle>
          <a:p>
            <a:fld id="{DEAABB4B-B7FE-4F54-9EF3-4A934A90687F}" type="slidenum">
              <a:rPr lang="en-US" smtClean="0"/>
              <a:pPr/>
              <a:t>‹#›</a:t>
            </a:fld>
            <a:endParaRPr lang="en-US" dirty="0"/>
          </a:p>
        </p:txBody>
      </p:sp>
    </p:spTree>
    <p:extLst>
      <p:ext uri="{BB962C8B-B14F-4D97-AF65-F5344CB8AC3E}">
        <p14:creationId xmlns:p14="http://schemas.microsoft.com/office/powerpoint/2010/main" val="2187782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320EA12-77DD-4DA8-87FD-944D7E0465F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B12C12-81E3-4EC1-AC98-E5C3BB503D9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B35DD1-A8A7-4C6A-9A75-0DCF4B24642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FEAF422-393A-403B-96E5-F9D80C2C9FA7}"/>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FA8A7CCA-E62B-57FD-2AE1-B621BBC8809C}"/>
              </a:ext>
            </a:extLst>
          </p:cNvPr>
          <p:cNvSpPr>
            <a:spLocks noGrp="1"/>
          </p:cNvSpPr>
          <p:nvPr>
            <p:ph type="title"/>
          </p:nvPr>
        </p:nvSpPr>
        <p:spPr>
          <a:xfrm>
            <a:off x="734807" y="59679"/>
            <a:ext cx="10515600" cy="483395"/>
          </a:xfrm>
          <a:prstGeom prst="rect">
            <a:avLst/>
          </a:prstGeom>
        </p:spPr>
        <p:txBody>
          <a:bodyPr/>
          <a:lstStyle>
            <a:lvl1pPr>
              <a:defRPr sz="3400" b="0">
                <a:solidFill>
                  <a:schemeClr val="bg1"/>
                </a:solidFill>
                <a:latin typeface="+mn-lt"/>
              </a:defRPr>
            </a:lvl1pPr>
          </a:lstStyle>
          <a:p>
            <a:r>
              <a:rPr lang="en-US" dirty="0"/>
              <a:t>Click to edit Master title style</a:t>
            </a:r>
          </a:p>
        </p:txBody>
      </p:sp>
      <p:sp>
        <p:nvSpPr>
          <p:cNvPr id="10" name="Slide Number Placeholder 5">
            <a:extLst>
              <a:ext uri="{FF2B5EF4-FFF2-40B4-BE49-F238E27FC236}">
                <a16:creationId xmlns:a16="http://schemas.microsoft.com/office/drawing/2014/main" id="{CFE655A7-902C-80D1-AEA2-C5DA34B6A6C3}"/>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C70AC"/>
                </a:solidFill>
              </a:defRPr>
            </a:lvl1pPr>
          </a:lstStyle>
          <a:p>
            <a:fld id="{DEAABB4B-B7FE-4F54-9EF3-4A934A90687F}" type="slidenum">
              <a:rPr lang="en-US" smtClean="0"/>
              <a:pPr/>
              <a:t>‹#›</a:t>
            </a:fld>
            <a:endParaRPr lang="en-US" dirty="0"/>
          </a:p>
        </p:txBody>
      </p:sp>
    </p:spTree>
    <p:extLst>
      <p:ext uri="{BB962C8B-B14F-4D97-AF65-F5344CB8AC3E}">
        <p14:creationId xmlns:p14="http://schemas.microsoft.com/office/powerpoint/2010/main" val="1521013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44378E3-BEB9-3169-EBB2-B98C1106A428}"/>
              </a:ext>
            </a:extLst>
          </p:cNvPr>
          <p:cNvSpPr>
            <a:spLocks noGrp="1"/>
          </p:cNvSpPr>
          <p:nvPr>
            <p:ph type="title"/>
          </p:nvPr>
        </p:nvSpPr>
        <p:spPr>
          <a:xfrm>
            <a:off x="734807" y="59679"/>
            <a:ext cx="10515600" cy="483395"/>
          </a:xfrm>
          <a:prstGeom prst="rect">
            <a:avLst/>
          </a:prstGeom>
        </p:spPr>
        <p:txBody>
          <a:bodyPr/>
          <a:lstStyle>
            <a:lvl1pPr>
              <a:defRPr sz="3400" b="0">
                <a:solidFill>
                  <a:schemeClr val="bg1"/>
                </a:solidFill>
                <a:latin typeface="+mn-lt"/>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DBC8A2DE-1683-B251-0BDC-572644403904}"/>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C70AC"/>
                </a:solidFill>
              </a:defRPr>
            </a:lvl1pPr>
          </a:lstStyle>
          <a:p>
            <a:fld id="{DEAABB4B-B7FE-4F54-9EF3-4A934A90687F}" type="slidenum">
              <a:rPr lang="en-US" smtClean="0"/>
              <a:pPr/>
              <a:t>‹#›</a:t>
            </a:fld>
            <a:endParaRPr lang="en-US" dirty="0"/>
          </a:p>
        </p:txBody>
      </p:sp>
    </p:spTree>
    <p:extLst>
      <p:ext uri="{BB962C8B-B14F-4D97-AF65-F5344CB8AC3E}">
        <p14:creationId xmlns:p14="http://schemas.microsoft.com/office/powerpoint/2010/main" val="4033509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0820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A picture containing background pattern&#10;&#10;Description automatically generated">
            <a:extLst>
              <a:ext uri="{FF2B5EF4-FFF2-40B4-BE49-F238E27FC236}">
                <a16:creationId xmlns:a16="http://schemas.microsoft.com/office/drawing/2014/main" id="{08C4F7AF-98CF-43AB-B43B-1DF54CF9AE19}"/>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Rectangle 1">
            <a:extLst>
              <a:ext uri="{FF2B5EF4-FFF2-40B4-BE49-F238E27FC236}">
                <a16:creationId xmlns:a16="http://schemas.microsoft.com/office/drawing/2014/main" id="{B56CBF4A-AC17-F8AC-EFCF-9EBABF40246A}"/>
              </a:ext>
            </a:extLst>
          </p:cNvPr>
          <p:cNvSpPr/>
          <p:nvPr userDrawn="1"/>
        </p:nvSpPr>
        <p:spPr>
          <a:xfrm>
            <a:off x="10157791" y="5764696"/>
            <a:ext cx="1938131" cy="9839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632D060-B878-9CAE-3DCE-04E3BE859ED7}"/>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0157791" y="6123082"/>
            <a:ext cx="1676399" cy="526389"/>
          </a:xfrm>
          <a:prstGeom prst="rect">
            <a:avLst/>
          </a:prstGeom>
        </p:spPr>
      </p:pic>
    </p:spTree>
    <p:extLst>
      <p:ext uri="{BB962C8B-B14F-4D97-AF65-F5344CB8AC3E}">
        <p14:creationId xmlns:p14="http://schemas.microsoft.com/office/powerpoint/2010/main" val="3651651063"/>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50" r:id="rId3"/>
    <p:sldLayoutId id="2147483662"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hyperlink" Target="https://pixabay.com/en/ideas-bulb-creative-light-937226/" TargetMode="External"/><Relationship Id="rId2" Type="http://schemas.openxmlformats.org/officeDocument/2006/relationships/image" Target="../media/image26.jpg"/><Relationship Id="rId1" Type="http://schemas.openxmlformats.org/officeDocument/2006/relationships/slideLayout" Target="../slideLayouts/slideLayout17.xml"/><Relationship Id="rId6" Type="http://schemas.openxmlformats.org/officeDocument/2006/relationships/hyperlink" Target="https://pxhere.com/en/photo/618609" TargetMode="External"/><Relationship Id="rId5" Type="http://schemas.openxmlformats.org/officeDocument/2006/relationships/image" Target="../media/image27.jpg"/><Relationship Id="rId4" Type="http://schemas.openxmlformats.org/officeDocument/2006/relationships/image" Target="../media/image2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17.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22.jpg"/><Relationship Id="rId2" Type="http://schemas.openxmlformats.org/officeDocument/2006/relationships/image" Target="../media/image20.jpg"/><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6.jpe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A131C-F095-48E5-8B44-E138AD540F6F}"/>
              </a:ext>
            </a:extLst>
          </p:cNvPr>
          <p:cNvSpPr>
            <a:spLocks noGrp="1"/>
          </p:cNvSpPr>
          <p:nvPr/>
        </p:nvSpPr>
        <p:spPr>
          <a:xfrm>
            <a:off x="4827402" y="2016895"/>
            <a:ext cx="6881887" cy="99829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b="1" i="0" kern="1200">
                <a:solidFill>
                  <a:srgbClr val="0066A1"/>
                </a:solidFill>
                <a:latin typeface="Calibri" charset="0"/>
                <a:ea typeface="Calibri" charset="0"/>
                <a:cs typeface="Calibri" charset="0"/>
              </a:defRPr>
            </a:lvl1pPr>
          </a:lstStyle>
          <a:p>
            <a:r>
              <a:rPr lang="en-US" sz="3600" dirty="0">
                <a:solidFill>
                  <a:schemeClr val="bg1"/>
                </a:solidFill>
              </a:rPr>
              <a:t>IEEE Aerospace Electronic Systems</a:t>
            </a:r>
          </a:p>
        </p:txBody>
      </p:sp>
      <p:sp>
        <p:nvSpPr>
          <p:cNvPr id="3" name="Subtitle 2">
            <a:extLst>
              <a:ext uri="{FF2B5EF4-FFF2-40B4-BE49-F238E27FC236}">
                <a16:creationId xmlns:a16="http://schemas.microsoft.com/office/drawing/2014/main" id="{7E1FB642-C925-470D-A2D9-02A0B8114332}"/>
              </a:ext>
            </a:extLst>
          </p:cNvPr>
          <p:cNvSpPr>
            <a:spLocks noGrp="1"/>
          </p:cNvSpPr>
          <p:nvPr/>
        </p:nvSpPr>
        <p:spPr>
          <a:xfrm>
            <a:off x="4827402" y="3222436"/>
            <a:ext cx="6881887" cy="2263963"/>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Clr>
                <a:srgbClr val="0066A1"/>
              </a:buClr>
              <a:buFont typeface="LucidaGrande" charset="0"/>
              <a:buNone/>
              <a:defRPr sz="2800" b="1" i="1" kern="1200">
                <a:solidFill>
                  <a:schemeClr val="tx1">
                    <a:lumMod val="50000"/>
                    <a:lumOff val="50000"/>
                  </a:schemeClr>
                </a:solidFill>
                <a:latin typeface="Calibri" charset="0"/>
                <a:ea typeface="Calibri" charset="0"/>
                <a:cs typeface="Calibri" charset="0"/>
              </a:defRPr>
            </a:lvl1pPr>
            <a:lvl2pPr marL="457200" indent="0" algn="ctr" defTabSz="914400" rtl="0" eaLnBrk="1" latinLnBrk="0" hangingPunct="1">
              <a:lnSpc>
                <a:spcPct val="90000"/>
              </a:lnSpc>
              <a:spcBef>
                <a:spcPts val="500"/>
              </a:spcBef>
              <a:buClr>
                <a:srgbClr val="0066A1"/>
              </a:buClr>
              <a:buFont typeface="LucidaGrande"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rgbClr val="0066A1"/>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rgbClr val="0066A1"/>
              </a:buClr>
              <a:buFont typeface="Wingdings"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0066A1"/>
              </a:buClr>
              <a:buFont typeface="Courier New"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900" dirty="0">
                <a:solidFill>
                  <a:schemeClr val="bg1">
                    <a:lumMod val="85000"/>
                  </a:schemeClr>
                </a:solidFill>
              </a:rPr>
              <a:t>VP </a:t>
            </a:r>
            <a:r>
              <a:rPr lang="en-US" sz="2900">
                <a:solidFill>
                  <a:schemeClr val="bg1">
                    <a:lumMod val="85000"/>
                  </a:schemeClr>
                </a:solidFill>
              </a:rPr>
              <a:t>Industry Relations</a:t>
            </a:r>
            <a:endParaRPr lang="en-US" sz="2900" dirty="0">
              <a:solidFill>
                <a:schemeClr val="bg1">
                  <a:lumMod val="85000"/>
                </a:schemeClr>
              </a:solidFill>
            </a:endParaRPr>
          </a:p>
          <a:p>
            <a:endParaRPr lang="en-US" sz="1300" dirty="0">
              <a:solidFill>
                <a:schemeClr val="bg1">
                  <a:lumMod val="85000"/>
                </a:schemeClr>
              </a:solidFill>
            </a:endParaRPr>
          </a:p>
          <a:p>
            <a:r>
              <a:rPr lang="en-US" sz="2200" dirty="0">
                <a:solidFill>
                  <a:schemeClr val="bg1">
                    <a:lumMod val="85000"/>
                  </a:schemeClr>
                </a:solidFill>
              </a:rPr>
              <a:t>Steve Butler</a:t>
            </a:r>
          </a:p>
          <a:p>
            <a:r>
              <a:rPr lang="en-US" sz="2200" dirty="0">
                <a:solidFill>
                  <a:schemeClr val="bg1">
                    <a:lumMod val="85000"/>
                  </a:schemeClr>
                </a:solidFill>
              </a:rPr>
              <a:t>AESS Fall 2023 Board of Governors Meeting</a:t>
            </a:r>
          </a:p>
          <a:p>
            <a:r>
              <a:rPr lang="en-US" sz="2200" dirty="0">
                <a:solidFill>
                  <a:schemeClr val="bg1">
                    <a:lumMod val="85000"/>
                  </a:schemeClr>
                </a:solidFill>
              </a:rPr>
              <a:t>10 and 11 November 2023</a:t>
            </a:r>
          </a:p>
          <a:p>
            <a:r>
              <a:rPr lang="en-US" sz="2200" dirty="0">
                <a:solidFill>
                  <a:schemeClr val="bg1">
                    <a:lumMod val="85000"/>
                  </a:schemeClr>
                </a:solidFill>
              </a:rPr>
              <a:t>Sydney, Australia</a:t>
            </a:r>
          </a:p>
        </p:txBody>
      </p:sp>
    </p:spTree>
    <p:extLst>
      <p:ext uri="{BB962C8B-B14F-4D97-AF65-F5344CB8AC3E}">
        <p14:creationId xmlns:p14="http://schemas.microsoft.com/office/powerpoint/2010/main" val="26050456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10542-910F-1F8A-319F-074C8B6693C0}"/>
              </a:ext>
            </a:extLst>
          </p:cNvPr>
          <p:cNvSpPr>
            <a:spLocks noGrp="1"/>
          </p:cNvSpPr>
          <p:nvPr>
            <p:ph type="title"/>
          </p:nvPr>
        </p:nvSpPr>
        <p:spPr>
          <a:xfrm>
            <a:off x="932468" y="76608"/>
            <a:ext cx="10515600" cy="553336"/>
          </a:xfrm>
        </p:spPr>
        <p:txBody>
          <a:bodyPr/>
          <a:lstStyle/>
          <a:p>
            <a:r>
              <a:rPr lang="en-US" b="0" dirty="0">
                <a:solidFill>
                  <a:schemeClr val="bg1"/>
                </a:solidFill>
              </a:rPr>
              <a:t>Technology is needed and used everywhere</a:t>
            </a:r>
          </a:p>
        </p:txBody>
      </p:sp>
      <p:sp>
        <p:nvSpPr>
          <p:cNvPr id="3" name="Text Placeholder 2">
            <a:extLst>
              <a:ext uri="{FF2B5EF4-FFF2-40B4-BE49-F238E27FC236}">
                <a16:creationId xmlns:a16="http://schemas.microsoft.com/office/drawing/2014/main" id="{570CCC42-3FA5-4664-BEFC-1E05A8F04A66}"/>
              </a:ext>
            </a:extLst>
          </p:cNvPr>
          <p:cNvSpPr>
            <a:spLocks noGrp="1"/>
          </p:cNvSpPr>
          <p:nvPr>
            <p:ph type="body" idx="1"/>
          </p:nvPr>
        </p:nvSpPr>
        <p:spPr/>
        <p:txBody>
          <a:bodyPr/>
          <a:lstStyle/>
          <a:p>
            <a:r>
              <a:rPr lang="en-US" dirty="0"/>
              <a:t>Nearly all products and services utilize many technologies in their creation and execution. IEEE is a professional society whose members study, research, and apply technology in ways usable in the creation and execution of products and services.</a:t>
            </a:r>
          </a:p>
          <a:p>
            <a:r>
              <a:rPr lang="en-US" dirty="0"/>
              <a:t>Business success demands a suitable understanding of technologies and their changes in corporate strategy, development, marketing, and support.</a:t>
            </a:r>
          </a:p>
          <a:p>
            <a:r>
              <a:rPr lang="en-US" dirty="0"/>
              <a:t>Nearly all businesses are impacted including </a:t>
            </a:r>
            <a:r>
              <a:rPr lang="fr-FR" dirty="0" err="1"/>
              <a:t>enterprise</a:t>
            </a:r>
            <a:r>
              <a:rPr lang="fr-FR" dirty="0"/>
              <a:t>, consumer, automotive, </a:t>
            </a:r>
            <a:r>
              <a:rPr lang="fr-FR" dirty="0" err="1"/>
              <a:t>retail</a:t>
            </a:r>
            <a:r>
              <a:rPr lang="fr-FR" dirty="0"/>
              <a:t>, </a:t>
            </a:r>
            <a:r>
              <a:rPr lang="fr-FR" dirty="0" err="1"/>
              <a:t>appliances</a:t>
            </a:r>
            <a:r>
              <a:rPr lang="fr-FR" dirty="0"/>
              <a:t>, </a:t>
            </a:r>
            <a:r>
              <a:rPr lang="fr-FR" dirty="0" err="1"/>
              <a:t>aerospace</a:t>
            </a:r>
            <a:r>
              <a:rPr lang="fr-FR" dirty="0"/>
              <a:t>, and </a:t>
            </a:r>
            <a:r>
              <a:rPr lang="fr-FR" dirty="0" err="1"/>
              <a:t>even</a:t>
            </a:r>
            <a:r>
              <a:rPr lang="fr-FR" dirty="0"/>
              <a:t> </a:t>
            </a:r>
            <a:r>
              <a:rPr lang="fr-FR" dirty="0" err="1"/>
              <a:t>small</a:t>
            </a:r>
            <a:r>
              <a:rPr lang="fr-FR" dirty="0"/>
              <a:t> businesses. </a:t>
            </a:r>
            <a:endParaRPr lang="en-US" dirty="0"/>
          </a:p>
          <a:p>
            <a:r>
              <a:rPr lang="en-US" dirty="0"/>
              <a:t>The IEEE World Technology Summit (WTS) program is to establish new types of events from IEEE that </a:t>
            </a:r>
            <a:r>
              <a:rPr lang="en-US" dirty="0">
                <a:solidFill>
                  <a:srgbClr val="FF0000"/>
                </a:solidFill>
              </a:rPr>
              <a:t>benefit the industry community </a:t>
            </a:r>
            <a:r>
              <a:rPr lang="en-US" dirty="0"/>
              <a:t>in understanding and utilizing technology in their products and services. </a:t>
            </a:r>
          </a:p>
        </p:txBody>
      </p:sp>
      <p:sp>
        <p:nvSpPr>
          <p:cNvPr id="5" name="TextBox 4">
            <a:extLst>
              <a:ext uri="{FF2B5EF4-FFF2-40B4-BE49-F238E27FC236}">
                <a16:creationId xmlns:a16="http://schemas.microsoft.com/office/drawing/2014/main" id="{9306DE35-AB28-B194-E4DC-2909273AD464}"/>
              </a:ext>
            </a:extLst>
          </p:cNvPr>
          <p:cNvSpPr txBox="1"/>
          <p:nvPr/>
        </p:nvSpPr>
        <p:spPr>
          <a:xfrm>
            <a:off x="11448068" y="6488668"/>
            <a:ext cx="508473" cy="369332"/>
          </a:xfrm>
          <a:prstGeom prst="rect">
            <a:avLst/>
          </a:prstGeom>
          <a:noFill/>
        </p:spPr>
        <p:txBody>
          <a:bodyPr wrap="none" rtlCol="0">
            <a:spAutoFit/>
          </a:bodyPr>
          <a:lstStyle/>
          <a:p>
            <a:r>
              <a:rPr lang="en-US" dirty="0"/>
              <a:t>/17</a:t>
            </a:r>
          </a:p>
        </p:txBody>
      </p:sp>
      <p:sp>
        <p:nvSpPr>
          <p:cNvPr id="6" name="Google Shape;146;p1">
            <a:extLst>
              <a:ext uri="{FF2B5EF4-FFF2-40B4-BE49-F238E27FC236}">
                <a16:creationId xmlns:a16="http://schemas.microsoft.com/office/drawing/2014/main" id="{3ABD0C89-BF1D-F6E8-A687-C462A14886EC}"/>
              </a:ext>
            </a:extLst>
          </p:cNvPr>
          <p:cNvSpPr txBox="1">
            <a:spLocks noGrp="1"/>
          </p:cNvSpPr>
          <p:nvPr>
            <p:ph type="sldNum" idx="12"/>
          </p:nvPr>
        </p:nvSpPr>
        <p:spPr>
          <a:xfrm>
            <a:off x="11204840" y="6492875"/>
            <a:ext cx="648879" cy="365125"/>
          </a:xfrm>
          <a:prstGeom prst="rect">
            <a:avLst/>
          </a:prstGeom>
          <a:noFill/>
          <a:ln>
            <a:noFill/>
          </a:ln>
        </p:spPr>
        <p:txBody>
          <a:bodyPr spcFirstLastPara="1" wrap="square" lIns="121900" tIns="60933" rIns="121900" bIns="60933" anchor="ctr" anchorCtr="0">
            <a:noAutofit/>
          </a:bodyPr>
          <a:lstStyle/>
          <a:p>
            <a:fld id="{00000000-1234-1234-1234-123412341234}" type="slidenum">
              <a:rPr lang="en-US" sz="1600">
                <a:solidFill>
                  <a:schemeClr val="tx1"/>
                </a:solidFill>
              </a:rPr>
              <a:pPr/>
              <a:t>10</a:t>
            </a:fld>
            <a:endParaRPr sz="1600" dirty="0">
              <a:solidFill>
                <a:schemeClr val="tx1"/>
              </a:solidFill>
            </a:endParaRPr>
          </a:p>
        </p:txBody>
      </p:sp>
    </p:spTree>
    <p:extLst>
      <p:ext uri="{BB962C8B-B14F-4D97-AF65-F5344CB8AC3E}">
        <p14:creationId xmlns:p14="http://schemas.microsoft.com/office/powerpoint/2010/main" val="15275347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F5DAB-BD67-7772-44AE-B943F3AC018D}"/>
              </a:ext>
            </a:extLst>
          </p:cNvPr>
          <p:cNvSpPr>
            <a:spLocks noGrp="1"/>
          </p:cNvSpPr>
          <p:nvPr>
            <p:ph type="title"/>
          </p:nvPr>
        </p:nvSpPr>
        <p:spPr>
          <a:xfrm>
            <a:off x="838200" y="91584"/>
            <a:ext cx="10515600" cy="553336"/>
          </a:xfrm>
        </p:spPr>
        <p:txBody>
          <a:bodyPr/>
          <a:lstStyle/>
          <a:p>
            <a:r>
              <a:rPr lang="en-US" b="0" dirty="0">
                <a:solidFill>
                  <a:schemeClr val="bg1"/>
                </a:solidFill>
              </a:rPr>
              <a:t>Technology Programs Today</a:t>
            </a:r>
          </a:p>
        </p:txBody>
      </p:sp>
      <p:sp>
        <p:nvSpPr>
          <p:cNvPr id="3" name="Text Placeholder 2">
            <a:extLst>
              <a:ext uri="{FF2B5EF4-FFF2-40B4-BE49-F238E27FC236}">
                <a16:creationId xmlns:a16="http://schemas.microsoft.com/office/drawing/2014/main" id="{D0171BD8-3671-3E7C-8820-FD28BB33586E}"/>
              </a:ext>
            </a:extLst>
          </p:cNvPr>
          <p:cNvSpPr>
            <a:spLocks noGrp="1"/>
          </p:cNvSpPr>
          <p:nvPr>
            <p:ph type="body" idx="1"/>
          </p:nvPr>
        </p:nvSpPr>
        <p:spPr>
          <a:xfrm>
            <a:off x="838200" y="1163782"/>
            <a:ext cx="10515600" cy="4454383"/>
          </a:xfrm>
        </p:spPr>
        <p:txBody>
          <a:bodyPr/>
          <a:lstStyle/>
          <a:p>
            <a:r>
              <a:rPr lang="en-US" dirty="0"/>
              <a:t>The IEEE and other professional groups offer programs on technology but the audience is the research community. These events are useful for research and students but are not organized to actively assist businesses in understanding and using technology and its changes.</a:t>
            </a:r>
          </a:p>
          <a:p>
            <a:r>
              <a:rPr lang="en-US" dirty="0"/>
              <a:t>Many organizations including some IEEE groups offer trade shows that focus on existing and early future product sales. These events frequently have some technical presentations, mostly focused on marketing, but have limited guidance for technology usage across the many businesses that can benefit. </a:t>
            </a:r>
          </a:p>
          <a:p>
            <a:r>
              <a:rPr lang="en-US" dirty="0"/>
              <a:t>The IEEE World Technology Summit is designed to “fill the gap” in technology understanding and usage to the community that plans, designs, markets and supports products and services that utilize technology for their success. </a:t>
            </a:r>
          </a:p>
          <a:p>
            <a:r>
              <a:rPr lang="en-US" dirty="0"/>
              <a:t>With so many markets impacted a form that has useful research summaries and training options plus a mechanism for cross-industry companies to exchange issues and concepts, prior to product creation is a second objective. </a:t>
            </a:r>
          </a:p>
          <a:p>
            <a:endParaRPr lang="en-US" dirty="0"/>
          </a:p>
        </p:txBody>
      </p:sp>
      <p:sp>
        <p:nvSpPr>
          <p:cNvPr id="5" name="Google Shape;146;p1">
            <a:extLst>
              <a:ext uri="{FF2B5EF4-FFF2-40B4-BE49-F238E27FC236}">
                <a16:creationId xmlns:a16="http://schemas.microsoft.com/office/drawing/2014/main" id="{573E9E7C-2C40-8374-1BDF-273666753701}"/>
              </a:ext>
            </a:extLst>
          </p:cNvPr>
          <p:cNvSpPr txBox="1">
            <a:spLocks/>
          </p:cNvSpPr>
          <p:nvPr/>
        </p:nvSpPr>
        <p:spPr>
          <a:xfrm>
            <a:off x="11148280" y="6492875"/>
            <a:ext cx="648879" cy="365125"/>
          </a:xfrm>
          <a:prstGeom prst="rect">
            <a:avLst/>
          </a:prstGeom>
          <a:noFill/>
          <a:ln>
            <a:noFill/>
          </a:ln>
        </p:spPr>
        <p:txBody>
          <a:bodyPr spcFirstLastPara="1" wrap="square" lIns="121900" tIns="60933" rIns="121900" bIns="60933" anchor="ctr" anchorCtr="0">
            <a:noAutofit/>
          </a:bodyPr>
          <a:lstStyle>
            <a:defPPr>
              <a:defRPr lang="en-US"/>
            </a:defPPr>
            <a:lvl1pPr marL="0" marR="0" lvl="0" indent="0" algn="l" defTabSz="914400" rtl="0" eaLnBrk="1" latinLnBrk="0" hangingPunct="1">
              <a:lnSpc>
                <a:spcPct val="100000"/>
              </a:lnSpc>
              <a:spcBef>
                <a:spcPts val="0"/>
              </a:spcBef>
              <a:spcAft>
                <a:spcPts val="0"/>
              </a:spcAft>
              <a:buClr>
                <a:srgbClr val="000000"/>
              </a:buClr>
              <a:buSzPts val="900"/>
              <a:buFont typeface="Arial"/>
              <a:buNone/>
              <a:defRPr sz="1200" b="0" i="0" u="none" strike="noStrike" kern="1200" cap="none">
                <a:solidFill>
                  <a:srgbClr val="0066A1"/>
                </a:solidFill>
                <a:latin typeface="Calibri"/>
                <a:ea typeface="Calibri"/>
                <a:cs typeface="Calibri"/>
                <a:sym typeface="Calibri"/>
              </a:defRPr>
            </a:lvl1pPr>
            <a:lvl2pPr marL="0" marR="0" lvl="1" indent="0" algn="l" defTabSz="914400" rtl="0" eaLnBrk="1" latinLnBrk="0" hangingPunct="1">
              <a:lnSpc>
                <a:spcPct val="100000"/>
              </a:lnSpc>
              <a:spcBef>
                <a:spcPts val="0"/>
              </a:spcBef>
              <a:spcAft>
                <a:spcPts val="0"/>
              </a:spcAft>
              <a:buClr>
                <a:srgbClr val="000000"/>
              </a:buClr>
              <a:buSzPts val="900"/>
              <a:buFont typeface="Arial"/>
              <a:buNone/>
              <a:defRPr sz="1200" b="0" i="0" u="none" strike="noStrike" kern="1200" cap="none">
                <a:solidFill>
                  <a:srgbClr val="0066A1"/>
                </a:solidFill>
                <a:latin typeface="Calibri"/>
                <a:ea typeface="Calibri"/>
                <a:cs typeface="Calibri"/>
                <a:sym typeface="Calibri"/>
              </a:defRPr>
            </a:lvl2pPr>
            <a:lvl3pPr marL="0" marR="0" lvl="2" indent="0" algn="l" defTabSz="914400" rtl="0" eaLnBrk="1" latinLnBrk="0" hangingPunct="1">
              <a:lnSpc>
                <a:spcPct val="100000"/>
              </a:lnSpc>
              <a:spcBef>
                <a:spcPts val="0"/>
              </a:spcBef>
              <a:spcAft>
                <a:spcPts val="0"/>
              </a:spcAft>
              <a:buClr>
                <a:srgbClr val="000000"/>
              </a:buClr>
              <a:buSzPts val="900"/>
              <a:buFont typeface="Arial"/>
              <a:buNone/>
              <a:defRPr sz="1200" b="0" i="0" u="none" strike="noStrike" kern="1200" cap="none">
                <a:solidFill>
                  <a:srgbClr val="0066A1"/>
                </a:solidFill>
                <a:latin typeface="Calibri"/>
                <a:ea typeface="Calibri"/>
                <a:cs typeface="Calibri"/>
                <a:sym typeface="Calibri"/>
              </a:defRPr>
            </a:lvl3pPr>
            <a:lvl4pPr marL="0" marR="0" lvl="3" indent="0" algn="l" defTabSz="914400" rtl="0" eaLnBrk="1" latinLnBrk="0" hangingPunct="1">
              <a:lnSpc>
                <a:spcPct val="100000"/>
              </a:lnSpc>
              <a:spcBef>
                <a:spcPts val="0"/>
              </a:spcBef>
              <a:spcAft>
                <a:spcPts val="0"/>
              </a:spcAft>
              <a:buClr>
                <a:srgbClr val="000000"/>
              </a:buClr>
              <a:buSzPts val="900"/>
              <a:buFont typeface="Arial"/>
              <a:buNone/>
              <a:defRPr sz="1200" b="0" i="0" u="none" strike="noStrike" kern="1200" cap="none">
                <a:solidFill>
                  <a:srgbClr val="0066A1"/>
                </a:solidFill>
                <a:latin typeface="Calibri"/>
                <a:ea typeface="Calibri"/>
                <a:cs typeface="Calibri"/>
                <a:sym typeface="Calibri"/>
              </a:defRPr>
            </a:lvl4pPr>
            <a:lvl5pPr marL="0" marR="0" lvl="4" indent="0" algn="l" defTabSz="914400" rtl="0" eaLnBrk="1" latinLnBrk="0" hangingPunct="1">
              <a:lnSpc>
                <a:spcPct val="100000"/>
              </a:lnSpc>
              <a:spcBef>
                <a:spcPts val="0"/>
              </a:spcBef>
              <a:spcAft>
                <a:spcPts val="0"/>
              </a:spcAft>
              <a:buClr>
                <a:srgbClr val="000000"/>
              </a:buClr>
              <a:buSzPts val="900"/>
              <a:buFont typeface="Arial"/>
              <a:buNone/>
              <a:defRPr sz="1200" b="0" i="0" u="none" strike="noStrike" kern="1200" cap="none">
                <a:solidFill>
                  <a:srgbClr val="0066A1"/>
                </a:solidFill>
                <a:latin typeface="Calibri"/>
                <a:ea typeface="Calibri"/>
                <a:cs typeface="Calibri"/>
                <a:sym typeface="Calibri"/>
              </a:defRPr>
            </a:lvl5pPr>
            <a:lvl6pPr marL="0" marR="0" lvl="5" indent="0" algn="l" defTabSz="914400" rtl="0" eaLnBrk="1" latinLnBrk="0" hangingPunct="1">
              <a:lnSpc>
                <a:spcPct val="100000"/>
              </a:lnSpc>
              <a:spcBef>
                <a:spcPts val="0"/>
              </a:spcBef>
              <a:spcAft>
                <a:spcPts val="0"/>
              </a:spcAft>
              <a:buClr>
                <a:srgbClr val="000000"/>
              </a:buClr>
              <a:buSzPts val="900"/>
              <a:buFont typeface="Arial"/>
              <a:buNone/>
              <a:defRPr sz="1200" b="0" i="0" u="none" strike="noStrike" kern="1200" cap="none">
                <a:solidFill>
                  <a:srgbClr val="0066A1"/>
                </a:solidFill>
                <a:latin typeface="Calibri"/>
                <a:ea typeface="Calibri"/>
                <a:cs typeface="Calibri"/>
                <a:sym typeface="Calibri"/>
              </a:defRPr>
            </a:lvl6pPr>
            <a:lvl7pPr marL="0" marR="0" lvl="6" indent="0" algn="l" defTabSz="914400" rtl="0" eaLnBrk="1" latinLnBrk="0" hangingPunct="1">
              <a:lnSpc>
                <a:spcPct val="100000"/>
              </a:lnSpc>
              <a:spcBef>
                <a:spcPts val="0"/>
              </a:spcBef>
              <a:spcAft>
                <a:spcPts val="0"/>
              </a:spcAft>
              <a:buClr>
                <a:srgbClr val="000000"/>
              </a:buClr>
              <a:buSzPts val="900"/>
              <a:buFont typeface="Arial"/>
              <a:buNone/>
              <a:defRPr sz="1200" b="0" i="0" u="none" strike="noStrike" kern="1200" cap="none">
                <a:solidFill>
                  <a:srgbClr val="0066A1"/>
                </a:solidFill>
                <a:latin typeface="Calibri"/>
                <a:ea typeface="Calibri"/>
                <a:cs typeface="Calibri"/>
                <a:sym typeface="Calibri"/>
              </a:defRPr>
            </a:lvl7pPr>
            <a:lvl8pPr marL="0" marR="0" lvl="7" indent="0" algn="l" defTabSz="914400" rtl="0" eaLnBrk="1" latinLnBrk="0" hangingPunct="1">
              <a:lnSpc>
                <a:spcPct val="100000"/>
              </a:lnSpc>
              <a:spcBef>
                <a:spcPts val="0"/>
              </a:spcBef>
              <a:spcAft>
                <a:spcPts val="0"/>
              </a:spcAft>
              <a:buClr>
                <a:srgbClr val="000000"/>
              </a:buClr>
              <a:buSzPts val="900"/>
              <a:buFont typeface="Arial"/>
              <a:buNone/>
              <a:defRPr sz="1200" b="0" i="0" u="none" strike="noStrike" kern="1200" cap="none">
                <a:solidFill>
                  <a:srgbClr val="0066A1"/>
                </a:solidFill>
                <a:latin typeface="Calibri"/>
                <a:ea typeface="Calibri"/>
                <a:cs typeface="Calibri"/>
                <a:sym typeface="Calibri"/>
              </a:defRPr>
            </a:lvl8pPr>
            <a:lvl9pPr marL="0" marR="0" lvl="8" indent="0" algn="l" defTabSz="914400" rtl="0" eaLnBrk="1" latinLnBrk="0" hangingPunct="1">
              <a:lnSpc>
                <a:spcPct val="100000"/>
              </a:lnSpc>
              <a:spcBef>
                <a:spcPts val="0"/>
              </a:spcBef>
              <a:spcAft>
                <a:spcPts val="0"/>
              </a:spcAft>
              <a:buClr>
                <a:srgbClr val="000000"/>
              </a:buClr>
              <a:buSzPts val="900"/>
              <a:buFont typeface="Arial"/>
              <a:buNone/>
              <a:defRPr sz="1200" b="0" i="0" u="none" strike="noStrike" kern="1200" cap="none">
                <a:solidFill>
                  <a:srgbClr val="0066A1"/>
                </a:solidFill>
                <a:latin typeface="Calibri"/>
                <a:ea typeface="Calibri"/>
                <a:cs typeface="Calibri"/>
                <a:sym typeface="Calibri"/>
              </a:defRPr>
            </a:lvl9pPr>
          </a:lstStyle>
          <a:p>
            <a:fld id="{00000000-1234-1234-1234-123412341234}" type="slidenum">
              <a:rPr lang="en-US" sz="1600" smtClean="0">
                <a:solidFill>
                  <a:schemeClr val="tx1"/>
                </a:solidFill>
              </a:rPr>
              <a:pPr/>
              <a:t>11</a:t>
            </a:fld>
            <a:endParaRPr lang="en-US" sz="1600" dirty="0">
              <a:solidFill>
                <a:schemeClr val="tx1"/>
              </a:solidFill>
            </a:endParaRPr>
          </a:p>
        </p:txBody>
      </p:sp>
      <p:sp>
        <p:nvSpPr>
          <p:cNvPr id="6" name="TextBox 5">
            <a:extLst>
              <a:ext uri="{FF2B5EF4-FFF2-40B4-BE49-F238E27FC236}">
                <a16:creationId xmlns:a16="http://schemas.microsoft.com/office/drawing/2014/main" id="{39D42BF6-92F5-A461-3E40-05FB584D4921}"/>
              </a:ext>
            </a:extLst>
          </p:cNvPr>
          <p:cNvSpPr txBox="1"/>
          <p:nvPr/>
        </p:nvSpPr>
        <p:spPr>
          <a:xfrm>
            <a:off x="11448068" y="6488668"/>
            <a:ext cx="508473" cy="369332"/>
          </a:xfrm>
          <a:prstGeom prst="rect">
            <a:avLst/>
          </a:prstGeom>
          <a:noFill/>
        </p:spPr>
        <p:txBody>
          <a:bodyPr wrap="none" rtlCol="0">
            <a:spAutoFit/>
          </a:bodyPr>
          <a:lstStyle/>
          <a:p>
            <a:r>
              <a:rPr lang="en-US" dirty="0"/>
              <a:t>/17</a:t>
            </a:r>
          </a:p>
        </p:txBody>
      </p:sp>
    </p:spTree>
    <p:extLst>
      <p:ext uri="{BB962C8B-B14F-4D97-AF65-F5344CB8AC3E}">
        <p14:creationId xmlns:p14="http://schemas.microsoft.com/office/powerpoint/2010/main" val="779469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BB01F-6431-FB3C-B346-36565FAFCAD4}"/>
              </a:ext>
            </a:extLst>
          </p:cNvPr>
          <p:cNvSpPr>
            <a:spLocks noGrp="1"/>
          </p:cNvSpPr>
          <p:nvPr>
            <p:ph type="title"/>
          </p:nvPr>
        </p:nvSpPr>
        <p:spPr>
          <a:xfrm>
            <a:off x="838200" y="126763"/>
            <a:ext cx="10515600" cy="553336"/>
          </a:xfrm>
        </p:spPr>
        <p:txBody>
          <a:bodyPr/>
          <a:lstStyle/>
          <a:p>
            <a:r>
              <a:rPr lang="en-US" b="0" dirty="0">
                <a:solidFill>
                  <a:schemeClr val="bg1"/>
                </a:solidFill>
              </a:rPr>
              <a:t>Overview: World Technology Summit</a:t>
            </a:r>
          </a:p>
        </p:txBody>
      </p:sp>
      <p:sp>
        <p:nvSpPr>
          <p:cNvPr id="3" name="Text Placeholder 2">
            <a:extLst>
              <a:ext uri="{FF2B5EF4-FFF2-40B4-BE49-F238E27FC236}">
                <a16:creationId xmlns:a16="http://schemas.microsoft.com/office/drawing/2014/main" id="{1988B83C-33D1-1092-5C19-E6695EF80B5D}"/>
              </a:ext>
            </a:extLst>
          </p:cNvPr>
          <p:cNvSpPr>
            <a:spLocks noGrp="1"/>
          </p:cNvSpPr>
          <p:nvPr>
            <p:ph type="body" idx="1"/>
          </p:nvPr>
        </p:nvSpPr>
        <p:spPr/>
        <p:txBody>
          <a:bodyPr/>
          <a:lstStyle/>
          <a:p>
            <a:r>
              <a:rPr lang="en-US" dirty="0"/>
              <a:t>Theme: </a:t>
            </a:r>
            <a:r>
              <a:rPr lang="en-US" b="1" i="1" dirty="0"/>
              <a:t>Translating Science and Technology to Skills and Products</a:t>
            </a:r>
          </a:p>
          <a:p>
            <a:pPr lvl="1"/>
            <a:r>
              <a:rPr lang="en-US" b="1" i="1" dirty="0"/>
              <a:t>Consider Pre-Product Challenge sharing with possible solution strategies</a:t>
            </a:r>
          </a:p>
          <a:p>
            <a:r>
              <a:rPr lang="en-US" b="1" dirty="0"/>
              <a:t>Key Elements</a:t>
            </a:r>
            <a:r>
              <a:rPr lang="en-US" dirty="0"/>
              <a:t>:   </a:t>
            </a:r>
          </a:p>
          <a:p>
            <a:pPr lvl="1"/>
            <a:r>
              <a:rPr lang="en-US" dirty="0">
                <a:solidFill>
                  <a:srgbClr val="FF0000"/>
                </a:solidFill>
              </a:rPr>
              <a:t>Training programs </a:t>
            </a:r>
            <a:r>
              <a:rPr lang="en-US" dirty="0"/>
              <a:t>to enhance skills for lifetime learning, essential to the job</a:t>
            </a:r>
          </a:p>
          <a:p>
            <a:pPr lvl="1"/>
            <a:r>
              <a:rPr lang="en-US" dirty="0"/>
              <a:t>Update on current technologies applicable to products, services, and business activities</a:t>
            </a:r>
          </a:p>
          <a:p>
            <a:pPr lvl="1"/>
            <a:r>
              <a:rPr lang="en-US" dirty="0">
                <a:solidFill>
                  <a:srgbClr val="FF0000"/>
                </a:solidFill>
              </a:rPr>
              <a:t>Have industry leaders share </a:t>
            </a:r>
            <a:r>
              <a:rPr lang="en-US" dirty="0"/>
              <a:t>directions and needs and discuss where IEEE community can assist in addressing these needs</a:t>
            </a:r>
          </a:p>
          <a:p>
            <a:pPr lvl="1"/>
            <a:r>
              <a:rPr lang="en-US" dirty="0">
                <a:solidFill>
                  <a:srgbClr val="FF0000"/>
                </a:solidFill>
              </a:rPr>
              <a:t>Identify industry networking and partnership opportunities</a:t>
            </a:r>
          </a:p>
          <a:p>
            <a:pPr lvl="1"/>
            <a:r>
              <a:rPr lang="en-US" dirty="0">
                <a:solidFill>
                  <a:srgbClr val="FF0000"/>
                </a:solidFill>
              </a:rPr>
              <a:t>Have industry show new products  and present technical challenges </a:t>
            </a:r>
            <a:r>
              <a:rPr lang="en-US" dirty="0"/>
              <a:t>to research</a:t>
            </a:r>
          </a:p>
          <a:p>
            <a:pPr lvl="1"/>
            <a:r>
              <a:rPr lang="en-US" dirty="0"/>
              <a:t>What do you need or like to do and can we help find solutions</a:t>
            </a:r>
          </a:p>
          <a:p>
            <a:r>
              <a:rPr lang="en-US" b="1" dirty="0"/>
              <a:t>Audience</a:t>
            </a:r>
          </a:p>
          <a:p>
            <a:pPr lvl="1"/>
            <a:r>
              <a:rPr lang="en-US" dirty="0"/>
              <a:t>Working engineer spanning different levels of responsibility and experience (entry-level engineer, engineering management, ……. technical engineering fellow)</a:t>
            </a:r>
          </a:p>
          <a:p>
            <a:pPr lvl="1"/>
            <a:r>
              <a:rPr lang="en-US" dirty="0"/>
              <a:t>Technical Leadership and Management (Marketing, Technical, Corporate leaders)</a:t>
            </a:r>
          </a:p>
          <a:p>
            <a:pPr lvl="1"/>
            <a:r>
              <a:rPr lang="en-US" dirty="0"/>
              <a:t>Students/YP moving to or engaging with industry</a:t>
            </a:r>
          </a:p>
          <a:p>
            <a:endParaRPr lang="en-US" dirty="0"/>
          </a:p>
          <a:p>
            <a:endParaRPr lang="en-US" dirty="0"/>
          </a:p>
        </p:txBody>
      </p:sp>
      <p:sp>
        <p:nvSpPr>
          <p:cNvPr id="5" name="Google Shape;146;p1">
            <a:extLst>
              <a:ext uri="{FF2B5EF4-FFF2-40B4-BE49-F238E27FC236}">
                <a16:creationId xmlns:a16="http://schemas.microsoft.com/office/drawing/2014/main" id="{BD1FA01C-BB80-E637-0AAA-29081EA261E8}"/>
              </a:ext>
            </a:extLst>
          </p:cNvPr>
          <p:cNvSpPr txBox="1">
            <a:spLocks/>
          </p:cNvSpPr>
          <p:nvPr/>
        </p:nvSpPr>
        <p:spPr>
          <a:xfrm>
            <a:off x="11110572" y="6492875"/>
            <a:ext cx="648879" cy="365125"/>
          </a:xfrm>
          <a:prstGeom prst="rect">
            <a:avLst/>
          </a:prstGeom>
          <a:noFill/>
          <a:ln>
            <a:noFill/>
          </a:ln>
        </p:spPr>
        <p:txBody>
          <a:bodyPr spcFirstLastPara="1" wrap="square" lIns="121900" tIns="60933" rIns="121900" bIns="60933" anchor="ctr" anchorCtr="0">
            <a:noAutofit/>
          </a:bodyPr>
          <a:lstStyle>
            <a:defPPr>
              <a:defRPr lang="en-US"/>
            </a:defPPr>
            <a:lvl1pPr marL="0" marR="0" lvl="0" indent="0" algn="l" defTabSz="914400" rtl="0" eaLnBrk="1" latinLnBrk="0" hangingPunct="1">
              <a:lnSpc>
                <a:spcPct val="100000"/>
              </a:lnSpc>
              <a:spcBef>
                <a:spcPts val="0"/>
              </a:spcBef>
              <a:spcAft>
                <a:spcPts val="0"/>
              </a:spcAft>
              <a:buClr>
                <a:srgbClr val="000000"/>
              </a:buClr>
              <a:buSzPts val="900"/>
              <a:buFont typeface="Arial"/>
              <a:buNone/>
              <a:defRPr sz="1200" b="0" i="0" u="none" strike="noStrike" kern="1200" cap="none">
                <a:solidFill>
                  <a:srgbClr val="0066A1"/>
                </a:solidFill>
                <a:latin typeface="Calibri"/>
                <a:ea typeface="Calibri"/>
                <a:cs typeface="Calibri"/>
                <a:sym typeface="Calibri"/>
              </a:defRPr>
            </a:lvl1pPr>
            <a:lvl2pPr marL="0" marR="0" lvl="1" indent="0" algn="l" defTabSz="914400" rtl="0" eaLnBrk="1" latinLnBrk="0" hangingPunct="1">
              <a:lnSpc>
                <a:spcPct val="100000"/>
              </a:lnSpc>
              <a:spcBef>
                <a:spcPts val="0"/>
              </a:spcBef>
              <a:spcAft>
                <a:spcPts val="0"/>
              </a:spcAft>
              <a:buClr>
                <a:srgbClr val="000000"/>
              </a:buClr>
              <a:buSzPts val="900"/>
              <a:buFont typeface="Arial"/>
              <a:buNone/>
              <a:defRPr sz="1200" b="0" i="0" u="none" strike="noStrike" kern="1200" cap="none">
                <a:solidFill>
                  <a:srgbClr val="0066A1"/>
                </a:solidFill>
                <a:latin typeface="Calibri"/>
                <a:ea typeface="Calibri"/>
                <a:cs typeface="Calibri"/>
                <a:sym typeface="Calibri"/>
              </a:defRPr>
            </a:lvl2pPr>
            <a:lvl3pPr marL="0" marR="0" lvl="2" indent="0" algn="l" defTabSz="914400" rtl="0" eaLnBrk="1" latinLnBrk="0" hangingPunct="1">
              <a:lnSpc>
                <a:spcPct val="100000"/>
              </a:lnSpc>
              <a:spcBef>
                <a:spcPts val="0"/>
              </a:spcBef>
              <a:spcAft>
                <a:spcPts val="0"/>
              </a:spcAft>
              <a:buClr>
                <a:srgbClr val="000000"/>
              </a:buClr>
              <a:buSzPts val="900"/>
              <a:buFont typeface="Arial"/>
              <a:buNone/>
              <a:defRPr sz="1200" b="0" i="0" u="none" strike="noStrike" kern="1200" cap="none">
                <a:solidFill>
                  <a:srgbClr val="0066A1"/>
                </a:solidFill>
                <a:latin typeface="Calibri"/>
                <a:ea typeface="Calibri"/>
                <a:cs typeface="Calibri"/>
                <a:sym typeface="Calibri"/>
              </a:defRPr>
            </a:lvl3pPr>
            <a:lvl4pPr marL="0" marR="0" lvl="3" indent="0" algn="l" defTabSz="914400" rtl="0" eaLnBrk="1" latinLnBrk="0" hangingPunct="1">
              <a:lnSpc>
                <a:spcPct val="100000"/>
              </a:lnSpc>
              <a:spcBef>
                <a:spcPts val="0"/>
              </a:spcBef>
              <a:spcAft>
                <a:spcPts val="0"/>
              </a:spcAft>
              <a:buClr>
                <a:srgbClr val="000000"/>
              </a:buClr>
              <a:buSzPts val="900"/>
              <a:buFont typeface="Arial"/>
              <a:buNone/>
              <a:defRPr sz="1200" b="0" i="0" u="none" strike="noStrike" kern="1200" cap="none">
                <a:solidFill>
                  <a:srgbClr val="0066A1"/>
                </a:solidFill>
                <a:latin typeface="Calibri"/>
                <a:ea typeface="Calibri"/>
                <a:cs typeface="Calibri"/>
                <a:sym typeface="Calibri"/>
              </a:defRPr>
            </a:lvl4pPr>
            <a:lvl5pPr marL="0" marR="0" lvl="4" indent="0" algn="l" defTabSz="914400" rtl="0" eaLnBrk="1" latinLnBrk="0" hangingPunct="1">
              <a:lnSpc>
                <a:spcPct val="100000"/>
              </a:lnSpc>
              <a:spcBef>
                <a:spcPts val="0"/>
              </a:spcBef>
              <a:spcAft>
                <a:spcPts val="0"/>
              </a:spcAft>
              <a:buClr>
                <a:srgbClr val="000000"/>
              </a:buClr>
              <a:buSzPts val="900"/>
              <a:buFont typeface="Arial"/>
              <a:buNone/>
              <a:defRPr sz="1200" b="0" i="0" u="none" strike="noStrike" kern="1200" cap="none">
                <a:solidFill>
                  <a:srgbClr val="0066A1"/>
                </a:solidFill>
                <a:latin typeface="Calibri"/>
                <a:ea typeface="Calibri"/>
                <a:cs typeface="Calibri"/>
                <a:sym typeface="Calibri"/>
              </a:defRPr>
            </a:lvl5pPr>
            <a:lvl6pPr marL="0" marR="0" lvl="5" indent="0" algn="l" defTabSz="914400" rtl="0" eaLnBrk="1" latinLnBrk="0" hangingPunct="1">
              <a:lnSpc>
                <a:spcPct val="100000"/>
              </a:lnSpc>
              <a:spcBef>
                <a:spcPts val="0"/>
              </a:spcBef>
              <a:spcAft>
                <a:spcPts val="0"/>
              </a:spcAft>
              <a:buClr>
                <a:srgbClr val="000000"/>
              </a:buClr>
              <a:buSzPts val="900"/>
              <a:buFont typeface="Arial"/>
              <a:buNone/>
              <a:defRPr sz="1200" b="0" i="0" u="none" strike="noStrike" kern="1200" cap="none">
                <a:solidFill>
                  <a:srgbClr val="0066A1"/>
                </a:solidFill>
                <a:latin typeface="Calibri"/>
                <a:ea typeface="Calibri"/>
                <a:cs typeface="Calibri"/>
                <a:sym typeface="Calibri"/>
              </a:defRPr>
            </a:lvl6pPr>
            <a:lvl7pPr marL="0" marR="0" lvl="6" indent="0" algn="l" defTabSz="914400" rtl="0" eaLnBrk="1" latinLnBrk="0" hangingPunct="1">
              <a:lnSpc>
                <a:spcPct val="100000"/>
              </a:lnSpc>
              <a:spcBef>
                <a:spcPts val="0"/>
              </a:spcBef>
              <a:spcAft>
                <a:spcPts val="0"/>
              </a:spcAft>
              <a:buClr>
                <a:srgbClr val="000000"/>
              </a:buClr>
              <a:buSzPts val="900"/>
              <a:buFont typeface="Arial"/>
              <a:buNone/>
              <a:defRPr sz="1200" b="0" i="0" u="none" strike="noStrike" kern="1200" cap="none">
                <a:solidFill>
                  <a:srgbClr val="0066A1"/>
                </a:solidFill>
                <a:latin typeface="Calibri"/>
                <a:ea typeface="Calibri"/>
                <a:cs typeface="Calibri"/>
                <a:sym typeface="Calibri"/>
              </a:defRPr>
            </a:lvl7pPr>
            <a:lvl8pPr marL="0" marR="0" lvl="7" indent="0" algn="l" defTabSz="914400" rtl="0" eaLnBrk="1" latinLnBrk="0" hangingPunct="1">
              <a:lnSpc>
                <a:spcPct val="100000"/>
              </a:lnSpc>
              <a:spcBef>
                <a:spcPts val="0"/>
              </a:spcBef>
              <a:spcAft>
                <a:spcPts val="0"/>
              </a:spcAft>
              <a:buClr>
                <a:srgbClr val="000000"/>
              </a:buClr>
              <a:buSzPts val="900"/>
              <a:buFont typeface="Arial"/>
              <a:buNone/>
              <a:defRPr sz="1200" b="0" i="0" u="none" strike="noStrike" kern="1200" cap="none">
                <a:solidFill>
                  <a:srgbClr val="0066A1"/>
                </a:solidFill>
                <a:latin typeface="Calibri"/>
                <a:ea typeface="Calibri"/>
                <a:cs typeface="Calibri"/>
                <a:sym typeface="Calibri"/>
              </a:defRPr>
            </a:lvl8pPr>
            <a:lvl9pPr marL="0" marR="0" lvl="8" indent="0" algn="l" defTabSz="914400" rtl="0" eaLnBrk="1" latinLnBrk="0" hangingPunct="1">
              <a:lnSpc>
                <a:spcPct val="100000"/>
              </a:lnSpc>
              <a:spcBef>
                <a:spcPts val="0"/>
              </a:spcBef>
              <a:spcAft>
                <a:spcPts val="0"/>
              </a:spcAft>
              <a:buClr>
                <a:srgbClr val="000000"/>
              </a:buClr>
              <a:buSzPts val="900"/>
              <a:buFont typeface="Arial"/>
              <a:buNone/>
              <a:defRPr sz="1200" b="0" i="0" u="none" strike="noStrike" kern="1200" cap="none">
                <a:solidFill>
                  <a:srgbClr val="0066A1"/>
                </a:solidFill>
                <a:latin typeface="Calibri"/>
                <a:ea typeface="Calibri"/>
                <a:cs typeface="Calibri"/>
                <a:sym typeface="Calibri"/>
              </a:defRPr>
            </a:lvl9pPr>
          </a:lstStyle>
          <a:p>
            <a:fld id="{00000000-1234-1234-1234-123412341234}" type="slidenum">
              <a:rPr lang="en-US" sz="1600" smtClean="0">
                <a:solidFill>
                  <a:schemeClr val="tx1"/>
                </a:solidFill>
              </a:rPr>
              <a:pPr/>
              <a:t>12</a:t>
            </a:fld>
            <a:endParaRPr lang="en-US" sz="1600" dirty="0">
              <a:solidFill>
                <a:schemeClr val="tx1"/>
              </a:solidFill>
            </a:endParaRPr>
          </a:p>
        </p:txBody>
      </p:sp>
      <p:sp>
        <p:nvSpPr>
          <p:cNvPr id="6" name="TextBox 5">
            <a:extLst>
              <a:ext uri="{FF2B5EF4-FFF2-40B4-BE49-F238E27FC236}">
                <a16:creationId xmlns:a16="http://schemas.microsoft.com/office/drawing/2014/main" id="{C7896EE0-D8CB-1E93-4422-1C0FC993AE38}"/>
              </a:ext>
            </a:extLst>
          </p:cNvPr>
          <p:cNvSpPr txBox="1"/>
          <p:nvPr/>
        </p:nvSpPr>
        <p:spPr>
          <a:xfrm>
            <a:off x="11363225" y="6479241"/>
            <a:ext cx="508473" cy="369332"/>
          </a:xfrm>
          <a:prstGeom prst="rect">
            <a:avLst/>
          </a:prstGeom>
          <a:noFill/>
        </p:spPr>
        <p:txBody>
          <a:bodyPr wrap="none" rtlCol="0">
            <a:spAutoFit/>
          </a:bodyPr>
          <a:lstStyle/>
          <a:p>
            <a:r>
              <a:rPr lang="en-US" dirty="0"/>
              <a:t>/17</a:t>
            </a:r>
          </a:p>
        </p:txBody>
      </p:sp>
    </p:spTree>
    <p:extLst>
      <p:ext uri="{BB962C8B-B14F-4D97-AF65-F5344CB8AC3E}">
        <p14:creationId xmlns:p14="http://schemas.microsoft.com/office/powerpoint/2010/main" val="1806815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520D3A-286F-D2E8-0F5F-E7CDD4908D6C}"/>
              </a:ext>
            </a:extLst>
          </p:cNvPr>
          <p:cNvSpPr txBox="1"/>
          <p:nvPr/>
        </p:nvSpPr>
        <p:spPr>
          <a:xfrm>
            <a:off x="7811527" y="5150913"/>
            <a:ext cx="2393123" cy="1200329"/>
          </a:xfrm>
          <a:prstGeom prst="rect">
            <a:avLst/>
          </a:prstGeom>
          <a:noFill/>
          <a:ln w="28575">
            <a:solidFill>
              <a:srgbClr val="7030A0"/>
            </a:solidFill>
          </a:ln>
        </p:spPr>
        <p:txBody>
          <a:bodyPr wrap="square" rtlCol="0">
            <a:spAutoFit/>
          </a:bodyPr>
          <a:lstStyle/>
          <a:p>
            <a:pPr algn="ctr"/>
            <a:r>
              <a:rPr lang="en-US" sz="2400" dirty="0"/>
              <a:t>Industry Approved Program</a:t>
            </a:r>
          </a:p>
        </p:txBody>
      </p:sp>
      <p:sp>
        <p:nvSpPr>
          <p:cNvPr id="2" name="Title 1">
            <a:extLst>
              <a:ext uri="{FF2B5EF4-FFF2-40B4-BE49-F238E27FC236}">
                <a16:creationId xmlns:a16="http://schemas.microsoft.com/office/drawing/2014/main" id="{D61F596A-96D6-A0F6-AB3E-F47FD3B720D0}"/>
              </a:ext>
            </a:extLst>
          </p:cNvPr>
          <p:cNvSpPr>
            <a:spLocks noGrp="1"/>
          </p:cNvSpPr>
          <p:nvPr>
            <p:ph type="title"/>
          </p:nvPr>
        </p:nvSpPr>
        <p:spPr>
          <a:xfrm>
            <a:off x="838200" y="85690"/>
            <a:ext cx="10515600" cy="553336"/>
          </a:xfrm>
        </p:spPr>
        <p:txBody>
          <a:bodyPr/>
          <a:lstStyle/>
          <a:p>
            <a:r>
              <a:rPr lang="en-US" b="0" dirty="0">
                <a:solidFill>
                  <a:schemeClr val="bg1"/>
                </a:solidFill>
              </a:rPr>
              <a:t>Process Behind World Technology Summit</a:t>
            </a:r>
          </a:p>
        </p:txBody>
      </p:sp>
      <p:pic>
        <p:nvPicPr>
          <p:cNvPr id="6" name="Picture 5" descr="A light bulb with a flower inside&#10;&#10;Description automatically generated with low confidence">
            <a:extLst>
              <a:ext uri="{FF2B5EF4-FFF2-40B4-BE49-F238E27FC236}">
                <a16:creationId xmlns:a16="http://schemas.microsoft.com/office/drawing/2014/main" id="{055E965B-AE3E-D9BE-51B8-7B05CB9B53B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61220" y="1017903"/>
            <a:ext cx="1759701" cy="1759701"/>
          </a:xfrm>
          <a:prstGeom prst="rect">
            <a:avLst/>
          </a:prstGeom>
        </p:spPr>
      </p:pic>
      <p:sp>
        <p:nvSpPr>
          <p:cNvPr id="7" name="TextBox 6">
            <a:extLst>
              <a:ext uri="{FF2B5EF4-FFF2-40B4-BE49-F238E27FC236}">
                <a16:creationId xmlns:a16="http://schemas.microsoft.com/office/drawing/2014/main" id="{27B198AF-E922-4CC1-C9C8-B2B87B390261}"/>
              </a:ext>
            </a:extLst>
          </p:cNvPr>
          <p:cNvSpPr txBox="1"/>
          <p:nvPr/>
        </p:nvSpPr>
        <p:spPr>
          <a:xfrm>
            <a:off x="629263" y="2959844"/>
            <a:ext cx="3145331" cy="1015663"/>
          </a:xfrm>
          <a:prstGeom prst="rect">
            <a:avLst/>
          </a:prstGeom>
          <a:noFill/>
        </p:spPr>
        <p:txBody>
          <a:bodyPr wrap="square" rtlCol="0">
            <a:spAutoFit/>
          </a:bodyPr>
          <a:lstStyle/>
          <a:p>
            <a:r>
              <a:rPr lang="en-US" sz="2000" b="1" dirty="0"/>
              <a:t>Industry Provides Topics</a:t>
            </a:r>
          </a:p>
          <a:p>
            <a:pPr marL="380990" indent="-380990">
              <a:buFont typeface="Arial" panose="020B0604020202020204" pitchFamily="34" charset="0"/>
              <a:buChar char="•"/>
            </a:pPr>
            <a:r>
              <a:rPr lang="en-US" sz="2000" dirty="0"/>
              <a:t>Interests</a:t>
            </a:r>
          </a:p>
          <a:p>
            <a:pPr marL="380990" indent="-380990">
              <a:buFont typeface="Arial" panose="020B0604020202020204" pitchFamily="34" charset="0"/>
              <a:buChar char="•"/>
            </a:pPr>
            <a:r>
              <a:rPr lang="en-US" sz="2000" dirty="0"/>
              <a:t>Needs</a:t>
            </a:r>
          </a:p>
        </p:txBody>
      </p:sp>
      <p:pic>
        <p:nvPicPr>
          <p:cNvPr id="9" name="Picture 8" descr="A picture containing font, logo, symbol, text&#10;&#10;Description automatically generated">
            <a:extLst>
              <a:ext uri="{FF2B5EF4-FFF2-40B4-BE49-F238E27FC236}">
                <a16:creationId xmlns:a16="http://schemas.microsoft.com/office/drawing/2014/main" id="{ABA80450-DD27-D52B-C95B-BF84F769C592}"/>
              </a:ext>
            </a:extLst>
          </p:cNvPr>
          <p:cNvPicPr>
            <a:picLocks noChangeAspect="1"/>
          </p:cNvPicPr>
          <p:nvPr/>
        </p:nvPicPr>
        <p:blipFill>
          <a:blip r:embed="rId4"/>
          <a:stretch>
            <a:fillRect/>
          </a:stretch>
        </p:blipFill>
        <p:spPr>
          <a:xfrm>
            <a:off x="4414274" y="1205289"/>
            <a:ext cx="2473087" cy="1384928"/>
          </a:xfrm>
          <a:prstGeom prst="rect">
            <a:avLst/>
          </a:prstGeom>
        </p:spPr>
      </p:pic>
      <p:sp>
        <p:nvSpPr>
          <p:cNvPr id="10" name="Arrow: Right 9">
            <a:extLst>
              <a:ext uri="{FF2B5EF4-FFF2-40B4-BE49-F238E27FC236}">
                <a16:creationId xmlns:a16="http://schemas.microsoft.com/office/drawing/2014/main" id="{241C1F7F-B932-9C50-C224-BF4AEEC8DBF8}"/>
              </a:ext>
            </a:extLst>
          </p:cNvPr>
          <p:cNvSpPr/>
          <p:nvPr/>
        </p:nvSpPr>
        <p:spPr>
          <a:xfrm>
            <a:off x="2617565" y="1782916"/>
            <a:ext cx="1293488" cy="5533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TextBox 11">
            <a:extLst>
              <a:ext uri="{FF2B5EF4-FFF2-40B4-BE49-F238E27FC236}">
                <a16:creationId xmlns:a16="http://schemas.microsoft.com/office/drawing/2014/main" id="{3AEF50FB-D8F1-45A5-2B68-8F9332DC97CD}"/>
              </a:ext>
            </a:extLst>
          </p:cNvPr>
          <p:cNvSpPr txBox="1"/>
          <p:nvPr/>
        </p:nvSpPr>
        <p:spPr>
          <a:xfrm>
            <a:off x="4227871" y="2959844"/>
            <a:ext cx="2798916" cy="1631216"/>
          </a:xfrm>
          <a:prstGeom prst="rect">
            <a:avLst/>
          </a:prstGeom>
          <a:noFill/>
        </p:spPr>
        <p:txBody>
          <a:bodyPr wrap="square" rtlCol="0">
            <a:spAutoFit/>
          </a:bodyPr>
          <a:lstStyle/>
          <a:p>
            <a:r>
              <a:rPr lang="en-US" sz="2000" b="1" dirty="0"/>
              <a:t>IEEE Organizes</a:t>
            </a:r>
          </a:p>
          <a:p>
            <a:pPr marL="380990" indent="-380990">
              <a:buFont typeface="Arial" panose="020B0604020202020204" pitchFamily="34" charset="0"/>
              <a:buChar char="•"/>
            </a:pPr>
            <a:r>
              <a:rPr lang="en-US" sz="2000" dirty="0"/>
              <a:t>Speakers on Topics </a:t>
            </a:r>
          </a:p>
          <a:p>
            <a:pPr marL="380990" lvl="2" indent="-380990">
              <a:buFont typeface="Wingdings" panose="05000000000000000000" pitchFamily="2" charset="2"/>
              <a:buChar char="Ø"/>
            </a:pPr>
            <a:r>
              <a:rPr lang="en-US" sz="2000" dirty="0"/>
              <a:t>Training</a:t>
            </a:r>
          </a:p>
          <a:p>
            <a:pPr marL="380990" lvl="2" indent="-380990">
              <a:buFont typeface="Wingdings" panose="05000000000000000000" pitchFamily="2" charset="2"/>
              <a:buChar char="Ø"/>
            </a:pPr>
            <a:r>
              <a:rPr lang="en-US" sz="2000" dirty="0"/>
              <a:t>Research Summit</a:t>
            </a:r>
          </a:p>
          <a:p>
            <a:pPr marL="380990" lvl="2" indent="-380990">
              <a:buFont typeface="Wingdings" panose="05000000000000000000" pitchFamily="2" charset="2"/>
              <a:buChar char="Ø"/>
            </a:pPr>
            <a:r>
              <a:rPr lang="en-US" sz="2000" dirty="0"/>
              <a:t>Students</a:t>
            </a:r>
          </a:p>
        </p:txBody>
      </p:sp>
      <p:pic>
        <p:nvPicPr>
          <p:cNvPr id="14" name="Picture 13" descr="A group of people in a conference room&#10;&#10;Description automatically generated with medium confidence">
            <a:extLst>
              <a:ext uri="{FF2B5EF4-FFF2-40B4-BE49-F238E27FC236}">
                <a16:creationId xmlns:a16="http://schemas.microsoft.com/office/drawing/2014/main" id="{07583F73-B7C4-0C82-E1BF-C51214C71E0E}"/>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8543275" y="940514"/>
            <a:ext cx="2490839" cy="1660559"/>
          </a:xfrm>
          <a:prstGeom prst="rect">
            <a:avLst/>
          </a:prstGeom>
        </p:spPr>
      </p:pic>
      <p:sp>
        <p:nvSpPr>
          <p:cNvPr id="15" name="TextBox 14">
            <a:extLst>
              <a:ext uri="{FF2B5EF4-FFF2-40B4-BE49-F238E27FC236}">
                <a16:creationId xmlns:a16="http://schemas.microsoft.com/office/drawing/2014/main" id="{BC17AD4D-A600-5C38-589E-AB6E824BA3EB}"/>
              </a:ext>
            </a:extLst>
          </p:cNvPr>
          <p:cNvSpPr txBox="1"/>
          <p:nvPr/>
        </p:nvSpPr>
        <p:spPr>
          <a:xfrm>
            <a:off x="7892160" y="2923203"/>
            <a:ext cx="3793067" cy="2246769"/>
          </a:xfrm>
          <a:prstGeom prst="rect">
            <a:avLst/>
          </a:prstGeom>
          <a:noFill/>
        </p:spPr>
        <p:txBody>
          <a:bodyPr wrap="square" rtlCol="0">
            <a:spAutoFit/>
          </a:bodyPr>
          <a:lstStyle/>
          <a:p>
            <a:r>
              <a:rPr lang="en-US" sz="2000" b="1" dirty="0"/>
              <a:t>World Technology Summit </a:t>
            </a:r>
            <a:r>
              <a:rPr lang="en-US" sz="2000" dirty="0"/>
              <a:t>Agenda approved by industry </a:t>
            </a:r>
          </a:p>
          <a:p>
            <a:pPr marL="380990" indent="-380990">
              <a:buFont typeface="Arial" panose="020B0604020202020204" pitchFamily="34" charset="0"/>
              <a:buChar char="•"/>
            </a:pPr>
            <a:r>
              <a:rPr lang="en-US" sz="2000" dirty="0"/>
              <a:t>Agenda aligned to their topics</a:t>
            </a:r>
          </a:p>
          <a:p>
            <a:pPr marL="380990" indent="-380990">
              <a:buFont typeface="Arial" panose="020B0604020202020204" pitchFamily="34" charset="0"/>
              <a:buChar char="•"/>
            </a:pPr>
            <a:r>
              <a:rPr lang="en-US" sz="2000" dirty="0"/>
              <a:t>Sessions</a:t>
            </a:r>
          </a:p>
          <a:p>
            <a:pPr marL="380990" indent="-380990">
              <a:buFont typeface="Arial" panose="020B0604020202020204" pitchFamily="34" charset="0"/>
              <a:buChar char="•"/>
            </a:pPr>
            <a:r>
              <a:rPr lang="en-US" sz="2000" dirty="0"/>
              <a:t>Exhibitions</a:t>
            </a:r>
          </a:p>
          <a:p>
            <a:pPr marL="380990" indent="-380990">
              <a:buFont typeface="Arial" panose="020B0604020202020204" pitchFamily="34" charset="0"/>
              <a:buChar char="•"/>
            </a:pPr>
            <a:r>
              <a:rPr lang="en-US" sz="2000" dirty="0"/>
              <a:t>Keynotes/Panels</a:t>
            </a:r>
          </a:p>
          <a:p>
            <a:pPr marL="380990" indent="-380990">
              <a:buFont typeface="Arial" panose="020B0604020202020204" pitchFamily="34" charset="0"/>
              <a:buChar char="•"/>
            </a:pPr>
            <a:r>
              <a:rPr lang="en-US" sz="2000" dirty="0"/>
              <a:t>Networking</a:t>
            </a:r>
          </a:p>
        </p:txBody>
      </p:sp>
      <p:sp>
        <p:nvSpPr>
          <p:cNvPr id="16" name="Arrow: Right 15">
            <a:extLst>
              <a:ext uri="{FF2B5EF4-FFF2-40B4-BE49-F238E27FC236}">
                <a16:creationId xmlns:a16="http://schemas.microsoft.com/office/drawing/2014/main" id="{87F91132-24B3-D98B-1BFF-1837BC2FAFBE}"/>
              </a:ext>
            </a:extLst>
          </p:cNvPr>
          <p:cNvSpPr/>
          <p:nvPr/>
        </p:nvSpPr>
        <p:spPr>
          <a:xfrm>
            <a:off x="7168808" y="1782916"/>
            <a:ext cx="1293488" cy="5533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TextBox 16">
            <a:extLst>
              <a:ext uri="{FF2B5EF4-FFF2-40B4-BE49-F238E27FC236}">
                <a16:creationId xmlns:a16="http://schemas.microsoft.com/office/drawing/2014/main" id="{0ED5F6D5-CDE3-61F4-94E6-BDB954A6FB7C}"/>
              </a:ext>
            </a:extLst>
          </p:cNvPr>
          <p:cNvSpPr txBox="1"/>
          <p:nvPr/>
        </p:nvSpPr>
        <p:spPr>
          <a:xfrm>
            <a:off x="4406974" y="5143118"/>
            <a:ext cx="2137697" cy="1200329"/>
          </a:xfrm>
          <a:prstGeom prst="rect">
            <a:avLst/>
          </a:prstGeom>
          <a:noFill/>
          <a:ln w="28575">
            <a:solidFill>
              <a:srgbClr val="7030A0"/>
            </a:solidFill>
          </a:ln>
        </p:spPr>
        <p:txBody>
          <a:bodyPr wrap="square" rtlCol="0">
            <a:spAutoFit/>
          </a:bodyPr>
          <a:lstStyle>
            <a:defPPr marR="0" lvl="0" algn="l" rtl="0">
              <a:lnSpc>
                <a:spcPct val="100000"/>
              </a:lnSpc>
              <a:spcBef>
                <a:spcPts val="0"/>
              </a:spcBef>
              <a:spcAft>
                <a:spcPts val="0"/>
              </a:spcAft>
            </a:defPPr>
            <a:lvl1pPr algn="ctr"/>
          </a:lstStyle>
          <a:p>
            <a:r>
              <a:rPr lang="en-US" sz="2400" dirty="0"/>
              <a:t>IEEE Organization</a:t>
            </a:r>
          </a:p>
          <a:p>
            <a:r>
              <a:rPr lang="en-US" sz="2400" dirty="0"/>
              <a:t>Committee</a:t>
            </a:r>
          </a:p>
        </p:txBody>
      </p:sp>
      <p:sp>
        <p:nvSpPr>
          <p:cNvPr id="18" name="TextBox 17">
            <a:extLst>
              <a:ext uri="{FF2B5EF4-FFF2-40B4-BE49-F238E27FC236}">
                <a16:creationId xmlns:a16="http://schemas.microsoft.com/office/drawing/2014/main" id="{660C49DB-2A08-19DE-8B0A-E5B4CE179E81}"/>
              </a:ext>
            </a:extLst>
          </p:cNvPr>
          <p:cNvSpPr txBox="1"/>
          <p:nvPr/>
        </p:nvSpPr>
        <p:spPr>
          <a:xfrm>
            <a:off x="1041401" y="5149919"/>
            <a:ext cx="2137697" cy="1200329"/>
          </a:xfrm>
          <a:prstGeom prst="rect">
            <a:avLst/>
          </a:prstGeom>
          <a:noFill/>
          <a:ln w="28575">
            <a:solidFill>
              <a:srgbClr val="7030A0"/>
            </a:solidFill>
          </a:ln>
        </p:spPr>
        <p:txBody>
          <a:bodyPr wrap="square" rtlCol="0">
            <a:spAutoFit/>
          </a:bodyPr>
          <a:lstStyle/>
          <a:p>
            <a:pPr algn="ctr"/>
            <a:r>
              <a:rPr lang="en-US" sz="2400" dirty="0"/>
              <a:t>Industry Steering</a:t>
            </a:r>
          </a:p>
          <a:p>
            <a:pPr algn="ctr"/>
            <a:r>
              <a:rPr lang="en-US" sz="2400" dirty="0"/>
              <a:t>Committee</a:t>
            </a:r>
          </a:p>
        </p:txBody>
      </p:sp>
      <p:sp>
        <p:nvSpPr>
          <p:cNvPr id="5" name="Google Shape;146;p1">
            <a:extLst>
              <a:ext uri="{FF2B5EF4-FFF2-40B4-BE49-F238E27FC236}">
                <a16:creationId xmlns:a16="http://schemas.microsoft.com/office/drawing/2014/main" id="{33D0EB26-B189-B85E-0293-80611EDA5C41}"/>
              </a:ext>
            </a:extLst>
          </p:cNvPr>
          <p:cNvSpPr txBox="1">
            <a:spLocks/>
          </p:cNvSpPr>
          <p:nvPr/>
        </p:nvSpPr>
        <p:spPr>
          <a:xfrm>
            <a:off x="11029359" y="6492875"/>
            <a:ext cx="648879" cy="365125"/>
          </a:xfrm>
          <a:prstGeom prst="rect">
            <a:avLst/>
          </a:prstGeom>
          <a:noFill/>
          <a:ln>
            <a:noFill/>
          </a:ln>
        </p:spPr>
        <p:txBody>
          <a:bodyPr spcFirstLastPara="1" wrap="square" lIns="121900" tIns="60933" rIns="121900" bIns="60933" anchor="ctr" anchorCtr="0">
            <a:noAutofit/>
          </a:bodyPr>
          <a:lstStyle>
            <a:defPPr>
              <a:defRPr lang="en-US"/>
            </a:defPPr>
            <a:lvl1pPr marL="0" marR="0" lvl="0" indent="0" algn="l" defTabSz="914400" rtl="0" eaLnBrk="1" latinLnBrk="0" hangingPunct="1">
              <a:lnSpc>
                <a:spcPct val="100000"/>
              </a:lnSpc>
              <a:spcBef>
                <a:spcPts val="0"/>
              </a:spcBef>
              <a:spcAft>
                <a:spcPts val="0"/>
              </a:spcAft>
              <a:buClr>
                <a:srgbClr val="000000"/>
              </a:buClr>
              <a:buSzPts val="900"/>
              <a:buFont typeface="Arial"/>
              <a:buNone/>
              <a:defRPr sz="1200" b="0" i="0" u="none" strike="noStrike" kern="1200" cap="none">
                <a:solidFill>
                  <a:srgbClr val="0066A1"/>
                </a:solidFill>
                <a:latin typeface="Calibri"/>
                <a:ea typeface="Calibri"/>
                <a:cs typeface="Calibri"/>
                <a:sym typeface="Calibri"/>
              </a:defRPr>
            </a:lvl1pPr>
            <a:lvl2pPr marL="0" marR="0" lvl="1" indent="0" algn="l" defTabSz="914400" rtl="0" eaLnBrk="1" latinLnBrk="0" hangingPunct="1">
              <a:lnSpc>
                <a:spcPct val="100000"/>
              </a:lnSpc>
              <a:spcBef>
                <a:spcPts val="0"/>
              </a:spcBef>
              <a:spcAft>
                <a:spcPts val="0"/>
              </a:spcAft>
              <a:buClr>
                <a:srgbClr val="000000"/>
              </a:buClr>
              <a:buSzPts val="900"/>
              <a:buFont typeface="Arial"/>
              <a:buNone/>
              <a:defRPr sz="1200" b="0" i="0" u="none" strike="noStrike" kern="1200" cap="none">
                <a:solidFill>
                  <a:srgbClr val="0066A1"/>
                </a:solidFill>
                <a:latin typeface="Calibri"/>
                <a:ea typeface="Calibri"/>
                <a:cs typeface="Calibri"/>
                <a:sym typeface="Calibri"/>
              </a:defRPr>
            </a:lvl2pPr>
            <a:lvl3pPr marL="0" marR="0" lvl="2" indent="0" algn="l" defTabSz="914400" rtl="0" eaLnBrk="1" latinLnBrk="0" hangingPunct="1">
              <a:lnSpc>
                <a:spcPct val="100000"/>
              </a:lnSpc>
              <a:spcBef>
                <a:spcPts val="0"/>
              </a:spcBef>
              <a:spcAft>
                <a:spcPts val="0"/>
              </a:spcAft>
              <a:buClr>
                <a:srgbClr val="000000"/>
              </a:buClr>
              <a:buSzPts val="900"/>
              <a:buFont typeface="Arial"/>
              <a:buNone/>
              <a:defRPr sz="1200" b="0" i="0" u="none" strike="noStrike" kern="1200" cap="none">
                <a:solidFill>
                  <a:srgbClr val="0066A1"/>
                </a:solidFill>
                <a:latin typeface="Calibri"/>
                <a:ea typeface="Calibri"/>
                <a:cs typeface="Calibri"/>
                <a:sym typeface="Calibri"/>
              </a:defRPr>
            </a:lvl3pPr>
            <a:lvl4pPr marL="0" marR="0" lvl="3" indent="0" algn="l" defTabSz="914400" rtl="0" eaLnBrk="1" latinLnBrk="0" hangingPunct="1">
              <a:lnSpc>
                <a:spcPct val="100000"/>
              </a:lnSpc>
              <a:spcBef>
                <a:spcPts val="0"/>
              </a:spcBef>
              <a:spcAft>
                <a:spcPts val="0"/>
              </a:spcAft>
              <a:buClr>
                <a:srgbClr val="000000"/>
              </a:buClr>
              <a:buSzPts val="900"/>
              <a:buFont typeface="Arial"/>
              <a:buNone/>
              <a:defRPr sz="1200" b="0" i="0" u="none" strike="noStrike" kern="1200" cap="none">
                <a:solidFill>
                  <a:srgbClr val="0066A1"/>
                </a:solidFill>
                <a:latin typeface="Calibri"/>
                <a:ea typeface="Calibri"/>
                <a:cs typeface="Calibri"/>
                <a:sym typeface="Calibri"/>
              </a:defRPr>
            </a:lvl4pPr>
            <a:lvl5pPr marL="0" marR="0" lvl="4" indent="0" algn="l" defTabSz="914400" rtl="0" eaLnBrk="1" latinLnBrk="0" hangingPunct="1">
              <a:lnSpc>
                <a:spcPct val="100000"/>
              </a:lnSpc>
              <a:spcBef>
                <a:spcPts val="0"/>
              </a:spcBef>
              <a:spcAft>
                <a:spcPts val="0"/>
              </a:spcAft>
              <a:buClr>
                <a:srgbClr val="000000"/>
              </a:buClr>
              <a:buSzPts val="900"/>
              <a:buFont typeface="Arial"/>
              <a:buNone/>
              <a:defRPr sz="1200" b="0" i="0" u="none" strike="noStrike" kern="1200" cap="none">
                <a:solidFill>
                  <a:srgbClr val="0066A1"/>
                </a:solidFill>
                <a:latin typeface="Calibri"/>
                <a:ea typeface="Calibri"/>
                <a:cs typeface="Calibri"/>
                <a:sym typeface="Calibri"/>
              </a:defRPr>
            </a:lvl5pPr>
            <a:lvl6pPr marL="0" marR="0" lvl="5" indent="0" algn="l" defTabSz="914400" rtl="0" eaLnBrk="1" latinLnBrk="0" hangingPunct="1">
              <a:lnSpc>
                <a:spcPct val="100000"/>
              </a:lnSpc>
              <a:spcBef>
                <a:spcPts val="0"/>
              </a:spcBef>
              <a:spcAft>
                <a:spcPts val="0"/>
              </a:spcAft>
              <a:buClr>
                <a:srgbClr val="000000"/>
              </a:buClr>
              <a:buSzPts val="900"/>
              <a:buFont typeface="Arial"/>
              <a:buNone/>
              <a:defRPr sz="1200" b="0" i="0" u="none" strike="noStrike" kern="1200" cap="none">
                <a:solidFill>
                  <a:srgbClr val="0066A1"/>
                </a:solidFill>
                <a:latin typeface="Calibri"/>
                <a:ea typeface="Calibri"/>
                <a:cs typeface="Calibri"/>
                <a:sym typeface="Calibri"/>
              </a:defRPr>
            </a:lvl6pPr>
            <a:lvl7pPr marL="0" marR="0" lvl="6" indent="0" algn="l" defTabSz="914400" rtl="0" eaLnBrk="1" latinLnBrk="0" hangingPunct="1">
              <a:lnSpc>
                <a:spcPct val="100000"/>
              </a:lnSpc>
              <a:spcBef>
                <a:spcPts val="0"/>
              </a:spcBef>
              <a:spcAft>
                <a:spcPts val="0"/>
              </a:spcAft>
              <a:buClr>
                <a:srgbClr val="000000"/>
              </a:buClr>
              <a:buSzPts val="900"/>
              <a:buFont typeface="Arial"/>
              <a:buNone/>
              <a:defRPr sz="1200" b="0" i="0" u="none" strike="noStrike" kern="1200" cap="none">
                <a:solidFill>
                  <a:srgbClr val="0066A1"/>
                </a:solidFill>
                <a:latin typeface="Calibri"/>
                <a:ea typeface="Calibri"/>
                <a:cs typeface="Calibri"/>
                <a:sym typeface="Calibri"/>
              </a:defRPr>
            </a:lvl7pPr>
            <a:lvl8pPr marL="0" marR="0" lvl="7" indent="0" algn="l" defTabSz="914400" rtl="0" eaLnBrk="1" latinLnBrk="0" hangingPunct="1">
              <a:lnSpc>
                <a:spcPct val="100000"/>
              </a:lnSpc>
              <a:spcBef>
                <a:spcPts val="0"/>
              </a:spcBef>
              <a:spcAft>
                <a:spcPts val="0"/>
              </a:spcAft>
              <a:buClr>
                <a:srgbClr val="000000"/>
              </a:buClr>
              <a:buSzPts val="900"/>
              <a:buFont typeface="Arial"/>
              <a:buNone/>
              <a:defRPr sz="1200" b="0" i="0" u="none" strike="noStrike" kern="1200" cap="none">
                <a:solidFill>
                  <a:srgbClr val="0066A1"/>
                </a:solidFill>
                <a:latin typeface="Calibri"/>
                <a:ea typeface="Calibri"/>
                <a:cs typeface="Calibri"/>
                <a:sym typeface="Calibri"/>
              </a:defRPr>
            </a:lvl8pPr>
            <a:lvl9pPr marL="0" marR="0" lvl="8" indent="0" algn="l" defTabSz="914400" rtl="0" eaLnBrk="1" latinLnBrk="0" hangingPunct="1">
              <a:lnSpc>
                <a:spcPct val="100000"/>
              </a:lnSpc>
              <a:spcBef>
                <a:spcPts val="0"/>
              </a:spcBef>
              <a:spcAft>
                <a:spcPts val="0"/>
              </a:spcAft>
              <a:buClr>
                <a:srgbClr val="000000"/>
              </a:buClr>
              <a:buSzPts val="900"/>
              <a:buFont typeface="Arial"/>
              <a:buNone/>
              <a:defRPr sz="1200" b="0" i="0" u="none" strike="noStrike" kern="1200" cap="none">
                <a:solidFill>
                  <a:srgbClr val="0066A1"/>
                </a:solidFill>
                <a:latin typeface="Calibri"/>
                <a:ea typeface="Calibri"/>
                <a:cs typeface="Calibri"/>
                <a:sym typeface="Calibri"/>
              </a:defRPr>
            </a:lvl9pPr>
          </a:lstStyle>
          <a:p>
            <a:fld id="{00000000-1234-1234-1234-123412341234}" type="slidenum">
              <a:rPr lang="en-US" sz="1600" smtClean="0">
                <a:solidFill>
                  <a:schemeClr val="tx1"/>
                </a:solidFill>
              </a:rPr>
              <a:pPr/>
              <a:t>13</a:t>
            </a:fld>
            <a:endParaRPr lang="en-US" sz="1600" dirty="0">
              <a:solidFill>
                <a:schemeClr val="tx1"/>
              </a:solidFill>
            </a:endParaRPr>
          </a:p>
        </p:txBody>
      </p:sp>
      <p:sp>
        <p:nvSpPr>
          <p:cNvPr id="8" name="TextBox 7">
            <a:extLst>
              <a:ext uri="{FF2B5EF4-FFF2-40B4-BE49-F238E27FC236}">
                <a16:creationId xmlns:a16="http://schemas.microsoft.com/office/drawing/2014/main" id="{3A66E888-B8B5-58A1-0BBC-677757918617}"/>
              </a:ext>
            </a:extLst>
          </p:cNvPr>
          <p:cNvSpPr txBox="1"/>
          <p:nvPr/>
        </p:nvSpPr>
        <p:spPr>
          <a:xfrm>
            <a:off x="11268957" y="6479241"/>
            <a:ext cx="508473" cy="369332"/>
          </a:xfrm>
          <a:prstGeom prst="rect">
            <a:avLst/>
          </a:prstGeom>
          <a:noFill/>
        </p:spPr>
        <p:txBody>
          <a:bodyPr wrap="none" rtlCol="0">
            <a:spAutoFit/>
          </a:bodyPr>
          <a:lstStyle/>
          <a:p>
            <a:r>
              <a:rPr lang="en-US" dirty="0"/>
              <a:t>/17</a:t>
            </a:r>
          </a:p>
        </p:txBody>
      </p:sp>
    </p:spTree>
    <p:extLst>
      <p:ext uri="{BB962C8B-B14F-4D97-AF65-F5344CB8AC3E}">
        <p14:creationId xmlns:p14="http://schemas.microsoft.com/office/powerpoint/2010/main" val="1393392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6992F-3D46-900B-229C-7D5328E23F26}"/>
              </a:ext>
            </a:extLst>
          </p:cNvPr>
          <p:cNvSpPr>
            <a:spLocks noGrp="1"/>
          </p:cNvSpPr>
          <p:nvPr>
            <p:ph type="title"/>
          </p:nvPr>
        </p:nvSpPr>
        <p:spPr>
          <a:xfrm>
            <a:off x="838200" y="76608"/>
            <a:ext cx="10515600" cy="553336"/>
          </a:xfrm>
        </p:spPr>
        <p:txBody>
          <a:bodyPr/>
          <a:lstStyle/>
          <a:p>
            <a:r>
              <a:rPr lang="en-US" b="0" dirty="0">
                <a:solidFill>
                  <a:schemeClr val="bg1"/>
                </a:solidFill>
              </a:rPr>
              <a:t>IEEE Community Provides</a:t>
            </a:r>
          </a:p>
        </p:txBody>
      </p:sp>
      <p:sp>
        <p:nvSpPr>
          <p:cNvPr id="3" name="Text Placeholder 2">
            <a:extLst>
              <a:ext uri="{FF2B5EF4-FFF2-40B4-BE49-F238E27FC236}">
                <a16:creationId xmlns:a16="http://schemas.microsoft.com/office/drawing/2014/main" id="{3C98BF16-D2C5-64C0-48CF-7ABB13697FF2}"/>
              </a:ext>
            </a:extLst>
          </p:cNvPr>
          <p:cNvSpPr>
            <a:spLocks noGrp="1"/>
          </p:cNvSpPr>
          <p:nvPr>
            <p:ph type="body" idx="1"/>
          </p:nvPr>
        </p:nvSpPr>
        <p:spPr>
          <a:xfrm>
            <a:off x="838200" y="908872"/>
            <a:ext cx="10515600" cy="4417940"/>
          </a:xfrm>
        </p:spPr>
        <p:txBody>
          <a:bodyPr/>
          <a:lstStyle/>
          <a:p>
            <a:r>
              <a:rPr lang="en-US" dirty="0"/>
              <a:t>Select Technical Training</a:t>
            </a:r>
          </a:p>
          <a:p>
            <a:pPr lvl="1"/>
            <a:r>
              <a:rPr lang="en-US" dirty="0"/>
              <a:t>Introductory Sessions on Technology  (e.g., 1-hour class)</a:t>
            </a:r>
          </a:p>
          <a:p>
            <a:pPr lvl="1"/>
            <a:r>
              <a:rPr lang="en-US" dirty="0"/>
              <a:t>Technology Update Training (e.g., 2 hours possibly multiple sessions on the same topic)</a:t>
            </a:r>
          </a:p>
          <a:p>
            <a:pPr lvl="2"/>
            <a:r>
              <a:rPr lang="en-US" dirty="0"/>
              <a:t>For working engineers to apply for work</a:t>
            </a:r>
          </a:p>
          <a:p>
            <a:pPr lvl="1"/>
            <a:r>
              <a:rPr lang="en-US" dirty="0"/>
              <a:t>Technology Directions: Vision or Roadmaps – 1 or 2 hour</a:t>
            </a:r>
          </a:p>
          <a:p>
            <a:pPr lvl="2"/>
            <a:r>
              <a:rPr lang="en-US" dirty="0"/>
              <a:t>For technical leaders and marketing to envision product directions</a:t>
            </a:r>
          </a:p>
          <a:p>
            <a:pPr lvl="2"/>
            <a:r>
              <a:rPr lang="en-US" dirty="0"/>
              <a:t>Share technology roadmaps developed by IEEE for industry usage</a:t>
            </a:r>
          </a:p>
          <a:p>
            <a:r>
              <a:rPr lang="en-US" dirty="0"/>
              <a:t>Technology Summit Sessions</a:t>
            </a:r>
          </a:p>
          <a:p>
            <a:pPr lvl="1"/>
            <a:r>
              <a:rPr lang="en-US" dirty="0"/>
              <a:t>Research overview on </a:t>
            </a:r>
            <a:r>
              <a:rPr lang="en-US" dirty="0">
                <a:solidFill>
                  <a:srgbClr val="FF0000"/>
                </a:solidFill>
              </a:rPr>
              <a:t>desired topics by industry</a:t>
            </a:r>
          </a:p>
          <a:p>
            <a:pPr lvl="1"/>
            <a:r>
              <a:rPr lang="en-US" dirty="0"/>
              <a:t>Technology roadmaps</a:t>
            </a:r>
          </a:p>
          <a:p>
            <a:r>
              <a:rPr lang="en-US" dirty="0">
                <a:solidFill>
                  <a:srgbClr val="FF0000"/>
                </a:solidFill>
              </a:rPr>
              <a:t>Student recruitment </a:t>
            </a:r>
            <a:r>
              <a:rPr lang="en-US" dirty="0"/>
              <a:t>for those studying on the desired topics</a:t>
            </a:r>
          </a:p>
        </p:txBody>
      </p:sp>
      <p:sp>
        <p:nvSpPr>
          <p:cNvPr id="5" name="TextBox 4">
            <a:extLst>
              <a:ext uri="{FF2B5EF4-FFF2-40B4-BE49-F238E27FC236}">
                <a16:creationId xmlns:a16="http://schemas.microsoft.com/office/drawing/2014/main" id="{36F3F9DE-498C-A169-E071-9B94CA9B215D}"/>
              </a:ext>
            </a:extLst>
          </p:cNvPr>
          <p:cNvSpPr txBox="1"/>
          <p:nvPr/>
        </p:nvSpPr>
        <p:spPr>
          <a:xfrm>
            <a:off x="2169335" y="5856365"/>
            <a:ext cx="7315200" cy="830997"/>
          </a:xfrm>
          <a:prstGeom prst="rect">
            <a:avLst/>
          </a:prstGeom>
          <a:noFill/>
        </p:spPr>
        <p:txBody>
          <a:bodyPr wrap="square" rtlCol="0">
            <a:spAutoFit/>
          </a:bodyPr>
          <a:lstStyle/>
          <a:p>
            <a:r>
              <a:rPr lang="en-US" sz="2400" b="1" i="1" dirty="0">
                <a:solidFill>
                  <a:srgbClr val="00B050"/>
                </a:solidFill>
              </a:rPr>
              <a:t>It is not expected that all topics will interest all industries</a:t>
            </a:r>
          </a:p>
        </p:txBody>
      </p:sp>
      <p:sp>
        <p:nvSpPr>
          <p:cNvPr id="6" name="Google Shape;146;p1">
            <a:extLst>
              <a:ext uri="{FF2B5EF4-FFF2-40B4-BE49-F238E27FC236}">
                <a16:creationId xmlns:a16="http://schemas.microsoft.com/office/drawing/2014/main" id="{E3D688BA-0C7A-7C26-21A5-2F0120D8FB36}"/>
              </a:ext>
            </a:extLst>
          </p:cNvPr>
          <p:cNvSpPr txBox="1">
            <a:spLocks/>
          </p:cNvSpPr>
          <p:nvPr/>
        </p:nvSpPr>
        <p:spPr>
          <a:xfrm>
            <a:off x="11120000" y="6492875"/>
            <a:ext cx="648879" cy="365125"/>
          </a:xfrm>
          <a:prstGeom prst="rect">
            <a:avLst/>
          </a:prstGeom>
          <a:noFill/>
          <a:ln>
            <a:noFill/>
          </a:ln>
        </p:spPr>
        <p:txBody>
          <a:bodyPr spcFirstLastPara="1" wrap="square" lIns="121900" tIns="60933" rIns="121900" bIns="60933" anchor="ctr" anchorCtr="0">
            <a:noAutofit/>
          </a:bodyPr>
          <a:lstStyle>
            <a:defPPr>
              <a:defRPr lang="en-US"/>
            </a:defPPr>
            <a:lvl1pPr marL="0" marR="0" lvl="0" indent="0" algn="l" defTabSz="914400" rtl="0" eaLnBrk="1" latinLnBrk="0" hangingPunct="1">
              <a:lnSpc>
                <a:spcPct val="100000"/>
              </a:lnSpc>
              <a:spcBef>
                <a:spcPts val="0"/>
              </a:spcBef>
              <a:spcAft>
                <a:spcPts val="0"/>
              </a:spcAft>
              <a:buClr>
                <a:srgbClr val="000000"/>
              </a:buClr>
              <a:buSzPts val="900"/>
              <a:buFont typeface="Arial"/>
              <a:buNone/>
              <a:defRPr sz="1200" b="0" i="0" u="none" strike="noStrike" kern="1200" cap="none">
                <a:solidFill>
                  <a:srgbClr val="0066A1"/>
                </a:solidFill>
                <a:latin typeface="Calibri"/>
                <a:ea typeface="Calibri"/>
                <a:cs typeface="Calibri"/>
                <a:sym typeface="Calibri"/>
              </a:defRPr>
            </a:lvl1pPr>
            <a:lvl2pPr marL="0" marR="0" lvl="1" indent="0" algn="l" defTabSz="914400" rtl="0" eaLnBrk="1" latinLnBrk="0" hangingPunct="1">
              <a:lnSpc>
                <a:spcPct val="100000"/>
              </a:lnSpc>
              <a:spcBef>
                <a:spcPts val="0"/>
              </a:spcBef>
              <a:spcAft>
                <a:spcPts val="0"/>
              </a:spcAft>
              <a:buClr>
                <a:srgbClr val="000000"/>
              </a:buClr>
              <a:buSzPts val="900"/>
              <a:buFont typeface="Arial"/>
              <a:buNone/>
              <a:defRPr sz="1200" b="0" i="0" u="none" strike="noStrike" kern="1200" cap="none">
                <a:solidFill>
                  <a:srgbClr val="0066A1"/>
                </a:solidFill>
                <a:latin typeface="Calibri"/>
                <a:ea typeface="Calibri"/>
                <a:cs typeface="Calibri"/>
                <a:sym typeface="Calibri"/>
              </a:defRPr>
            </a:lvl2pPr>
            <a:lvl3pPr marL="0" marR="0" lvl="2" indent="0" algn="l" defTabSz="914400" rtl="0" eaLnBrk="1" latinLnBrk="0" hangingPunct="1">
              <a:lnSpc>
                <a:spcPct val="100000"/>
              </a:lnSpc>
              <a:spcBef>
                <a:spcPts val="0"/>
              </a:spcBef>
              <a:spcAft>
                <a:spcPts val="0"/>
              </a:spcAft>
              <a:buClr>
                <a:srgbClr val="000000"/>
              </a:buClr>
              <a:buSzPts val="900"/>
              <a:buFont typeface="Arial"/>
              <a:buNone/>
              <a:defRPr sz="1200" b="0" i="0" u="none" strike="noStrike" kern="1200" cap="none">
                <a:solidFill>
                  <a:srgbClr val="0066A1"/>
                </a:solidFill>
                <a:latin typeface="Calibri"/>
                <a:ea typeface="Calibri"/>
                <a:cs typeface="Calibri"/>
                <a:sym typeface="Calibri"/>
              </a:defRPr>
            </a:lvl3pPr>
            <a:lvl4pPr marL="0" marR="0" lvl="3" indent="0" algn="l" defTabSz="914400" rtl="0" eaLnBrk="1" latinLnBrk="0" hangingPunct="1">
              <a:lnSpc>
                <a:spcPct val="100000"/>
              </a:lnSpc>
              <a:spcBef>
                <a:spcPts val="0"/>
              </a:spcBef>
              <a:spcAft>
                <a:spcPts val="0"/>
              </a:spcAft>
              <a:buClr>
                <a:srgbClr val="000000"/>
              </a:buClr>
              <a:buSzPts val="900"/>
              <a:buFont typeface="Arial"/>
              <a:buNone/>
              <a:defRPr sz="1200" b="0" i="0" u="none" strike="noStrike" kern="1200" cap="none">
                <a:solidFill>
                  <a:srgbClr val="0066A1"/>
                </a:solidFill>
                <a:latin typeface="Calibri"/>
                <a:ea typeface="Calibri"/>
                <a:cs typeface="Calibri"/>
                <a:sym typeface="Calibri"/>
              </a:defRPr>
            </a:lvl4pPr>
            <a:lvl5pPr marL="0" marR="0" lvl="4" indent="0" algn="l" defTabSz="914400" rtl="0" eaLnBrk="1" latinLnBrk="0" hangingPunct="1">
              <a:lnSpc>
                <a:spcPct val="100000"/>
              </a:lnSpc>
              <a:spcBef>
                <a:spcPts val="0"/>
              </a:spcBef>
              <a:spcAft>
                <a:spcPts val="0"/>
              </a:spcAft>
              <a:buClr>
                <a:srgbClr val="000000"/>
              </a:buClr>
              <a:buSzPts val="900"/>
              <a:buFont typeface="Arial"/>
              <a:buNone/>
              <a:defRPr sz="1200" b="0" i="0" u="none" strike="noStrike" kern="1200" cap="none">
                <a:solidFill>
                  <a:srgbClr val="0066A1"/>
                </a:solidFill>
                <a:latin typeface="Calibri"/>
                <a:ea typeface="Calibri"/>
                <a:cs typeface="Calibri"/>
                <a:sym typeface="Calibri"/>
              </a:defRPr>
            </a:lvl5pPr>
            <a:lvl6pPr marL="0" marR="0" lvl="5" indent="0" algn="l" defTabSz="914400" rtl="0" eaLnBrk="1" latinLnBrk="0" hangingPunct="1">
              <a:lnSpc>
                <a:spcPct val="100000"/>
              </a:lnSpc>
              <a:spcBef>
                <a:spcPts val="0"/>
              </a:spcBef>
              <a:spcAft>
                <a:spcPts val="0"/>
              </a:spcAft>
              <a:buClr>
                <a:srgbClr val="000000"/>
              </a:buClr>
              <a:buSzPts val="900"/>
              <a:buFont typeface="Arial"/>
              <a:buNone/>
              <a:defRPr sz="1200" b="0" i="0" u="none" strike="noStrike" kern="1200" cap="none">
                <a:solidFill>
                  <a:srgbClr val="0066A1"/>
                </a:solidFill>
                <a:latin typeface="Calibri"/>
                <a:ea typeface="Calibri"/>
                <a:cs typeface="Calibri"/>
                <a:sym typeface="Calibri"/>
              </a:defRPr>
            </a:lvl6pPr>
            <a:lvl7pPr marL="0" marR="0" lvl="6" indent="0" algn="l" defTabSz="914400" rtl="0" eaLnBrk="1" latinLnBrk="0" hangingPunct="1">
              <a:lnSpc>
                <a:spcPct val="100000"/>
              </a:lnSpc>
              <a:spcBef>
                <a:spcPts val="0"/>
              </a:spcBef>
              <a:spcAft>
                <a:spcPts val="0"/>
              </a:spcAft>
              <a:buClr>
                <a:srgbClr val="000000"/>
              </a:buClr>
              <a:buSzPts val="900"/>
              <a:buFont typeface="Arial"/>
              <a:buNone/>
              <a:defRPr sz="1200" b="0" i="0" u="none" strike="noStrike" kern="1200" cap="none">
                <a:solidFill>
                  <a:srgbClr val="0066A1"/>
                </a:solidFill>
                <a:latin typeface="Calibri"/>
                <a:ea typeface="Calibri"/>
                <a:cs typeface="Calibri"/>
                <a:sym typeface="Calibri"/>
              </a:defRPr>
            </a:lvl7pPr>
            <a:lvl8pPr marL="0" marR="0" lvl="7" indent="0" algn="l" defTabSz="914400" rtl="0" eaLnBrk="1" latinLnBrk="0" hangingPunct="1">
              <a:lnSpc>
                <a:spcPct val="100000"/>
              </a:lnSpc>
              <a:spcBef>
                <a:spcPts val="0"/>
              </a:spcBef>
              <a:spcAft>
                <a:spcPts val="0"/>
              </a:spcAft>
              <a:buClr>
                <a:srgbClr val="000000"/>
              </a:buClr>
              <a:buSzPts val="900"/>
              <a:buFont typeface="Arial"/>
              <a:buNone/>
              <a:defRPr sz="1200" b="0" i="0" u="none" strike="noStrike" kern="1200" cap="none">
                <a:solidFill>
                  <a:srgbClr val="0066A1"/>
                </a:solidFill>
                <a:latin typeface="Calibri"/>
                <a:ea typeface="Calibri"/>
                <a:cs typeface="Calibri"/>
                <a:sym typeface="Calibri"/>
              </a:defRPr>
            </a:lvl8pPr>
            <a:lvl9pPr marL="0" marR="0" lvl="8" indent="0" algn="l" defTabSz="914400" rtl="0" eaLnBrk="1" latinLnBrk="0" hangingPunct="1">
              <a:lnSpc>
                <a:spcPct val="100000"/>
              </a:lnSpc>
              <a:spcBef>
                <a:spcPts val="0"/>
              </a:spcBef>
              <a:spcAft>
                <a:spcPts val="0"/>
              </a:spcAft>
              <a:buClr>
                <a:srgbClr val="000000"/>
              </a:buClr>
              <a:buSzPts val="900"/>
              <a:buFont typeface="Arial"/>
              <a:buNone/>
              <a:defRPr sz="1200" b="0" i="0" u="none" strike="noStrike" kern="1200" cap="none">
                <a:solidFill>
                  <a:srgbClr val="0066A1"/>
                </a:solidFill>
                <a:latin typeface="Calibri"/>
                <a:ea typeface="Calibri"/>
                <a:cs typeface="Calibri"/>
                <a:sym typeface="Calibri"/>
              </a:defRPr>
            </a:lvl9pPr>
          </a:lstStyle>
          <a:p>
            <a:fld id="{00000000-1234-1234-1234-123412341234}" type="slidenum">
              <a:rPr lang="en-US" sz="1600" smtClean="0">
                <a:solidFill>
                  <a:schemeClr val="tx1"/>
                </a:solidFill>
              </a:rPr>
              <a:pPr/>
              <a:t>14</a:t>
            </a:fld>
            <a:endParaRPr lang="en-US" sz="1600" dirty="0">
              <a:solidFill>
                <a:schemeClr val="tx1"/>
              </a:solidFill>
            </a:endParaRPr>
          </a:p>
        </p:txBody>
      </p:sp>
      <p:sp>
        <p:nvSpPr>
          <p:cNvPr id="7" name="TextBox 6">
            <a:extLst>
              <a:ext uri="{FF2B5EF4-FFF2-40B4-BE49-F238E27FC236}">
                <a16:creationId xmlns:a16="http://schemas.microsoft.com/office/drawing/2014/main" id="{009E2396-4F8E-F05E-E334-F2227CA054FF}"/>
              </a:ext>
            </a:extLst>
          </p:cNvPr>
          <p:cNvSpPr txBox="1"/>
          <p:nvPr/>
        </p:nvSpPr>
        <p:spPr>
          <a:xfrm>
            <a:off x="11401532" y="6474415"/>
            <a:ext cx="508473" cy="369332"/>
          </a:xfrm>
          <a:prstGeom prst="rect">
            <a:avLst/>
          </a:prstGeom>
          <a:noFill/>
        </p:spPr>
        <p:txBody>
          <a:bodyPr wrap="none" rtlCol="0">
            <a:spAutoFit/>
          </a:bodyPr>
          <a:lstStyle/>
          <a:p>
            <a:r>
              <a:rPr lang="en-US" dirty="0"/>
              <a:t>/17</a:t>
            </a:r>
          </a:p>
        </p:txBody>
      </p:sp>
    </p:spTree>
    <p:extLst>
      <p:ext uri="{BB962C8B-B14F-4D97-AF65-F5344CB8AC3E}">
        <p14:creationId xmlns:p14="http://schemas.microsoft.com/office/powerpoint/2010/main" val="5325902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E3CD3-5098-C196-BCEB-FC4E6AF053C7}"/>
              </a:ext>
            </a:extLst>
          </p:cNvPr>
          <p:cNvSpPr>
            <a:spLocks noGrp="1"/>
          </p:cNvSpPr>
          <p:nvPr>
            <p:ph type="title"/>
          </p:nvPr>
        </p:nvSpPr>
        <p:spPr>
          <a:xfrm>
            <a:off x="838200" y="113121"/>
            <a:ext cx="10515600" cy="553336"/>
          </a:xfrm>
        </p:spPr>
        <p:txBody>
          <a:bodyPr/>
          <a:lstStyle/>
          <a:p>
            <a:r>
              <a:rPr lang="en-US" b="0" dirty="0">
                <a:solidFill>
                  <a:schemeClr val="bg1"/>
                </a:solidFill>
              </a:rPr>
              <a:t>Industry Steering Committee</a:t>
            </a:r>
          </a:p>
        </p:txBody>
      </p:sp>
      <p:sp>
        <p:nvSpPr>
          <p:cNvPr id="3" name="Text Placeholder 2">
            <a:extLst>
              <a:ext uri="{FF2B5EF4-FFF2-40B4-BE49-F238E27FC236}">
                <a16:creationId xmlns:a16="http://schemas.microsoft.com/office/drawing/2014/main" id="{8FBAA241-A846-A8A8-BE14-1F115A94D0C1}"/>
              </a:ext>
            </a:extLst>
          </p:cNvPr>
          <p:cNvSpPr>
            <a:spLocks noGrp="1"/>
          </p:cNvSpPr>
          <p:nvPr>
            <p:ph type="body" idx="1"/>
          </p:nvPr>
        </p:nvSpPr>
        <p:spPr>
          <a:xfrm>
            <a:off x="838200" y="1066254"/>
            <a:ext cx="10515600" cy="4551911"/>
          </a:xfrm>
        </p:spPr>
        <p:txBody>
          <a:bodyPr/>
          <a:lstStyle/>
          <a:p>
            <a:r>
              <a:rPr lang="en-US" dirty="0"/>
              <a:t>Industry Leaders to review concepts and recommend areas of interest.</a:t>
            </a:r>
          </a:p>
          <a:p>
            <a:r>
              <a:rPr lang="en-US" dirty="0"/>
              <a:t>Request</a:t>
            </a:r>
          </a:p>
          <a:p>
            <a:pPr lvl="1"/>
            <a:r>
              <a:rPr lang="en-US" dirty="0"/>
              <a:t>September/October 2023 – Discussion: progress update on topics, speakers</a:t>
            </a:r>
          </a:p>
          <a:p>
            <a:pPr lvl="1"/>
            <a:r>
              <a:rPr lang="en-US" dirty="0"/>
              <a:t>October/November 2023 – Review and evaluate possible engagement</a:t>
            </a:r>
          </a:p>
          <a:p>
            <a:pPr lvl="2"/>
            <a:r>
              <a:rPr lang="en-US" dirty="0"/>
              <a:t>Sponsors, Speakers, Attendees, and Exhibitors</a:t>
            </a:r>
          </a:p>
          <a:p>
            <a:pPr lvl="1"/>
            <a:r>
              <a:rPr lang="en-US" dirty="0"/>
              <a:t>Fall 2024 Event</a:t>
            </a:r>
          </a:p>
          <a:p>
            <a:r>
              <a:rPr lang="en-US" dirty="0"/>
              <a:t>Additional Request</a:t>
            </a:r>
          </a:p>
          <a:p>
            <a:pPr lvl="1"/>
            <a:r>
              <a:rPr lang="en-US" dirty="0"/>
              <a:t>List the company as an “Industry Steering Committee” to the program to attract others to engage</a:t>
            </a:r>
          </a:p>
          <a:p>
            <a:r>
              <a:rPr lang="en-US" dirty="0"/>
              <a:t>Requesting of AESS</a:t>
            </a:r>
          </a:p>
          <a:p>
            <a:pPr lvl="1"/>
            <a:r>
              <a:rPr lang="en-US" dirty="0"/>
              <a:t>5 companies to join Industry Steering Committee for the Fall 2024 event</a:t>
            </a:r>
          </a:p>
          <a:p>
            <a:pPr lvl="1"/>
            <a:r>
              <a:rPr lang="en-US" dirty="0"/>
              <a:t>Each to donate $30,000 to the event</a:t>
            </a:r>
          </a:p>
          <a:p>
            <a:pPr lvl="1"/>
            <a:r>
              <a:rPr lang="en-US" dirty="0"/>
              <a:t>Each to provide a participating panel member – company representative to the event</a:t>
            </a:r>
          </a:p>
          <a:p>
            <a:endParaRPr lang="en-US" dirty="0"/>
          </a:p>
          <a:p>
            <a:pPr marL="800080" lvl="1" indent="0">
              <a:buNone/>
            </a:pPr>
            <a:endParaRPr lang="en-US" dirty="0"/>
          </a:p>
          <a:p>
            <a:endParaRPr lang="en-US" dirty="0"/>
          </a:p>
        </p:txBody>
      </p:sp>
      <p:sp>
        <p:nvSpPr>
          <p:cNvPr id="5" name="Google Shape;146;p1">
            <a:extLst>
              <a:ext uri="{FF2B5EF4-FFF2-40B4-BE49-F238E27FC236}">
                <a16:creationId xmlns:a16="http://schemas.microsoft.com/office/drawing/2014/main" id="{1BA3A722-7D98-DF62-853F-D80C415E1EC5}"/>
              </a:ext>
            </a:extLst>
          </p:cNvPr>
          <p:cNvSpPr txBox="1">
            <a:spLocks noGrp="1"/>
          </p:cNvSpPr>
          <p:nvPr>
            <p:ph type="sldNum" idx="12"/>
          </p:nvPr>
        </p:nvSpPr>
        <p:spPr>
          <a:xfrm>
            <a:off x="11029360" y="6492875"/>
            <a:ext cx="648879" cy="365125"/>
          </a:xfrm>
          <a:prstGeom prst="rect">
            <a:avLst/>
          </a:prstGeom>
          <a:noFill/>
          <a:ln>
            <a:noFill/>
          </a:ln>
        </p:spPr>
        <p:txBody>
          <a:bodyPr spcFirstLastPara="1" wrap="square" lIns="121900" tIns="60933" rIns="121900" bIns="60933" anchor="ctr" anchorCtr="0">
            <a:noAutofit/>
          </a:bodyPr>
          <a:lstStyle/>
          <a:p>
            <a:fld id="{00000000-1234-1234-1234-123412341234}" type="slidenum">
              <a:rPr lang="en-US" sz="1600">
                <a:solidFill>
                  <a:schemeClr val="tx1"/>
                </a:solidFill>
              </a:rPr>
              <a:pPr/>
              <a:t>15</a:t>
            </a:fld>
            <a:endParaRPr sz="1600" dirty="0">
              <a:solidFill>
                <a:schemeClr val="tx1"/>
              </a:solidFill>
            </a:endParaRPr>
          </a:p>
        </p:txBody>
      </p:sp>
      <p:sp>
        <p:nvSpPr>
          <p:cNvPr id="6" name="TextBox 5">
            <a:extLst>
              <a:ext uri="{FF2B5EF4-FFF2-40B4-BE49-F238E27FC236}">
                <a16:creationId xmlns:a16="http://schemas.microsoft.com/office/drawing/2014/main" id="{2132D589-0C14-5554-71E2-32A5ABFABCB5}"/>
              </a:ext>
            </a:extLst>
          </p:cNvPr>
          <p:cNvSpPr txBox="1"/>
          <p:nvPr/>
        </p:nvSpPr>
        <p:spPr>
          <a:xfrm>
            <a:off x="11297237" y="6479241"/>
            <a:ext cx="508473" cy="369332"/>
          </a:xfrm>
          <a:prstGeom prst="rect">
            <a:avLst/>
          </a:prstGeom>
          <a:noFill/>
        </p:spPr>
        <p:txBody>
          <a:bodyPr wrap="none" rtlCol="0">
            <a:spAutoFit/>
          </a:bodyPr>
          <a:lstStyle/>
          <a:p>
            <a:r>
              <a:rPr lang="en-US" dirty="0"/>
              <a:t>/17</a:t>
            </a:r>
          </a:p>
        </p:txBody>
      </p:sp>
    </p:spTree>
    <p:extLst>
      <p:ext uri="{BB962C8B-B14F-4D97-AF65-F5344CB8AC3E}">
        <p14:creationId xmlns:p14="http://schemas.microsoft.com/office/powerpoint/2010/main" val="9294255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7B21C-2C2D-448E-2C51-666822078726}"/>
              </a:ext>
            </a:extLst>
          </p:cNvPr>
          <p:cNvSpPr>
            <a:spLocks noGrp="1"/>
          </p:cNvSpPr>
          <p:nvPr>
            <p:ph type="title"/>
          </p:nvPr>
        </p:nvSpPr>
        <p:spPr>
          <a:xfrm>
            <a:off x="668517" y="109905"/>
            <a:ext cx="10515600" cy="553336"/>
          </a:xfrm>
        </p:spPr>
        <p:txBody>
          <a:bodyPr/>
          <a:lstStyle/>
          <a:p>
            <a:r>
              <a:rPr lang="en-US" b="0" dirty="0">
                <a:solidFill>
                  <a:schemeClr val="bg1"/>
                </a:solidFill>
              </a:rPr>
              <a:t>Industries Expressing Engagement</a:t>
            </a:r>
          </a:p>
        </p:txBody>
      </p:sp>
      <p:pic>
        <p:nvPicPr>
          <p:cNvPr id="8" name="Picture 7" descr="A blue and black logo&#10;&#10;Description automatically generated with low confidence">
            <a:extLst>
              <a:ext uri="{FF2B5EF4-FFF2-40B4-BE49-F238E27FC236}">
                <a16:creationId xmlns:a16="http://schemas.microsoft.com/office/drawing/2014/main" id="{F9F596CA-4D07-6875-581C-C8A89D96682B}"/>
              </a:ext>
            </a:extLst>
          </p:cNvPr>
          <p:cNvPicPr>
            <a:picLocks noChangeAspect="1"/>
          </p:cNvPicPr>
          <p:nvPr/>
        </p:nvPicPr>
        <p:blipFill>
          <a:blip r:embed="rId2"/>
          <a:stretch>
            <a:fillRect/>
          </a:stretch>
        </p:blipFill>
        <p:spPr>
          <a:xfrm>
            <a:off x="513762" y="908937"/>
            <a:ext cx="2678669" cy="2033639"/>
          </a:xfrm>
          <a:prstGeom prst="rect">
            <a:avLst/>
          </a:prstGeom>
        </p:spPr>
      </p:pic>
      <p:pic>
        <p:nvPicPr>
          <p:cNvPr id="3" name="Picture 2">
            <a:extLst>
              <a:ext uri="{FF2B5EF4-FFF2-40B4-BE49-F238E27FC236}">
                <a16:creationId xmlns:a16="http://schemas.microsoft.com/office/drawing/2014/main" id="{EB9909A5-C9B0-D1B0-3B21-BB86EA86CB84}"/>
              </a:ext>
            </a:extLst>
          </p:cNvPr>
          <p:cNvPicPr>
            <a:picLocks noChangeAspect="1"/>
          </p:cNvPicPr>
          <p:nvPr/>
        </p:nvPicPr>
        <p:blipFill>
          <a:blip r:embed="rId3"/>
          <a:stretch>
            <a:fillRect/>
          </a:stretch>
        </p:blipFill>
        <p:spPr>
          <a:xfrm>
            <a:off x="3332794" y="1143206"/>
            <a:ext cx="4346063" cy="2440108"/>
          </a:xfrm>
          <a:prstGeom prst="rect">
            <a:avLst/>
          </a:prstGeom>
        </p:spPr>
      </p:pic>
      <p:pic>
        <p:nvPicPr>
          <p:cNvPr id="1026" name="Picture 2">
            <a:extLst>
              <a:ext uri="{FF2B5EF4-FFF2-40B4-BE49-F238E27FC236}">
                <a16:creationId xmlns:a16="http://schemas.microsoft.com/office/drawing/2014/main" id="{4664DD25-3FF5-BB8A-7F64-7B9C96967D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9924" y="832849"/>
            <a:ext cx="1940232" cy="194023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F3AFD01-CDD2-91C1-16AB-7881B8BB7DFD}"/>
              </a:ext>
            </a:extLst>
          </p:cNvPr>
          <p:cNvSpPr txBox="1"/>
          <p:nvPr/>
        </p:nvSpPr>
        <p:spPr>
          <a:xfrm>
            <a:off x="756239" y="5287571"/>
            <a:ext cx="9124087" cy="1200329"/>
          </a:xfrm>
          <a:prstGeom prst="rect">
            <a:avLst/>
          </a:prstGeom>
          <a:noFill/>
        </p:spPr>
        <p:txBody>
          <a:bodyPr wrap="square" rtlCol="0">
            <a:spAutoFit/>
          </a:bodyPr>
          <a:lstStyle/>
          <a:p>
            <a:r>
              <a:rPr lang="en-US" sz="2400" dirty="0"/>
              <a:t>Basics: Computing, Networking, Security, Cloud, Power</a:t>
            </a:r>
          </a:p>
          <a:p>
            <a:r>
              <a:rPr lang="en-US" sz="2400" dirty="0"/>
              <a:t>Application: Manufacturing, Automotive, Aerospace, Consumer, Industry, Healthcare</a:t>
            </a:r>
          </a:p>
        </p:txBody>
      </p:sp>
      <p:pic>
        <p:nvPicPr>
          <p:cNvPr id="5" name="Picture 4">
            <a:extLst>
              <a:ext uri="{FF2B5EF4-FFF2-40B4-BE49-F238E27FC236}">
                <a16:creationId xmlns:a16="http://schemas.microsoft.com/office/drawing/2014/main" id="{7E7B2880-9DF3-86D7-2E9F-6F854BA9FBEC}"/>
              </a:ext>
            </a:extLst>
          </p:cNvPr>
          <p:cNvPicPr>
            <a:picLocks noChangeAspect="1"/>
          </p:cNvPicPr>
          <p:nvPr/>
        </p:nvPicPr>
        <p:blipFill>
          <a:blip r:embed="rId5"/>
          <a:stretch>
            <a:fillRect/>
          </a:stretch>
        </p:blipFill>
        <p:spPr>
          <a:xfrm>
            <a:off x="592580" y="2140933"/>
            <a:ext cx="3580013" cy="2237508"/>
          </a:xfrm>
          <a:prstGeom prst="rect">
            <a:avLst/>
          </a:prstGeom>
        </p:spPr>
      </p:pic>
      <p:pic>
        <p:nvPicPr>
          <p:cNvPr id="1032" name="Picture 8" descr="Nokia Bell Labs Demonstrates 10G PON for Mobile Fronthaul | 2017-06-21 | Microwave Journal">
            <a:extLst>
              <a:ext uri="{FF2B5EF4-FFF2-40B4-BE49-F238E27FC236}">
                <a16:creationId xmlns:a16="http://schemas.microsoft.com/office/drawing/2014/main" id="{EB788A66-5DBB-D0EC-20C6-EED9ADEC1CA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00654" y="3042826"/>
            <a:ext cx="1882199" cy="43372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Google Logo 2015 PNG Image - PurePNG | Free transparent CC0 PNG Image Library">
            <a:extLst>
              <a:ext uri="{FF2B5EF4-FFF2-40B4-BE49-F238E27FC236}">
                <a16:creationId xmlns:a16="http://schemas.microsoft.com/office/drawing/2014/main" id="{DB88B1C6-1DBF-CB83-DFB2-1FC6D3957C3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2456" y="4108689"/>
            <a:ext cx="3160265" cy="106878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ABB – Logos Download">
            <a:extLst>
              <a:ext uri="{FF2B5EF4-FFF2-40B4-BE49-F238E27FC236}">
                <a16:creationId xmlns:a16="http://schemas.microsoft.com/office/drawing/2014/main" id="{31ADF768-4C9D-B7E4-E9F7-74F89111FFD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59322" y="4150930"/>
            <a:ext cx="2273356" cy="91644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B5337673-3587-7C40-9E04-42912C282E97}"/>
              </a:ext>
            </a:extLst>
          </p:cNvPr>
          <p:cNvSpPr txBox="1"/>
          <p:nvPr/>
        </p:nvSpPr>
        <p:spPr>
          <a:xfrm>
            <a:off x="7744222" y="3098606"/>
            <a:ext cx="3123900" cy="2677656"/>
          </a:xfrm>
          <a:prstGeom prst="rect">
            <a:avLst/>
          </a:prstGeom>
          <a:noFill/>
        </p:spPr>
        <p:txBody>
          <a:bodyPr wrap="square" rtlCol="0">
            <a:spAutoFit/>
          </a:bodyPr>
          <a:lstStyle/>
          <a:p>
            <a:r>
              <a:rPr lang="en-US" sz="2400" dirty="0"/>
              <a:t>Scheduling:</a:t>
            </a:r>
          </a:p>
          <a:p>
            <a:pPr marL="380990" indent="-380990">
              <a:buFont typeface="Arial" panose="020B0604020202020204" pitchFamily="34" charset="0"/>
              <a:buChar char="•"/>
            </a:pPr>
            <a:r>
              <a:rPr lang="en-US" sz="2400" dirty="0"/>
              <a:t>Samsung</a:t>
            </a:r>
          </a:p>
          <a:p>
            <a:pPr marL="380990" indent="-380990">
              <a:buFont typeface="Arial" panose="020B0604020202020204" pitchFamily="34" charset="0"/>
              <a:buChar char="•"/>
            </a:pPr>
            <a:r>
              <a:rPr lang="en-US" sz="2400" dirty="0"/>
              <a:t>JP Morgan Chase</a:t>
            </a:r>
          </a:p>
          <a:p>
            <a:pPr marL="380990" indent="-380990">
              <a:buFont typeface="Arial" panose="020B0604020202020204" pitchFamily="34" charset="0"/>
              <a:buChar char="•"/>
            </a:pPr>
            <a:r>
              <a:rPr lang="en-US" sz="2400" dirty="0"/>
              <a:t>Daimler</a:t>
            </a:r>
          </a:p>
          <a:p>
            <a:pPr marL="380990" indent="-380990">
              <a:buFont typeface="Arial" panose="020B0604020202020204" pitchFamily="34" charset="0"/>
              <a:buChar char="•"/>
            </a:pPr>
            <a:r>
              <a:rPr lang="en-US" sz="2400" dirty="0"/>
              <a:t>Toyota</a:t>
            </a:r>
          </a:p>
          <a:p>
            <a:pPr marL="380990" indent="-380990">
              <a:buFont typeface="Arial" panose="020B0604020202020204" pitchFamily="34" charset="0"/>
              <a:buChar char="•"/>
            </a:pPr>
            <a:r>
              <a:rPr lang="en-US" sz="2400" dirty="0"/>
              <a:t>Others: Retail, Aerospace, etc.</a:t>
            </a:r>
          </a:p>
        </p:txBody>
      </p:sp>
      <p:sp>
        <p:nvSpPr>
          <p:cNvPr id="7" name="Google Shape;146;p1">
            <a:extLst>
              <a:ext uri="{FF2B5EF4-FFF2-40B4-BE49-F238E27FC236}">
                <a16:creationId xmlns:a16="http://schemas.microsoft.com/office/drawing/2014/main" id="{B519795D-53F8-FDC7-2D22-BF63835FA4FA}"/>
              </a:ext>
            </a:extLst>
          </p:cNvPr>
          <p:cNvSpPr txBox="1">
            <a:spLocks noGrp="1"/>
          </p:cNvSpPr>
          <p:nvPr>
            <p:ph type="sldNum" idx="12"/>
          </p:nvPr>
        </p:nvSpPr>
        <p:spPr>
          <a:xfrm>
            <a:off x="10997451" y="6487900"/>
            <a:ext cx="648879" cy="365125"/>
          </a:xfrm>
          <a:prstGeom prst="rect">
            <a:avLst/>
          </a:prstGeom>
          <a:noFill/>
          <a:ln>
            <a:noFill/>
          </a:ln>
        </p:spPr>
        <p:txBody>
          <a:bodyPr spcFirstLastPara="1" wrap="square" lIns="121900" tIns="60933" rIns="121900" bIns="60933" anchor="ctr" anchorCtr="0">
            <a:noAutofit/>
          </a:bodyPr>
          <a:lstStyle/>
          <a:p>
            <a:fld id="{00000000-1234-1234-1234-123412341234}" type="slidenum">
              <a:rPr lang="en-US" sz="1600">
                <a:solidFill>
                  <a:schemeClr val="tx1"/>
                </a:solidFill>
              </a:rPr>
              <a:pPr/>
              <a:t>16</a:t>
            </a:fld>
            <a:endParaRPr sz="1600" dirty="0">
              <a:solidFill>
                <a:schemeClr val="tx1"/>
              </a:solidFill>
            </a:endParaRPr>
          </a:p>
        </p:txBody>
      </p:sp>
      <p:sp>
        <p:nvSpPr>
          <p:cNvPr id="10" name="TextBox 9">
            <a:extLst>
              <a:ext uri="{FF2B5EF4-FFF2-40B4-BE49-F238E27FC236}">
                <a16:creationId xmlns:a16="http://schemas.microsoft.com/office/drawing/2014/main" id="{18ABD6D9-E0C0-D72C-9069-E026E5F9DD86}"/>
              </a:ext>
            </a:extLst>
          </p:cNvPr>
          <p:cNvSpPr txBox="1"/>
          <p:nvPr/>
        </p:nvSpPr>
        <p:spPr>
          <a:xfrm>
            <a:off x="11240679" y="6479241"/>
            <a:ext cx="508473" cy="369332"/>
          </a:xfrm>
          <a:prstGeom prst="rect">
            <a:avLst/>
          </a:prstGeom>
          <a:noFill/>
        </p:spPr>
        <p:txBody>
          <a:bodyPr wrap="none" rtlCol="0">
            <a:spAutoFit/>
          </a:bodyPr>
          <a:lstStyle/>
          <a:p>
            <a:r>
              <a:rPr lang="en-US" dirty="0"/>
              <a:t>/17</a:t>
            </a:r>
          </a:p>
        </p:txBody>
      </p:sp>
    </p:spTree>
    <p:extLst>
      <p:ext uri="{BB962C8B-B14F-4D97-AF65-F5344CB8AC3E}">
        <p14:creationId xmlns:p14="http://schemas.microsoft.com/office/powerpoint/2010/main" val="37083603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4"/>
          </p:nvPr>
        </p:nvSpPr>
        <p:spPr/>
        <p:txBody>
          <a:bodyPr/>
          <a:lstStyle/>
          <a:p>
            <a:pPr defTabSz="1219170"/>
            <a:endParaRPr lang="en-US" dirty="0">
              <a:latin typeface="Calibri" panose="020F0502020204030204"/>
            </a:endParaRPr>
          </a:p>
        </p:txBody>
      </p:sp>
      <p:pic>
        <p:nvPicPr>
          <p:cNvPr id="7" name="Picture 7" descr="IEEE_TAG_BLU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80590" y="2341368"/>
            <a:ext cx="3845805" cy="2157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4522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418DFA9-7C6F-B1BC-F628-C981F5EB16E7}"/>
              </a:ext>
            </a:extLst>
          </p:cNvPr>
          <p:cNvSpPr>
            <a:spLocks noGrp="1"/>
          </p:cNvSpPr>
          <p:nvPr>
            <p:ph idx="1"/>
          </p:nvPr>
        </p:nvSpPr>
        <p:spPr/>
        <p:txBody>
          <a:bodyPr/>
          <a:lstStyle/>
          <a:p>
            <a:r>
              <a:rPr lang="en-US" dirty="0"/>
              <a:t>Strengths</a:t>
            </a:r>
          </a:p>
          <a:p>
            <a:pPr lvl="1"/>
            <a:r>
              <a:rPr lang="en-US" sz="2800" dirty="0"/>
              <a:t>Diverse panel with significant experience and connectivity</a:t>
            </a:r>
          </a:p>
          <a:p>
            <a:r>
              <a:rPr lang="en-US" dirty="0"/>
              <a:t>Weaknesses</a:t>
            </a:r>
          </a:p>
          <a:p>
            <a:pPr lvl="1"/>
            <a:r>
              <a:rPr lang="en-US" sz="2800" dirty="0"/>
              <a:t>Significant overlap in mission with other IEEE societies and panels</a:t>
            </a:r>
          </a:p>
          <a:p>
            <a:r>
              <a:rPr lang="en-US" dirty="0"/>
              <a:t>Opportunities</a:t>
            </a:r>
          </a:p>
          <a:p>
            <a:pPr lvl="1"/>
            <a:r>
              <a:rPr lang="en-US" sz="2800" dirty="0"/>
              <a:t>Team with IEEE Corporate to make IEEE more relevant to industry</a:t>
            </a:r>
          </a:p>
          <a:p>
            <a:r>
              <a:rPr lang="en-US" dirty="0"/>
              <a:t>Threats</a:t>
            </a:r>
          </a:p>
          <a:p>
            <a:pPr lvl="1"/>
            <a:r>
              <a:rPr lang="en-US" sz="2800" dirty="0"/>
              <a:t>Time compression and lack of clarity in </a:t>
            </a:r>
            <a:r>
              <a:rPr lang="en-US" sz="2800"/>
              <a:t>IEEE Corporate </a:t>
            </a:r>
            <a:r>
              <a:rPr lang="en-US" sz="2800" dirty="0"/>
              <a:t>initiative</a:t>
            </a:r>
          </a:p>
        </p:txBody>
      </p:sp>
      <p:sp>
        <p:nvSpPr>
          <p:cNvPr id="3" name="Title 2">
            <a:extLst>
              <a:ext uri="{FF2B5EF4-FFF2-40B4-BE49-F238E27FC236}">
                <a16:creationId xmlns:a16="http://schemas.microsoft.com/office/drawing/2014/main" id="{0CB501C9-3CB2-4916-CC21-B757F81AA08D}"/>
              </a:ext>
            </a:extLst>
          </p:cNvPr>
          <p:cNvSpPr>
            <a:spLocks noGrp="1"/>
          </p:cNvSpPr>
          <p:nvPr>
            <p:ph type="title"/>
          </p:nvPr>
        </p:nvSpPr>
        <p:spPr/>
        <p:txBody>
          <a:bodyPr/>
          <a:lstStyle/>
          <a:p>
            <a:r>
              <a:rPr lang="en-US" sz="3200" dirty="0"/>
              <a:t>SWOT</a:t>
            </a:r>
          </a:p>
        </p:txBody>
      </p:sp>
      <p:sp>
        <p:nvSpPr>
          <p:cNvPr id="4" name="TextBox 3">
            <a:extLst>
              <a:ext uri="{FF2B5EF4-FFF2-40B4-BE49-F238E27FC236}">
                <a16:creationId xmlns:a16="http://schemas.microsoft.com/office/drawing/2014/main" id="{06047913-EE2B-E504-1087-06799D08274C}"/>
              </a:ext>
            </a:extLst>
          </p:cNvPr>
          <p:cNvSpPr txBox="1"/>
          <p:nvPr/>
        </p:nvSpPr>
        <p:spPr>
          <a:xfrm>
            <a:off x="11448068" y="6488668"/>
            <a:ext cx="508473" cy="369332"/>
          </a:xfrm>
          <a:prstGeom prst="rect">
            <a:avLst/>
          </a:prstGeom>
          <a:noFill/>
        </p:spPr>
        <p:txBody>
          <a:bodyPr wrap="none" rtlCol="0">
            <a:spAutoFit/>
          </a:bodyPr>
          <a:lstStyle/>
          <a:p>
            <a:r>
              <a:rPr lang="en-US" dirty="0"/>
              <a:t>/17</a:t>
            </a:r>
          </a:p>
        </p:txBody>
      </p:sp>
      <p:sp>
        <p:nvSpPr>
          <p:cNvPr id="5" name="Slide Number Placeholder 3">
            <a:extLst>
              <a:ext uri="{FF2B5EF4-FFF2-40B4-BE49-F238E27FC236}">
                <a16:creationId xmlns:a16="http://schemas.microsoft.com/office/drawing/2014/main" id="{E8E2AF30-6E25-7355-C629-C988430501B2}"/>
              </a:ext>
            </a:extLst>
          </p:cNvPr>
          <p:cNvSpPr txBox="1">
            <a:spLocks/>
          </p:cNvSpPr>
          <p:nvPr/>
        </p:nvSpPr>
        <p:spPr>
          <a:xfrm>
            <a:off x="11250407" y="6490771"/>
            <a:ext cx="552254" cy="365125"/>
          </a:xfrm>
          <a:prstGeom prst="rect">
            <a:avLst/>
          </a:prstGeom>
        </p:spPr>
        <p:txBody>
          <a:bodyPr/>
          <a:lstStyle>
            <a:defPPr>
              <a:defRPr lang="en-US"/>
            </a:defPPr>
            <a:lvl1pPr marL="0" algn="l" defTabSz="914400" rtl="0" eaLnBrk="1" latinLnBrk="0" hangingPunct="1">
              <a:defRPr sz="1800" kern="1200">
                <a:solidFill>
                  <a:srgbClr val="0C70A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AABB4B-B7FE-4F54-9EF3-4A934A90687F}" type="slidenum">
              <a:rPr lang="en-US" smtClean="0">
                <a:solidFill>
                  <a:schemeClr val="tx1"/>
                </a:solidFill>
              </a:rPr>
              <a:pPr/>
              <a:t>2</a:t>
            </a:fld>
            <a:endParaRPr lang="en-US" dirty="0">
              <a:solidFill>
                <a:schemeClr val="tx1"/>
              </a:solidFill>
            </a:endParaRPr>
          </a:p>
        </p:txBody>
      </p:sp>
    </p:spTree>
    <p:extLst>
      <p:ext uri="{BB962C8B-B14F-4D97-AF65-F5344CB8AC3E}">
        <p14:creationId xmlns:p14="http://schemas.microsoft.com/office/powerpoint/2010/main" val="895550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0FF787-FA4D-79CC-B83D-82211BAE81F5}"/>
              </a:ext>
            </a:extLst>
          </p:cNvPr>
          <p:cNvSpPr>
            <a:spLocks noGrp="1"/>
          </p:cNvSpPr>
          <p:nvPr>
            <p:ph type="title"/>
          </p:nvPr>
        </p:nvSpPr>
        <p:spPr>
          <a:xfrm>
            <a:off x="734507" y="105863"/>
            <a:ext cx="10515600" cy="804568"/>
          </a:xfrm>
        </p:spPr>
        <p:txBody>
          <a:bodyPr/>
          <a:lstStyle/>
          <a:p>
            <a:r>
              <a:rPr lang="en-US" sz="3200" dirty="0">
                <a:effectLst/>
                <a:latin typeface="Calibri" panose="020F0502020204030204" pitchFamily="34" charset="0"/>
                <a:ea typeface="Calibri" panose="020F0502020204030204" pitchFamily="34" charset="0"/>
                <a:cs typeface="Times New Roman" panose="02020603050405020304" pitchFamily="18" charset="0"/>
              </a:rPr>
              <a:t>Industry Relations – 2023 Panel</a:t>
            </a:r>
            <a:endParaRPr lang="en-US" sz="3200" dirty="0"/>
          </a:p>
        </p:txBody>
      </p:sp>
      <p:pic>
        <p:nvPicPr>
          <p:cNvPr id="8" name="Picture 2">
            <a:extLst>
              <a:ext uri="{FF2B5EF4-FFF2-40B4-BE49-F238E27FC236}">
                <a16:creationId xmlns:a16="http://schemas.microsoft.com/office/drawing/2014/main" id="{AC4E9D5F-20F5-B625-1E97-A929ED2C88D5}"/>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9093793" y="2014496"/>
            <a:ext cx="1050131" cy="1145914"/>
          </a:xfrm>
          <a:prstGeom prst="rect">
            <a:avLst/>
          </a:prstGeom>
          <a:noFill/>
          <a:ln w="28575">
            <a:solidFill>
              <a:srgbClr val="0C70AC"/>
            </a:solidFill>
          </a:ln>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767B53BD-3EAD-6E2A-0211-81045D9A635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p:blipFill>
        <p:spPr bwMode="auto">
          <a:xfrm>
            <a:off x="7883917" y="1539769"/>
            <a:ext cx="1050131" cy="1050131"/>
          </a:xfrm>
          <a:prstGeom prst="rect">
            <a:avLst/>
          </a:prstGeom>
          <a:noFill/>
          <a:ln w="28575">
            <a:solidFill>
              <a:srgbClr val="0C70AC"/>
            </a:solidFill>
          </a:ln>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F90078AF-80BF-3662-9B52-3AC32DDB26A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p:blipFill>
        <p:spPr bwMode="auto">
          <a:xfrm>
            <a:off x="7883917" y="2665316"/>
            <a:ext cx="1050131" cy="1145915"/>
          </a:xfrm>
          <a:prstGeom prst="rect">
            <a:avLst/>
          </a:prstGeom>
          <a:noFill/>
          <a:ln w="28575">
            <a:solidFill>
              <a:srgbClr val="0C70AC"/>
            </a:solidFill>
          </a:ln>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id="{5AE1AD0F-EE1B-F580-8ECF-CFD9DE62D92D}"/>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p:blipFill>
        <p:spPr bwMode="auto">
          <a:xfrm>
            <a:off x="9093793" y="3246272"/>
            <a:ext cx="1050131" cy="1231460"/>
          </a:xfrm>
          <a:prstGeom prst="rect">
            <a:avLst/>
          </a:prstGeom>
          <a:noFill/>
          <a:ln w="28575">
            <a:solidFill>
              <a:srgbClr val="0C70AC"/>
            </a:solidFill>
          </a:ln>
          <a:extLst>
            <a:ext uri="{909E8E84-426E-40DD-AFC4-6F175D3DCCD1}">
              <a14:hiddenFill xmlns:a14="http://schemas.microsoft.com/office/drawing/2010/main">
                <a:solidFill>
                  <a:srgbClr val="FFFFFF"/>
                </a:solidFill>
              </a14:hiddenFill>
            </a:ext>
          </a:extLst>
        </p:spPr>
      </p:pic>
      <p:pic>
        <p:nvPicPr>
          <p:cNvPr id="12" name="Picture 2">
            <a:extLst>
              <a:ext uri="{FF2B5EF4-FFF2-40B4-BE49-F238E27FC236}">
                <a16:creationId xmlns:a16="http://schemas.microsoft.com/office/drawing/2014/main" id="{58267478-5D48-6632-42EC-EDDB313A31FB}"/>
              </a:ext>
            </a:extLst>
          </p:cNvPr>
          <p:cNvPicPr>
            <a:picLocks noChangeArrowheads="1"/>
          </p:cNvPicPr>
          <p:nvPr/>
        </p:nvPicPr>
        <p:blipFill>
          <a:blip r:embed="rId6" cstate="email">
            <a:extLst>
              <a:ext uri="{28A0092B-C50C-407E-A947-70E740481C1C}">
                <a14:useLocalDpi xmlns:a14="http://schemas.microsoft.com/office/drawing/2010/main"/>
              </a:ext>
            </a:extLst>
          </a:blip>
          <a:srcRect/>
          <a:stretch/>
        </p:blipFill>
        <p:spPr bwMode="auto">
          <a:xfrm>
            <a:off x="9094044" y="4563594"/>
            <a:ext cx="1049880" cy="1155898"/>
          </a:xfrm>
          <a:prstGeom prst="rect">
            <a:avLst/>
          </a:prstGeom>
          <a:noFill/>
          <a:ln w="28575">
            <a:solidFill>
              <a:srgbClr val="0C70AC"/>
            </a:solidFill>
          </a:ln>
          <a:extLst>
            <a:ext uri="{909E8E84-426E-40DD-AFC4-6F175D3DCCD1}">
              <a14:hiddenFill xmlns:a14="http://schemas.microsoft.com/office/drawing/2010/main">
                <a:solidFill>
                  <a:srgbClr val="FFFFFF"/>
                </a:solidFill>
              </a14:hiddenFill>
            </a:ext>
          </a:extLst>
        </p:spPr>
      </p:pic>
      <p:pic>
        <p:nvPicPr>
          <p:cNvPr id="13" name="Picture 2">
            <a:extLst>
              <a:ext uri="{FF2B5EF4-FFF2-40B4-BE49-F238E27FC236}">
                <a16:creationId xmlns:a16="http://schemas.microsoft.com/office/drawing/2014/main" id="{9D57D164-78A8-7D2D-2E7E-263F5A9F854E}"/>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p:blipFill>
        <p:spPr bwMode="auto">
          <a:xfrm>
            <a:off x="7883666" y="5261769"/>
            <a:ext cx="1050131" cy="1182521"/>
          </a:xfrm>
          <a:prstGeom prst="rect">
            <a:avLst/>
          </a:prstGeom>
          <a:noFill/>
          <a:ln w="28575">
            <a:solidFill>
              <a:srgbClr val="0C70AC"/>
            </a:solidFill>
          </a:ln>
          <a:extLst>
            <a:ext uri="{909E8E84-426E-40DD-AFC4-6F175D3DCCD1}">
              <a14:hiddenFill xmlns:a14="http://schemas.microsoft.com/office/drawing/2010/main">
                <a:solidFill>
                  <a:srgbClr val="FFFFFF"/>
                </a:solidFill>
              </a14:hiddenFill>
            </a:ext>
          </a:extLst>
        </p:spPr>
      </p:pic>
      <p:sp>
        <p:nvSpPr>
          <p:cNvPr id="14" name="AutoShape 2" descr="Puneet Kumar Mishra">
            <a:extLst>
              <a:ext uri="{FF2B5EF4-FFF2-40B4-BE49-F238E27FC236}">
                <a16:creationId xmlns:a16="http://schemas.microsoft.com/office/drawing/2014/main" id="{20B73CA6-C383-142A-B04C-636E77E0C9D8}"/>
              </a:ext>
            </a:extLst>
          </p:cNvPr>
          <p:cNvSpPr>
            <a:spLocks noChangeAspect="1" noChangeArrowheads="1"/>
          </p:cNvSpPr>
          <p:nvPr/>
        </p:nvSpPr>
        <p:spPr bwMode="auto">
          <a:xfrm>
            <a:off x="4913681" y="3368471"/>
            <a:ext cx="1893298" cy="189329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 name="Picture 14">
            <a:extLst>
              <a:ext uri="{FF2B5EF4-FFF2-40B4-BE49-F238E27FC236}">
                <a16:creationId xmlns:a16="http://schemas.microsoft.com/office/drawing/2014/main" id="{72D5682D-02BA-5775-FED3-F57C348E88D2}"/>
              </a:ext>
            </a:extLst>
          </p:cNvPr>
          <p:cNvPicPr>
            <a:picLocks noChangeAspect="1"/>
          </p:cNvPicPr>
          <p:nvPr/>
        </p:nvPicPr>
        <p:blipFill>
          <a:blip r:embed="rId8"/>
          <a:stretch>
            <a:fillRect/>
          </a:stretch>
        </p:blipFill>
        <p:spPr>
          <a:xfrm>
            <a:off x="7858404" y="3847837"/>
            <a:ext cx="1078354" cy="1347943"/>
          </a:xfrm>
          <a:prstGeom prst="rect">
            <a:avLst/>
          </a:prstGeom>
        </p:spPr>
      </p:pic>
      <p:sp>
        <p:nvSpPr>
          <p:cNvPr id="5" name="Content Placeholder 4">
            <a:extLst>
              <a:ext uri="{FF2B5EF4-FFF2-40B4-BE49-F238E27FC236}">
                <a16:creationId xmlns:a16="http://schemas.microsoft.com/office/drawing/2014/main" id="{F7947285-E08E-BF64-87B9-ED712C348D30}"/>
              </a:ext>
            </a:extLst>
          </p:cNvPr>
          <p:cNvSpPr>
            <a:spLocks noGrp="1"/>
          </p:cNvSpPr>
          <p:nvPr>
            <p:ph idx="1"/>
          </p:nvPr>
        </p:nvSpPr>
        <p:spPr>
          <a:xfrm>
            <a:off x="443060" y="1825625"/>
            <a:ext cx="8012784" cy="4351338"/>
          </a:xfrm>
        </p:spPr>
        <p:txBody>
          <a:bodyPr/>
          <a:lstStyle/>
          <a:p>
            <a:pPr marL="0" marR="0">
              <a:spcBef>
                <a:spcPts val="1800"/>
              </a:spcBef>
              <a:spcAft>
                <a:spcPts val="0"/>
              </a:spcAft>
            </a:pPr>
            <a:r>
              <a:rPr lang="en-US" dirty="0">
                <a:effectLst/>
                <a:latin typeface="Calibri" panose="020F0502020204030204" pitchFamily="34" charset="0"/>
                <a:ea typeface="Calibri" panose="020F0502020204030204" pitchFamily="34" charset="0"/>
                <a:cs typeface="Times New Roman" panose="02020603050405020304" pitchFamily="18" charset="0"/>
              </a:rPr>
              <a:t>Steve Butler (Chair) - steven.butler@jhuapl.edu</a:t>
            </a:r>
          </a:p>
          <a:p>
            <a:pPr marL="0" marR="0">
              <a:spcBef>
                <a:spcPts val="1800"/>
              </a:spcBef>
              <a:spcAft>
                <a:spcPts val="0"/>
              </a:spcAft>
            </a:pPr>
            <a:r>
              <a:rPr lang="en-US" dirty="0">
                <a:effectLst/>
                <a:latin typeface="Calibri" panose="020F0502020204030204" pitchFamily="34" charset="0"/>
                <a:ea typeface="Calibri" panose="020F0502020204030204" pitchFamily="34" charset="0"/>
                <a:cs typeface="Times New Roman" panose="02020603050405020304" pitchFamily="18" charset="0"/>
              </a:rPr>
              <a:t>Mike Noble - noble@ieee.org  </a:t>
            </a:r>
          </a:p>
          <a:p>
            <a:pPr marL="0" marR="0">
              <a:spcBef>
                <a:spcPts val="1800"/>
              </a:spcBef>
              <a:spcAft>
                <a:spcPts val="0"/>
              </a:spcAft>
            </a:pPr>
            <a:r>
              <a:rPr lang="en-US" dirty="0">
                <a:effectLst/>
                <a:latin typeface="Calibri" panose="020F0502020204030204" pitchFamily="34" charset="0"/>
                <a:ea typeface="Calibri" panose="020F0502020204030204" pitchFamily="34" charset="0"/>
                <a:cs typeface="Times New Roman" panose="02020603050405020304" pitchFamily="18" charset="0"/>
              </a:rPr>
              <a:t>Michael Cardinale - cardinal@ieee.org </a:t>
            </a:r>
          </a:p>
          <a:p>
            <a:pPr marL="0" marR="0">
              <a:spcBef>
                <a:spcPts val="1800"/>
              </a:spcBef>
              <a:spcAft>
                <a:spcPts val="0"/>
              </a:spcAft>
            </a:pPr>
            <a:r>
              <a:rPr lang="en-US" dirty="0">
                <a:effectLst/>
                <a:latin typeface="Calibri" panose="020F0502020204030204" pitchFamily="34" charset="0"/>
                <a:ea typeface="Calibri" panose="020F0502020204030204" pitchFamily="34" charset="0"/>
                <a:cs typeface="Times New Roman" panose="02020603050405020304" pitchFamily="18" charset="0"/>
              </a:rPr>
              <a:t>Stefano </a:t>
            </a:r>
            <a:r>
              <a:rPr lang="en-US" dirty="0" err="1">
                <a:effectLst/>
                <a:latin typeface="Calibri" panose="020F0502020204030204" pitchFamily="34" charset="0"/>
                <a:ea typeface="Calibri" panose="020F0502020204030204" pitchFamily="34" charset="0"/>
                <a:cs typeface="Times New Roman" panose="02020603050405020304" pitchFamily="18" charset="0"/>
              </a:rPr>
              <a:t>Coraluppi</a:t>
            </a:r>
            <a:r>
              <a:rPr lang="en-US" dirty="0">
                <a:effectLst/>
                <a:latin typeface="Calibri" panose="020F0502020204030204" pitchFamily="34" charset="0"/>
                <a:ea typeface="Calibri" panose="020F0502020204030204" pitchFamily="34" charset="0"/>
                <a:cs typeface="Times New Roman" panose="02020603050405020304" pitchFamily="18" charset="0"/>
              </a:rPr>
              <a:t> - stefano.coraluppi@ieee.org  </a:t>
            </a:r>
          </a:p>
          <a:p>
            <a:pPr marL="0" marR="0">
              <a:spcBef>
                <a:spcPts val="1800"/>
              </a:spcBef>
              <a:spcAft>
                <a:spcPts val="0"/>
              </a:spcAft>
            </a:pPr>
            <a:r>
              <a:rPr lang="en-US" dirty="0">
                <a:effectLst/>
                <a:latin typeface="Calibri" panose="020F0502020204030204" pitchFamily="34" charset="0"/>
                <a:ea typeface="Calibri" panose="020F0502020204030204" pitchFamily="34" charset="0"/>
                <a:cs typeface="Times New Roman" panose="02020603050405020304" pitchFamily="18" charset="0"/>
              </a:rPr>
              <a:t>Puneet Kumar  - </a:t>
            </a:r>
            <a:r>
              <a:rPr lang="en-US" dirty="0" err="1">
                <a:effectLst/>
                <a:latin typeface="Calibri" panose="020F0502020204030204" pitchFamily="34" charset="0"/>
                <a:ea typeface="Calibri" panose="020F0502020204030204" pitchFamily="34" charset="0"/>
                <a:cs typeface="Times New Roman" panose="02020603050405020304" pitchFamily="18" charset="0"/>
              </a:rPr>
              <a:t>mishra</a:t>
            </a:r>
            <a:r>
              <a:rPr lang="en-US" dirty="0">
                <a:effectLst/>
                <a:latin typeface="Calibri" panose="020F0502020204030204" pitchFamily="34" charset="0"/>
                <a:ea typeface="Calibri" panose="020F0502020204030204" pitchFamily="34" charset="0"/>
                <a:cs typeface="Times New Roman" panose="02020603050405020304" pitchFamily="18" charset="0"/>
              </a:rPr>
              <a:t> mishra_puneet@ieee.org </a:t>
            </a:r>
          </a:p>
          <a:p>
            <a:pPr marL="0" marR="0">
              <a:spcBef>
                <a:spcPts val="1800"/>
              </a:spcBef>
              <a:spcAft>
                <a:spcPts val="0"/>
              </a:spcAft>
            </a:pPr>
            <a:r>
              <a:rPr lang="en-US" dirty="0">
                <a:effectLst/>
                <a:latin typeface="Calibri" panose="020F0502020204030204" pitchFamily="34" charset="0"/>
                <a:ea typeface="Calibri" panose="020F0502020204030204" pitchFamily="34" charset="0"/>
                <a:cs typeface="Times New Roman" panose="02020603050405020304" pitchFamily="18" charset="0"/>
              </a:rPr>
              <a:t>Roberto Sabatini - roberto.sabatini@ku.ac.ae </a:t>
            </a:r>
          </a:p>
          <a:p>
            <a:pPr marL="0" marR="0">
              <a:spcBef>
                <a:spcPts val="1800"/>
              </a:spcBef>
              <a:spcAft>
                <a:spcPts val="0"/>
              </a:spcAft>
            </a:pPr>
            <a:r>
              <a:rPr lang="en-US" dirty="0">
                <a:effectLst/>
                <a:latin typeface="Calibri" panose="020F0502020204030204" pitchFamily="34" charset="0"/>
                <a:ea typeface="Calibri" panose="020F0502020204030204" pitchFamily="34" charset="0"/>
                <a:cs typeface="Times New Roman" panose="02020603050405020304" pitchFamily="18" charset="0"/>
              </a:rPr>
              <a:t>Laura </a:t>
            </a:r>
            <a:r>
              <a:rPr lang="en-US" dirty="0" err="1">
                <a:effectLst/>
                <a:latin typeface="Calibri" panose="020F0502020204030204" pitchFamily="34" charset="0"/>
                <a:ea typeface="Calibri" panose="020F0502020204030204" pitchFamily="34" charset="0"/>
                <a:cs typeface="Times New Roman" panose="02020603050405020304" pitchFamily="18" charset="0"/>
              </a:rPr>
              <a:t>Anitori</a:t>
            </a:r>
            <a:r>
              <a:rPr lang="en-US" dirty="0">
                <a:effectLst/>
                <a:latin typeface="Calibri" panose="020F0502020204030204" pitchFamily="34" charset="0"/>
                <a:ea typeface="Calibri" panose="020F0502020204030204" pitchFamily="34" charset="0"/>
                <a:cs typeface="Times New Roman" panose="02020603050405020304" pitchFamily="18" charset="0"/>
              </a:rPr>
              <a:t> - laura.anitori@tno.nl </a:t>
            </a:r>
          </a:p>
          <a:p>
            <a:pPr>
              <a:spcBef>
                <a:spcPts val="1800"/>
              </a:spcBef>
            </a:pPr>
            <a:endParaRPr lang="en-US" sz="3600" dirty="0"/>
          </a:p>
        </p:txBody>
      </p:sp>
      <p:sp>
        <p:nvSpPr>
          <p:cNvPr id="17" name="Slide Number Placeholder 3">
            <a:extLst>
              <a:ext uri="{FF2B5EF4-FFF2-40B4-BE49-F238E27FC236}">
                <a16:creationId xmlns:a16="http://schemas.microsoft.com/office/drawing/2014/main" id="{BA8596C1-08DB-DDB6-2FE1-161DD0DF3D80}"/>
              </a:ext>
            </a:extLst>
          </p:cNvPr>
          <p:cNvSpPr txBox="1">
            <a:spLocks/>
          </p:cNvSpPr>
          <p:nvPr/>
        </p:nvSpPr>
        <p:spPr>
          <a:xfrm>
            <a:off x="11429214" y="6482268"/>
            <a:ext cx="552254" cy="365125"/>
          </a:xfrm>
          <a:prstGeom prst="rect">
            <a:avLst/>
          </a:prstGeom>
        </p:spPr>
        <p:txBody>
          <a:bodyPr/>
          <a:lstStyle>
            <a:defPPr>
              <a:defRPr lang="en-US"/>
            </a:defPPr>
            <a:lvl1pPr marL="0" algn="l" defTabSz="914400" rtl="0" eaLnBrk="1" latinLnBrk="0" hangingPunct="1">
              <a:defRPr sz="1800" kern="1200">
                <a:solidFill>
                  <a:srgbClr val="0C70A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AABB4B-B7FE-4F54-9EF3-4A934A90687F}" type="slidenum">
              <a:rPr lang="en-US" smtClean="0">
                <a:solidFill>
                  <a:schemeClr val="tx1"/>
                </a:solidFill>
              </a:rPr>
              <a:pPr/>
              <a:t>3</a:t>
            </a:fld>
            <a:endParaRPr lang="en-US" dirty="0">
              <a:solidFill>
                <a:schemeClr val="tx1"/>
              </a:solidFill>
            </a:endParaRPr>
          </a:p>
        </p:txBody>
      </p:sp>
      <p:sp>
        <p:nvSpPr>
          <p:cNvPr id="18" name="TextBox 17">
            <a:extLst>
              <a:ext uri="{FF2B5EF4-FFF2-40B4-BE49-F238E27FC236}">
                <a16:creationId xmlns:a16="http://schemas.microsoft.com/office/drawing/2014/main" id="{A1E9861B-5A5E-8577-D8CA-5BEC69336AC6}"/>
              </a:ext>
            </a:extLst>
          </p:cNvPr>
          <p:cNvSpPr txBox="1"/>
          <p:nvPr/>
        </p:nvSpPr>
        <p:spPr>
          <a:xfrm>
            <a:off x="11558749" y="6488668"/>
            <a:ext cx="508473" cy="369332"/>
          </a:xfrm>
          <a:prstGeom prst="rect">
            <a:avLst/>
          </a:prstGeom>
          <a:noFill/>
        </p:spPr>
        <p:txBody>
          <a:bodyPr wrap="none" rtlCol="0">
            <a:spAutoFit/>
          </a:bodyPr>
          <a:lstStyle/>
          <a:p>
            <a:r>
              <a:rPr lang="en-US" dirty="0"/>
              <a:t>/17</a:t>
            </a:r>
          </a:p>
        </p:txBody>
      </p:sp>
    </p:spTree>
    <p:extLst>
      <p:ext uri="{BB962C8B-B14F-4D97-AF65-F5344CB8AC3E}">
        <p14:creationId xmlns:p14="http://schemas.microsoft.com/office/powerpoint/2010/main" val="2775419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BAB76B3-D2D7-4587-8C49-BE97BC3F7749}"/>
              </a:ext>
            </a:extLst>
          </p:cNvPr>
          <p:cNvSpPr>
            <a:spLocks noGrp="1"/>
          </p:cNvSpPr>
          <p:nvPr/>
        </p:nvSpPr>
        <p:spPr>
          <a:xfrm>
            <a:off x="720258" y="119781"/>
            <a:ext cx="9411262" cy="55333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400" b="1" i="0" kern="1200">
                <a:solidFill>
                  <a:srgbClr val="0066A1"/>
                </a:solidFill>
                <a:latin typeface="Calibri" charset="0"/>
                <a:ea typeface="Calibri" charset="0"/>
                <a:cs typeface="Calibri" charset="0"/>
              </a:defRPr>
            </a:lvl1pPr>
          </a:lstStyle>
          <a:p>
            <a:r>
              <a:rPr lang="en-US" sz="3200" b="0" dirty="0">
                <a:solidFill>
                  <a:schemeClr val="bg1"/>
                </a:solidFill>
              </a:rPr>
              <a:t>Industry Panel Initiatives</a:t>
            </a:r>
          </a:p>
        </p:txBody>
      </p:sp>
      <p:sp>
        <p:nvSpPr>
          <p:cNvPr id="6" name="Text Placeholder 2">
            <a:extLst>
              <a:ext uri="{FF2B5EF4-FFF2-40B4-BE49-F238E27FC236}">
                <a16:creationId xmlns:a16="http://schemas.microsoft.com/office/drawing/2014/main" id="{AEA58944-5545-4118-979B-D9E64B47EF7E}"/>
              </a:ext>
            </a:extLst>
          </p:cNvPr>
          <p:cNvSpPr>
            <a:spLocks noGrp="1"/>
          </p:cNvSpPr>
          <p:nvPr/>
        </p:nvSpPr>
        <p:spPr>
          <a:xfrm>
            <a:off x="797066" y="1012371"/>
            <a:ext cx="10597868" cy="52178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066A1"/>
              </a:buClr>
              <a:buFont typeface="LucidaGrande"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66A1"/>
              </a:buClr>
              <a:buFont typeface="LucidaGrande"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66A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66A1"/>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66A1"/>
              </a:buClr>
              <a:buFont typeface="Courier New"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hangingPunct="0">
              <a:buFont typeface="+mj-lt"/>
              <a:buAutoNum type="arabicPeriod"/>
            </a:pPr>
            <a:r>
              <a:rPr lang="en-US" sz="3200" dirty="0"/>
              <a:t>Industry panels at AESS conferences - ongoing</a:t>
            </a:r>
          </a:p>
          <a:p>
            <a:pPr marL="514350" indent="-514350" hangingPunct="0">
              <a:buFont typeface="+mj-lt"/>
              <a:buAutoNum type="arabicPeriod"/>
            </a:pPr>
            <a:r>
              <a:rPr lang="en-US" sz="3200" dirty="0"/>
              <a:t>Industry tailored short courses – on hold</a:t>
            </a:r>
          </a:p>
          <a:p>
            <a:pPr marL="514350" indent="-514350" hangingPunct="0">
              <a:buFont typeface="+mj-lt"/>
              <a:buAutoNum type="arabicPeriod"/>
            </a:pPr>
            <a:r>
              <a:rPr lang="en-US" sz="3200" dirty="0"/>
              <a:t>Industry socials and recruiting opportunities at Chapter and       conference events – </a:t>
            </a:r>
            <a:r>
              <a:rPr lang="en-US" sz="3200" dirty="0">
                <a:solidFill>
                  <a:srgbClr val="FF0000"/>
                </a:solidFill>
              </a:rPr>
              <a:t>merge with IEEE USA?</a:t>
            </a:r>
          </a:p>
          <a:p>
            <a:pPr marL="514350" indent="-514350" hangingPunct="0">
              <a:buFont typeface="+mj-lt"/>
              <a:buAutoNum type="arabicPeriod"/>
            </a:pPr>
            <a:r>
              <a:rPr lang="en-US" sz="3200" dirty="0"/>
              <a:t>Industry mentoring opportunities – hope to do one more this year</a:t>
            </a:r>
          </a:p>
          <a:p>
            <a:pPr marL="514350" indent="-514350" hangingPunct="0">
              <a:buFont typeface="+mj-lt"/>
              <a:buAutoNum type="arabicPeriod"/>
            </a:pPr>
            <a:r>
              <a:rPr lang="en-US" sz="3200" dirty="0"/>
              <a:t>Collaboration with IEEE Corp industry initiatives</a:t>
            </a:r>
          </a:p>
          <a:p>
            <a:pPr marL="514350" lvl="1" indent="-514350" hangingPunct="0">
              <a:spcBef>
                <a:spcPts val="1000"/>
              </a:spcBef>
              <a:buFont typeface="+mj-lt"/>
              <a:buAutoNum type="arabicPeriod" startAt="4"/>
            </a:pPr>
            <a:r>
              <a:rPr lang="en-US" sz="3200" dirty="0"/>
              <a:t>Industry Ambassador program - ongoing</a:t>
            </a:r>
          </a:p>
          <a:p>
            <a:pPr marL="514350" indent="-514350" hangingPunct="0">
              <a:buFont typeface="+mj-lt"/>
              <a:buAutoNum type="arabicPeriod"/>
            </a:pPr>
            <a:r>
              <a:rPr lang="en-US" sz="3200" dirty="0"/>
              <a:t>Industry Innovation Award - ongoing</a:t>
            </a:r>
          </a:p>
        </p:txBody>
      </p:sp>
      <p:sp>
        <p:nvSpPr>
          <p:cNvPr id="2" name="Slide Number Placeholder 3">
            <a:extLst>
              <a:ext uri="{FF2B5EF4-FFF2-40B4-BE49-F238E27FC236}">
                <a16:creationId xmlns:a16="http://schemas.microsoft.com/office/drawing/2014/main" id="{4A8D98E2-576B-D413-CB16-1A52F4827312}"/>
              </a:ext>
            </a:extLst>
          </p:cNvPr>
          <p:cNvSpPr txBox="1">
            <a:spLocks/>
          </p:cNvSpPr>
          <p:nvPr/>
        </p:nvSpPr>
        <p:spPr>
          <a:xfrm>
            <a:off x="11394934" y="6492875"/>
            <a:ext cx="55225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AABB4B-B7FE-4F54-9EF3-4A934A90687F}" type="slidenum">
              <a:rPr lang="en-US" smtClean="0"/>
              <a:pPr/>
              <a:t>4</a:t>
            </a:fld>
            <a:endParaRPr lang="en-US" dirty="0"/>
          </a:p>
        </p:txBody>
      </p:sp>
      <p:sp>
        <p:nvSpPr>
          <p:cNvPr id="7" name="TextBox 6">
            <a:extLst>
              <a:ext uri="{FF2B5EF4-FFF2-40B4-BE49-F238E27FC236}">
                <a16:creationId xmlns:a16="http://schemas.microsoft.com/office/drawing/2014/main" id="{6F792946-A838-6FD9-96F4-FA1745675091}"/>
              </a:ext>
            </a:extLst>
          </p:cNvPr>
          <p:cNvSpPr txBox="1"/>
          <p:nvPr/>
        </p:nvSpPr>
        <p:spPr>
          <a:xfrm>
            <a:off x="11558749" y="6488668"/>
            <a:ext cx="508473" cy="369332"/>
          </a:xfrm>
          <a:prstGeom prst="rect">
            <a:avLst/>
          </a:prstGeom>
          <a:noFill/>
        </p:spPr>
        <p:txBody>
          <a:bodyPr wrap="none" rtlCol="0">
            <a:spAutoFit/>
          </a:bodyPr>
          <a:lstStyle/>
          <a:p>
            <a:r>
              <a:rPr lang="en-US" dirty="0"/>
              <a:t>/17</a:t>
            </a:r>
          </a:p>
        </p:txBody>
      </p:sp>
    </p:spTree>
    <p:extLst>
      <p:ext uri="{BB962C8B-B14F-4D97-AF65-F5344CB8AC3E}">
        <p14:creationId xmlns:p14="http://schemas.microsoft.com/office/powerpoint/2010/main" val="484711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7AC192F-C232-46AE-B5D2-143A0243203B}"/>
              </a:ext>
            </a:extLst>
          </p:cNvPr>
          <p:cNvSpPr>
            <a:spLocks noGrp="1"/>
          </p:cNvSpPr>
          <p:nvPr>
            <p:ph type="title"/>
          </p:nvPr>
        </p:nvSpPr>
        <p:spPr>
          <a:xfrm>
            <a:off x="728175" y="92420"/>
            <a:ext cx="10515600" cy="936172"/>
          </a:xfrm>
        </p:spPr>
        <p:txBody>
          <a:bodyPr/>
          <a:lstStyle/>
          <a:p>
            <a:r>
              <a:rPr lang="en-US" sz="3200" dirty="0"/>
              <a:t>Industry Mentoring Panel </a:t>
            </a:r>
          </a:p>
        </p:txBody>
      </p:sp>
      <p:sp>
        <p:nvSpPr>
          <p:cNvPr id="6" name="Content Placeholder 5">
            <a:extLst>
              <a:ext uri="{FF2B5EF4-FFF2-40B4-BE49-F238E27FC236}">
                <a16:creationId xmlns:a16="http://schemas.microsoft.com/office/drawing/2014/main" id="{CA257040-893B-4CC5-B179-81286CE8991C}"/>
              </a:ext>
            </a:extLst>
          </p:cNvPr>
          <p:cNvSpPr>
            <a:spLocks noGrp="1"/>
          </p:cNvSpPr>
          <p:nvPr>
            <p:ph idx="1"/>
          </p:nvPr>
        </p:nvSpPr>
        <p:spPr>
          <a:xfrm>
            <a:off x="838200" y="829560"/>
            <a:ext cx="10515600" cy="2775190"/>
          </a:xfrm>
        </p:spPr>
        <p:txBody>
          <a:bodyPr numCol="1"/>
          <a:lstStyle/>
          <a:p>
            <a:r>
              <a:rPr lang="en-US" sz="2400" dirty="0"/>
              <a:t>March 17, 2023 Inaugural Industry Mentoring Panel </a:t>
            </a:r>
          </a:p>
          <a:p>
            <a:r>
              <a:rPr lang="en-US" sz="2400" dirty="0"/>
              <a:t>200 Zoom participants in US, India, Ukraine, Jordan, Italy, Canada, Qatar, Luxembourg, Saudi Arabia, Bulgaria, South Africa, Netherlands, Germany, Spain, Kenya, Belgium, Nigeria, Russia, Bangladesh</a:t>
            </a:r>
          </a:p>
          <a:p>
            <a:r>
              <a:rPr lang="en-US" sz="2400" dirty="0"/>
              <a:t>6 Panel Members</a:t>
            </a:r>
          </a:p>
        </p:txBody>
      </p:sp>
      <p:sp>
        <p:nvSpPr>
          <p:cNvPr id="7" name="Content Placeholder 5">
            <a:extLst>
              <a:ext uri="{FF2B5EF4-FFF2-40B4-BE49-F238E27FC236}">
                <a16:creationId xmlns:a16="http://schemas.microsoft.com/office/drawing/2014/main" id="{9C107131-068C-4C1D-BCEC-F7AD7CEFC24F}"/>
              </a:ext>
            </a:extLst>
          </p:cNvPr>
          <p:cNvSpPr txBox="1">
            <a:spLocks/>
          </p:cNvSpPr>
          <p:nvPr/>
        </p:nvSpPr>
        <p:spPr>
          <a:xfrm>
            <a:off x="623842" y="2758183"/>
            <a:ext cx="4909457" cy="1349829"/>
          </a:xfrm>
          <a:prstGeom prst="rect">
            <a:avLst/>
          </a:prstGeom>
        </p:spPr>
        <p:txBody>
          <a:bodyPr numCol="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2000" dirty="0"/>
              <a:t>Mike Noble (Chair)</a:t>
            </a:r>
          </a:p>
          <a:p>
            <a:pPr lvl="1"/>
            <a:r>
              <a:rPr lang="en-US" sz="2000" dirty="0"/>
              <a:t>Bob Rassa</a:t>
            </a:r>
          </a:p>
          <a:p>
            <a:pPr lvl="1"/>
            <a:r>
              <a:rPr lang="en-US" sz="2000" dirty="0"/>
              <a:t>Arik Brown</a:t>
            </a:r>
          </a:p>
        </p:txBody>
      </p:sp>
      <p:sp>
        <p:nvSpPr>
          <p:cNvPr id="8" name="Content Placeholder 5">
            <a:extLst>
              <a:ext uri="{FF2B5EF4-FFF2-40B4-BE49-F238E27FC236}">
                <a16:creationId xmlns:a16="http://schemas.microsoft.com/office/drawing/2014/main" id="{96B0FD4D-221D-428C-9A7F-EF2F9C64271B}"/>
              </a:ext>
            </a:extLst>
          </p:cNvPr>
          <p:cNvSpPr txBox="1">
            <a:spLocks/>
          </p:cNvSpPr>
          <p:nvPr/>
        </p:nvSpPr>
        <p:spPr>
          <a:xfrm>
            <a:off x="5413553" y="2761358"/>
            <a:ext cx="4343400" cy="1349829"/>
          </a:xfrm>
          <a:prstGeom prst="rect">
            <a:avLst/>
          </a:prstGeom>
        </p:spPr>
        <p:txBody>
          <a:bodyPr numCol="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2000" dirty="0"/>
              <a:t>Francesca Scire-</a:t>
            </a:r>
            <a:r>
              <a:rPr lang="en-US" sz="2000" dirty="0" err="1"/>
              <a:t>Scappuzzo</a:t>
            </a:r>
            <a:endParaRPr lang="en-US" sz="2000" dirty="0"/>
          </a:p>
          <a:p>
            <a:pPr lvl="1"/>
            <a:r>
              <a:rPr lang="en-US" sz="2000" dirty="0"/>
              <a:t>Steve Butler</a:t>
            </a:r>
          </a:p>
          <a:p>
            <a:pPr lvl="1"/>
            <a:r>
              <a:rPr lang="en-US" sz="2000" dirty="0"/>
              <a:t>Stephano </a:t>
            </a:r>
            <a:r>
              <a:rPr lang="en-US" sz="2000" dirty="0" err="1"/>
              <a:t>Coraluppi</a:t>
            </a:r>
            <a:endParaRPr lang="en-US" sz="2000" dirty="0"/>
          </a:p>
        </p:txBody>
      </p:sp>
      <p:sp>
        <p:nvSpPr>
          <p:cNvPr id="9" name="Content Placeholder 5">
            <a:extLst>
              <a:ext uri="{FF2B5EF4-FFF2-40B4-BE49-F238E27FC236}">
                <a16:creationId xmlns:a16="http://schemas.microsoft.com/office/drawing/2014/main" id="{988CC3E7-6BCD-41C5-BCA5-B4BFA0C4EAED}"/>
              </a:ext>
            </a:extLst>
          </p:cNvPr>
          <p:cNvSpPr txBox="1">
            <a:spLocks/>
          </p:cNvSpPr>
          <p:nvPr/>
        </p:nvSpPr>
        <p:spPr>
          <a:xfrm>
            <a:off x="838200" y="4127416"/>
            <a:ext cx="10515600" cy="481547"/>
          </a:xfrm>
          <a:prstGeom prst="rect">
            <a:avLst/>
          </a:prstGeom>
        </p:spPr>
        <p:txBody>
          <a:bodyPr numCol="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Plan for an Early Career Session this summer</a:t>
            </a:r>
          </a:p>
        </p:txBody>
      </p:sp>
      <p:sp>
        <p:nvSpPr>
          <p:cNvPr id="10" name="Slide Number Placeholder 3">
            <a:extLst>
              <a:ext uri="{FF2B5EF4-FFF2-40B4-BE49-F238E27FC236}">
                <a16:creationId xmlns:a16="http://schemas.microsoft.com/office/drawing/2014/main" id="{C53917BA-E5B3-4879-B168-E21CA7F19C3A}"/>
              </a:ext>
            </a:extLst>
          </p:cNvPr>
          <p:cNvSpPr txBox="1">
            <a:spLocks/>
          </p:cNvSpPr>
          <p:nvPr/>
        </p:nvSpPr>
        <p:spPr>
          <a:xfrm>
            <a:off x="11419788" y="6492875"/>
            <a:ext cx="55225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AABB4B-B7FE-4F54-9EF3-4A934A90687F}" type="slidenum">
              <a:rPr lang="en-US" smtClean="0"/>
              <a:pPr/>
              <a:t>5</a:t>
            </a:fld>
            <a:endParaRPr lang="en-US" dirty="0"/>
          </a:p>
        </p:txBody>
      </p:sp>
      <p:grpSp>
        <p:nvGrpSpPr>
          <p:cNvPr id="2" name="Group 1">
            <a:extLst>
              <a:ext uri="{FF2B5EF4-FFF2-40B4-BE49-F238E27FC236}">
                <a16:creationId xmlns:a16="http://schemas.microsoft.com/office/drawing/2014/main" id="{B98D3A7F-E21C-51F1-710C-6EF36389378B}"/>
              </a:ext>
            </a:extLst>
          </p:cNvPr>
          <p:cNvGrpSpPr/>
          <p:nvPr/>
        </p:nvGrpSpPr>
        <p:grpSpPr>
          <a:xfrm>
            <a:off x="3975420" y="4729595"/>
            <a:ext cx="1254482" cy="1404609"/>
            <a:chOff x="3341785" y="3158985"/>
            <a:chExt cx="1254482" cy="1404609"/>
          </a:xfrm>
        </p:grpSpPr>
        <p:sp>
          <p:nvSpPr>
            <p:cNvPr id="3" name="TextBox 96">
              <a:extLst>
                <a:ext uri="{FF2B5EF4-FFF2-40B4-BE49-F238E27FC236}">
                  <a16:creationId xmlns:a16="http://schemas.microsoft.com/office/drawing/2014/main" id="{02218835-0F1B-F2BA-811E-EB0E42CDD6ED}"/>
                </a:ext>
              </a:extLst>
            </p:cNvPr>
            <p:cNvSpPr txBox="1"/>
            <p:nvPr/>
          </p:nvSpPr>
          <p:spPr>
            <a:xfrm>
              <a:off x="3341785" y="4282143"/>
              <a:ext cx="1254482" cy="28145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t>Arik Brown</a:t>
              </a:r>
            </a:p>
          </p:txBody>
        </p:sp>
        <p:pic>
          <p:nvPicPr>
            <p:cNvPr id="4" name="Picture 3">
              <a:extLst>
                <a:ext uri="{FF2B5EF4-FFF2-40B4-BE49-F238E27FC236}">
                  <a16:creationId xmlns:a16="http://schemas.microsoft.com/office/drawing/2014/main" id="{B07792C7-194B-C383-87CE-D34B32E578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9160" y="3158985"/>
              <a:ext cx="1120726" cy="1120726"/>
            </a:xfrm>
            <a:prstGeom prst="rect">
              <a:avLst/>
            </a:prstGeom>
            <a:noFill/>
            <a:ln w="28575">
              <a:solidFill>
                <a:srgbClr val="0C70AC"/>
              </a:solidFill>
            </a:ln>
          </p:spPr>
        </p:pic>
      </p:grpSp>
      <p:grpSp>
        <p:nvGrpSpPr>
          <p:cNvPr id="12" name="Group 11">
            <a:extLst>
              <a:ext uri="{FF2B5EF4-FFF2-40B4-BE49-F238E27FC236}">
                <a16:creationId xmlns:a16="http://schemas.microsoft.com/office/drawing/2014/main" id="{0BC0F0C3-57FA-7098-D5A1-CCD52EEFA15B}"/>
              </a:ext>
            </a:extLst>
          </p:cNvPr>
          <p:cNvGrpSpPr/>
          <p:nvPr/>
        </p:nvGrpSpPr>
        <p:grpSpPr>
          <a:xfrm>
            <a:off x="7656283" y="4729595"/>
            <a:ext cx="1254482" cy="1441378"/>
            <a:chOff x="7759439" y="1539769"/>
            <a:chExt cx="1254482" cy="1326875"/>
          </a:xfrm>
        </p:grpSpPr>
        <p:pic>
          <p:nvPicPr>
            <p:cNvPr id="13" name="Picture 2">
              <a:extLst>
                <a:ext uri="{FF2B5EF4-FFF2-40B4-BE49-F238E27FC236}">
                  <a16:creationId xmlns:a16="http://schemas.microsoft.com/office/drawing/2014/main" id="{F0035EA8-87D4-03CA-C842-C79659E6E30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p:blipFill>
          <p:spPr bwMode="auto">
            <a:xfrm>
              <a:off x="7883917" y="1539769"/>
              <a:ext cx="1050131" cy="1050131"/>
            </a:xfrm>
            <a:prstGeom prst="rect">
              <a:avLst/>
            </a:prstGeom>
            <a:noFill/>
            <a:ln w="28575">
              <a:solidFill>
                <a:srgbClr val="0C70AC"/>
              </a:solidFill>
            </a:ln>
            <a:extLst>
              <a:ext uri="{909E8E84-426E-40DD-AFC4-6F175D3DCCD1}">
                <a14:hiddenFill xmlns:a14="http://schemas.microsoft.com/office/drawing/2010/main">
                  <a:solidFill>
                    <a:srgbClr val="FFFFFF"/>
                  </a:solidFill>
                </a14:hiddenFill>
              </a:ext>
            </a:extLst>
          </p:spPr>
        </p:pic>
        <p:sp>
          <p:nvSpPr>
            <p:cNvPr id="14" name="TextBox 96">
              <a:extLst>
                <a:ext uri="{FF2B5EF4-FFF2-40B4-BE49-F238E27FC236}">
                  <a16:creationId xmlns:a16="http://schemas.microsoft.com/office/drawing/2014/main" id="{9665BB76-60F0-C035-B6C2-D724FF6A76CF}"/>
                </a:ext>
              </a:extLst>
            </p:cNvPr>
            <p:cNvSpPr txBox="1"/>
            <p:nvPr/>
          </p:nvSpPr>
          <p:spPr>
            <a:xfrm>
              <a:off x="7759439" y="2585193"/>
              <a:ext cx="1254482" cy="28145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t>Steve Butler</a:t>
              </a:r>
            </a:p>
          </p:txBody>
        </p:sp>
      </p:grpSp>
      <p:pic>
        <p:nvPicPr>
          <p:cNvPr id="16" name="Picture 15">
            <a:extLst>
              <a:ext uri="{FF2B5EF4-FFF2-40B4-BE49-F238E27FC236}">
                <a16:creationId xmlns:a16="http://schemas.microsoft.com/office/drawing/2014/main" id="{5BC69553-2655-05B0-7C3C-66296C969DF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726230" y="4729595"/>
            <a:ext cx="1124712" cy="1124712"/>
          </a:xfrm>
          <a:prstGeom prst="rect">
            <a:avLst/>
          </a:prstGeom>
          <a:noFill/>
          <a:ln w="28575">
            <a:solidFill>
              <a:srgbClr val="0C70AC"/>
            </a:solidFill>
          </a:ln>
        </p:spPr>
      </p:pic>
      <p:sp>
        <p:nvSpPr>
          <p:cNvPr id="17" name="TextBox 96">
            <a:extLst>
              <a:ext uri="{FF2B5EF4-FFF2-40B4-BE49-F238E27FC236}">
                <a16:creationId xmlns:a16="http://schemas.microsoft.com/office/drawing/2014/main" id="{80D1C0EB-1148-89CD-F7F0-AD103FFF7884}"/>
              </a:ext>
            </a:extLst>
          </p:cNvPr>
          <p:cNvSpPr txBox="1"/>
          <p:nvPr/>
        </p:nvSpPr>
        <p:spPr>
          <a:xfrm>
            <a:off x="2650553" y="5835829"/>
            <a:ext cx="1254482" cy="46166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t>Francesca Scire-</a:t>
            </a:r>
            <a:r>
              <a:rPr lang="en-US" sz="1200" dirty="0" err="1"/>
              <a:t>Scappuzzo</a:t>
            </a:r>
            <a:endParaRPr lang="en-US" sz="1200" dirty="0"/>
          </a:p>
        </p:txBody>
      </p:sp>
      <p:grpSp>
        <p:nvGrpSpPr>
          <p:cNvPr id="18" name="Group 17">
            <a:extLst>
              <a:ext uri="{FF2B5EF4-FFF2-40B4-BE49-F238E27FC236}">
                <a16:creationId xmlns:a16="http://schemas.microsoft.com/office/drawing/2014/main" id="{4FD9B04F-5068-F3A4-4E06-7091EEA42955}"/>
              </a:ext>
            </a:extLst>
          </p:cNvPr>
          <p:cNvGrpSpPr/>
          <p:nvPr/>
        </p:nvGrpSpPr>
        <p:grpSpPr>
          <a:xfrm>
            <a:off x="6504161" y="4729595"/>
            <a:ext cx="1254482" cy="1522577"/>
            <a:chOff x="1732978" y="3818813"/>
            <a:chExt cx="1254482" cy="1686994"/>
          </a:xfrm>
        </p:grpSpPr>
        <p:pic>
          <p:nvPicPr>
            <p:cNvPr id="19" name="Picture 2">
              <a:extLst>
                <a:ext uri="{FF2B5EF4-FFF2-40B4-BE49-F238E27FC236}">
                  <a16:creationId xmlns:a16="http://schemas.microsoft.com/office/drawing/2014/main" id="{334D4341-1F42-F680-8FF1-354D598DC2D3}"/>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p:blipFill>
          <p:spPr bwMode="auto">
            <a:xfrm>
              <a:off x="1780562" y="3818813"/>
              <a:ext cx="1050131" cy="1231460"/>
            </a:xfrm>
            <a:prstGeom prst="rect">
              <a:avLst/>
            </a:prstGeom>
            <a:noFill/>
            <a:ln w="28575">
              <a:solidFill>
                <a:srgbClr val="0C70AC"/>
              </a:solidFill>
            </a:ln>
            <a:extLst>
              <a:ext uri="{909E8E84-426E-40DD-AFC4-6F175D3DCCD1}">
                <a14:hiddenFill xmlns:a14="http://schemas.microsoft.com/office/drawing/2010/main">
                  <a:solidFill>
                    <a:srgbClr val="FFFFFF"/>
                  </a:solidFill>
                </a14:hiddenFill>
              </a:ext>
            </a:extLst>
          </p:spPr>
        </p:pic>
        <p:sp>
          <p:nvSpPr>
            <p:cNvPr id="20" name="TextBox 96">
              <a:extLst>
                <a:ext uri="{FF2B5EF4-FFF2-40B4-BE49-F238E27FC236}">
                  <a16:creationId xmlns:a16="http://schemas.microsoft.com/office/drawing/2014/main" id="{BE701EA5-8271-F363-67A3-7F9D54884870}"/>
                </a:ext>
              </a:extLst>
            </p:cNvPr>
            <p:cNvSpPr txBox="1"/>
            <p:nvPr/>
          </p:nvSpPr>
          <p:spPr>
            <a:xfrm>
              <a:off x="1732978" y="5044142"/>
              <a:ext cx="1254482" cy="46166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t>Stephano </a:t>
              </a:r>
              <a:r>
                <a:rPr lang="en-US" sz="1200" dirty="0" err="1"/>
                <a:t>Coraluppi</a:t>
              </a:r>
              <a:endParaRPr lang="en-US" sz="1200" dirty="0"/>
            </a:p>
          </p:txBody>
        </p:sp>
      </p:grpSp>
      <p:pic>
        <p:nvPicPr>
          <p:cNvPr id="22" name="Picture 2">
            <a:extLst>
              <a:ext uri="{FF2B5EF4-FFF2-40B4-BE49-F238E27FC236}">
                <a16:creationId xmlns:a16="http://schemas.microsoft.com/office/drawing/2014/main" id="{31A4E5BE-C187-7BAD-7071-147EC1B49538}"/>
              </a:ext>
            </a:extLst>
          </p:cNvPr>
          <p:cNvPicPr>
            <a:picLocks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1381377" y="4729595"/>
            <a:ext cx="1143000" cy="1145914"/>
          </a:xfrm>
          <a:prstGeom prst="rect">
            <a:avLst/>
          </a:prstGeom>
          <a:noFill/>
          <a:ln w="28575">
            <a:solidFill>
              <a:srgbClr val="0C70AC"/>
            </a:solidFill>
          </a:ln>
          <a:extLst>
            <a:ext uri="{909E8E84-426E-40DD-AFC4-6F175D3DCCD1}">
              <a14:hiddenFill xmlns:a14="http://schemas.microsoft.com/office/drawing/2010/main">
                <a:solidFill>
                  <a:srgbClr val="FFFFFF"/>
                </a:solidFill>
              </a14:hiddenFill>
            </a:ext>
          </a:extLst>
        </p:spPr>
      </p:pic>
      <p:sp>
        <p:nvSpPr>
          <p:cNvPr id="23" name="TextBox 96">
            <a:extLst>
              <a:ext uri="{FF2B5EF4-FFF2-40B4-BE49-F238E27FC236}">
                <a16:creationId xmlns:a16="http://schemas.microsoft.com/office/drawing/2014/main" id="{C2EB4E70-2601-6EF6-92EF-79F359AD32FD}"/>
              </a:ext>
            </a:extLst>
          </p:cNvPr>
          <p:cNvSpPr txBox="1"/>
          <p:nvPr/>
        </p:nvSpPr>
        <p:spPr>
          <a:xfrm>
            <a:off x="1379658" y="5875509"/>
            <a:ext cx="1254482" cy="28145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t>Mike Noble</a:t>
            </a:r>
          </a:p>
        </p:txBody>
      </p:sp>
      <p:grpSp>
        <p:nvGrpSpPr>
          <p:cNvPr id="24" name="Group 23">
            <a:extLst>
              <a:ext uri="{FF2B5EF4-FFF2-40B4-BE49-F238E27FC236}">
                <a16:creationId xmlns:a16="http://schemas.microsoft.com/office/drawing/2014/main" id="{5713E02F-B6A9-5B5D-E927-982E240CD801}"/>
              </a:ext>
            </a:extLst>
          </p:cNvPr>
          <p:cNvGrpSpPr/>
          <p:nvPr/>
        </p:nvGrpSpPr>
        <p:grpSpPr>
          <a:xfrm>
            <a:off x="5168049" y="4729595"/>
            <a:ext cx="1254482" cy="1424451"/>
            <a:chOff x="5747512" y="4563594"/>
            <a:chExt cx="1254482" cy="1424451"/>
          </a:xfrm>
        </p:grpSpPr>
        <p:pic>
          <p:nvPicPr>
            <p:cNvPr id="25" name="Picture 24" descr="A picture containing person, person, sky, wearing&#10;&#10;Description automatically generated">
              <a:extLst>
                <a:ext uri="{FF2B5EF4-FFF2-40B4-BE49-F238E27FC236}">
                  <a16:creationId xmlns:a16="http://schemas.microsoft.com/office/drawing/2014/main" id="{BFF5C6AC-9AFA-8292-DFAA-8C7E0AE1F58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07256" y="4563594"/>
              <a:ext cx="1069261" cy="1143000"/>
            </a:xfrm>
            <a:prstGeom prst="rect">
              <a:avLst/>
            </a:prstGeom>
            <a:noFill/>
            <a:ln w="28575">
              <a:solidFill>
                <a:srgbClr val="0C70AC"/>
              </a:solidFill>
            </a:ln>
          </p:spPr>
        </p:pic>
        <p:sp>
          <p:nvSpPr>
            <p:cNvPr id="26" name="TextBox 96">
              <a:extLst>
                <a:ext uri="{FF2B5EF4-FFF2-40B4-BE49-F238E27FC236}">
                  <a16:creationId xmlns:a16="http://schemas.microsoft.com/office/drawing/2014/main" id="{A859E601-9DE9-92DC-FF3C-DDF3AE4F0B4B}"/>
                </a:ext>
              </a:extLst>
            </p:cNvPr>
            <p:cNvSpPr txBox="1"/>
            <p:nvPr/>
          </p:nvSpPr>
          <p:spPr>
            <a:xfrm>
              <a:off x="5747512" y="5706594"/>
              <a:ext cx="1254482" cy="28145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t>Bob </a:t>
              </a:r>
              <a:r>
                <a:rPr lang="en-US" sz="1200" dirty="0" err="1"/>
                <a:t>Rassa</a:t>
              </a:r>
              <a:endParaRPr lang="en-US" sz="1200" dirty="0"/>
            </a:p>
          </p:txBody>
        </p:sp>
      </p:grpSp>
      <p:sp>
        <p:nvSpPr>
          <p:cNvPr id="30" name="TextBox 29">
            <a:extLst>
              <a:ext uri="{FF2B5EF4-FFF2-40B4-BE49-F238E27FC236}">
                <a16:creationId xmlns:a16="http://schemas.microsoft.com/office/drawing/2014/main" id="{AB0A13E3-C663-764F-4A0C-A3DB1DE4C494}"/>
              </a:ext>
            </a:extLst>
          </p:cNvPr>
          <p:cNvSpPr txBox="1"/>
          <p:nvPr/>
        </p:nvSpPr>
        <p:spPr>
          <a:xfrm>
            <a:off x="11558749" y="6488668"/>
            <a:ext cx="508473" cy="369332"/>
          </a:xfrm>
          <a:prstGeom prst="rect">
            <a:avLst/>
          </a:prstGeom>
          <a:noFill/>
        </p:spPr>
        <p:txBody>
          <a:bodyPr wrap="none" rtlCol="0">
            <a:spAutoFit/>
          </a:bodyPr>
          <a:lstStyle/>
          <a:p>
            <a:r>
              <a:rPr lang="en-US" dirty="0"/>
              <a:t>/17</a:t>
            </a:r>
          </a:p>
        </p:txBody>
      </p:sp>
    </p:spTree>
    <p:extLst>
      <p:ext uri="{BB962C8B-B14F-4D97-AF65-F5344CB8AC3E}">
        <p14:creationId xmlns:p14="http://schemas.microsoft.com/office/powerpoint/2010/main" val="2551864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7AC192F-C232-46AE-B5D2-143A0243203B}"/>
              </a:ext>
            </a:extLst>
          </p:cNvPr>
          <p:cNvSpPr>
            <a:spLocks noGrp="1"/>
          </p:cNvSpPr>
          <p:nvPr>
            <p:ph type="title"/>
          </p:nvPr>
        </p:nvSpPr>
        <p:spPr>
          <a:xfrm>
            <a:off x="715649" y="100207"/>
            <a:ext cx="10515600" cy="613775"/>
          </a:xfrm>
        </p:spPr>
        <p:txBody>
          <a:bodyPr/>
          <a:lstStyle/>
          <a:p>
            <a:r>
              <a:rPr lang="en-US" sz="3200" dirty="0"/>
              <a:t>Upcoming Events</a:t>
            </a:r>
          </a:p>
        </p:txBody>
      </p:sp>
      <p:sp>
        <p:nvSpPr>
          <p:cNvPr id="6" name="Content Placeholder 5">
            <a:extLst>
              <a:ext uri="{FF2B5EF4-FFF2-40B4-BE49-F238E27FC236}">
                <a16:creationId xmlns:a16="http://schemas.microsoft.com/office/drawing/2014/main" id="{CA257040-893B-4CC5-B179-81286CE8991C}"/>
              </a:ext>
            </a:extLst>
          </p:cNvPr>
          <p:cNvSpPr>
            <a:spLocks noGrp="1"/>
          </p:cNvSpPr>
          <p:nvPr>
            <p:ph idx="1"/>
          </p:nvPr>
        </p:nvSpPr>
        <p:spPr>
          <a:xfrm>
            <a:off x="838199" y="829559"/>
            <a:ext cx="10638151" cy="5580667"/>
          </a:xfrm>
        </p:spPr>
        <p:txBody>
          <a:bodyPr numCol="1"/>
          <a:lstStyle/>
          <a:p>
            <a:r>
              <a:rPr lang="en-US" sz="2400" dirty="0"/>
              <a:t>November 2023 Industry Panel in Australia</a:t>
            </a:r>
          </a:p>
          <a:p>
            <a:pPr lvl="1"/>
            <a:r>
              <a:rPr lang="en-US" sz="2000" dirty="0"/>
              <a:t>6 Panel Members</a:t>
            </a:r>
          </a:p>
          <a:p>
            <a:pPr lvl="1"/>
            <a:endParaRPr lang="en-US" sz="2000" dirty="0"/>
          </a:p>
          <a:p>
            <a:pPr lvl="1"/>
            <a:endParaRPr lang="en-US" sz="2000" dirty="0"/>
          </a:p>
          <a:p>
            <a:pPr lvl="1"/>
            <a:endParaRPr lang="en-US" sz="2000" dirty="0"/>
          </a:p>
          <a:p>
            <a:pPr lvl="1"/>
            <a:endParaRPr lang="en-US" sz="2000" dirty="0"/>
          </a:p>
          <a:p>
            <a:pPr lvl="1"/>
            <a:endParaRPr lang="en-US" sz="2000" dirty="0"/>
          </a:p>
          <a:p>
            <a:pPr lvl="1"/>
            <a:endParaRPr lang="en-US" sz="2000" dirty="0"/>
          </a:p>
          <a:p>
            <a:pPr lvl="1"/>
            <a:endParaRPr lang="en-US" sz="2000" dirty="0"/>
          </a:p>
          <a:p>
            <a:pPr lvl="1"/>
            <a:endParaRPr lang="en-US" sz="2000" dirty="0"/>
          </a:p>
          <a:p>
            <a:pPr lvl="1"/>
            <a:endParaRPr lang="en-US" sz="2000" dirty="0"/>
          </a:p>
          <a:p>
            <a:pPr lvl="1"/>
            <a:endParaRPr lang="en-US" sz="2000" dirty="0"/>
          </a:p>
          <a:p>
            <a:pPr lvl="1"/>
            <a:endParaRPr lang="en-US" sz="2000" dirty="0"/>
          </a:p>
          <a:p>
            <a:r>
              <a:rPr lang="en-US" sz="2200" dirty="0">
                <a:effectLst/>
                <a:latin typeface="Calibri" panose="020F0502020204030204" pitchFamily="34" charset="0"/>
                <a:ea typeface="Calibri" panose="020F0502020204030204" pitchFamily="34" charset="0"/>
                <a:cs typeface="Times New Roman" panose="02020603050405020304" pitchFamily="18" charset="0"/>
              </a:rPr>
              <a:t>Hope to hold Industry Panel events at all future conferences</a:t>
            </a:r>
          </a:p>
          <a:p>
            <a:pPr lvl="1"/>
            <a:r>
              <a:rPr lang="en-US" sz="1800" dirty="0">
                <a:effectLst/>
                <a:latin typeface="Calibri" panose="020F0502020204030204" pitchFamily="34" charset="0"/>
                <a:ea typeface="Calibri" panose="020F0502020204030204" pitchFamily="34" charset="0"/>
                <a:cs typeface="Times New Roman" panose="02020603050405020304" pitchFamily="18" charset="0"/>
              </a:rPr>
              <a:t>Fusion Conference, DASC, etc. </a:t>
            </a:r>
          </a:p>
          <a:p>
            <a:pPr lvl="1"/>
            <a:r>
              <a:rPr lang="en-US" sz="1800" dirty="0"/>
              <a:t>Need to remember/emphasize diversity in future events</a:t>
            </a:r>
          </a:p>
          <a:p>
            <a:pPr lvl="1"/>
            <a:endParaRPr lang="en-US" sz="2000" dirty="0"/>
          </a:p>
          <a:p>
            <a:endParaRPr lang="en-US" sz="2400" dirty="0"/>
          </a:p>
        </p:txBody>
      </p:sp>
      <p:sp>
        <p:nvSpPr>
          <p:cNvPr id="10" name="Slide Number Placeholder 3">
            <a:extLst>
              <a:ext uri="{FF2B5EF4-FFF2-40B4-BE49-F238E27FC236}">
                <a16:creationId xmlns:a16="http://schemas.microsoft.com/office/drawing/2014/main" id="{C53917BA-E5B3-4879-B168-E21CA7F19C3A}"/>
              </a:ext>
            </a:extLst>
          </p:cNvPr>
          <p:cNvSpPr txBox="1">
            <a:spLocks/>
          </p:cNvSpPr>
          <p:nvPr/>
        </p:nvSpPr>
        <p:spPr>
          <a:xfrm>
            <a:off x="11382080" y="6488668"/>
            <a:ext cx="55225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AABB4B-B7FE-4F54-9EF3-4A934A90687F}" type="slidenum">
              <a:rPr lang="en-US" smtClean="0"/>
              <a:pPr/>
              <a:t>6</a:t>
            </a:fld>
            <a:endParaRPr lang="en-US" dirty="0"/>
          </a:p>
        </p:txBody>
      </p:sp>
      <p:pic>
        <p:nvPicPr>
          <p:cNvPr id="31" name="Picture 30">
            <a:extLst>
              <a:ext uri="{FF2B5EF4-FFF2-40B4-BE49-F238E27FC236}">
                <a16:creationId xmlns:a16="http://schemas.microsoft.com/office/drawing/2014/main" id="{89510730-9EE9-15E5-1096-621BA09544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9373" y="1701158"/>
            <a:ext cx="8012784" cy="3455683"/>
          </a:xfrm>
          <a:prstGeom prst="rect">
            <a:avLst/>
          </a:prstGeom>
        </p:spPr>
      </p:pic>
      <p:sp>
        <p:nvSpPr>
          <p:cNvPr id="2" name="TextBox 1">
            <a:extLst>
              <a:ext uri="{FF2B5EF4-FFF2-40B4-BE49-F238E27FC236}">
                <a16:creationId xmlns:a16="http://schemas.microsoft.com/office/drawing/2014/main" id="{0D83D172-811D-F15D-BD1A-6887010EFA2E}"/>
              </a:ext>
            </a:extLst>
          </p:cNvPr>
          <p:cNvSpPr txBox="1"/>
          <p:nvPr/>
        </p:nvSpPr>
        <p:spPr>
          <a:xfrm>
            <a:off x="11558749" y="6488668"/>
            <a:ext cx="508473" cy="369332"/>
          </a:xfrm>
          <a:prstGeom prst="rect">
            <a:avLst/>
          </a:prstGeom>
          <a:noFill/>
        </p:spPr>
        <p:txBody>
          <a:bodyPr wrap="none" rtlCol="0">
            <a:spAutoFit/>
          </a:bodyPr>
          <a:lstStyle/>
          <a:p>
            <a:r>
              <a:rPr lang="en-US" dirty="0"/>
              <a:t>/17</a:t>
            </a:r>
          </a:p>
        </p:txBody>
      </p:sp>
    </p:spTree>
    <p:extLst>
      <p:ext uri="{BB962C8B-B14F-4D97-AF65-F5344CB8AC3E}">
        <p14:creationId xmlns:p14="http://schemas.microsoft.com/office/powerpoint/2010/main" val="1378767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5B07159-68BE-A71E-4FF3-410246AF04E2}"/>
              </a:ext>
            </a:extLst>
          </p:cNvPr>
          <p:cNvSpPr>
            <a:spLocks noGrp="1"/>
          </p:cNvSpPr>
          <p:nvPr>
            <p:ph idx="1"/>
          </p:nvPr>
        </p:nvSpPr>
        <p:spPr/>
        <p:txBody>
          <a:bodyPr/>
          <a:lstStyle/>
          <a:p>
            <a:r>
              <a:rPr lang="en-US" dirty="0"/>
              <a:t>Many of our AESS Industry Panel initiatives had connections and overlap with IEEE Corporate and IEEE USA ongoing activities</a:t>
            </a:r>
          </a:p>
          <a:p>
            <a:r>
              <a:rPr lang="en-US" dirty="0"/>
              <a:t>We were asked to look for ways to integrate our AESS initiatives with those of “big” IEEE</a:t>
            </a:r>
          </a:p>
          <a:p>
            <a:r>
              <a:rPr lang="en-US" dirty="0"/>
              <a:t>IEEE Industry Engagement Committee (IEC) is hosting an Industry Days event and has asked for our (AESS) collaboration</a:t>
            </a:r>
          </a:p>
          <a:p>
            <a:endParaRPr lang="en-US" dirty="0"/>
          </a:p>
        </p:txBody>
      </p:sp>
      <p:sp>
        <p:nvSpPr>
          <p:cNvPr id="3" name="Title 2">
            <a:extLst>
              <a:ext uri="{FF2B5EF4-FFF2-40B4-BE49-F238E27FC236}">
                <a16:creationId xmlns:a16="http://schemas.microsoft.com/office/drawing/2014/main" id="{6EC781A3-4150-C9DA-E009-8D8074A24D93}"/>
              </a:ext>
            </a:extLst>
          </p:cNvPr>
          <p:cNvSpPr>
            <a:spLocks noGrp="1"/>
          </p:cNvSpPr>
          <p:nvPr>
            <p:ph type="title"/>
          </p:nvPr>
        </p:nvSpPr>
        <p:spPr/>
        <p:txBody>
          <a:bodyPr/>
          <a:lstStyle/>
          <a:p>
            <a:r>
              <a:rPr lang="en-US" dirty="0"/>
              <a:t>IEEE USA Initiative – “Industry Days”</a:t>
            </a:r>
          </a:p>
        </p:txBody>
      </p:sp>
      <p:sp>
        <p:nvSpPr>
          <p:cNvPr id="4" name="TextBox 3">
            <a:extLst>
              <a:ext uri="{FF2B5EF4-FFF2-40B4-BE49-F238E27FC236}">
                <a16:creationId xmlns:a16="http://schemas.microsoft.com/office/drawing/2014/main" id="{4BD01826-B865-9E9E-B51B-530C48B99606}"/>
              </a:ext>
            </a:extLst>
          </p:cNvPr>
          <p:cNvSpPr txBox="1"/>
          <p:nvPr/>
        </p:nvSpPr>
        <p:spPr>
          <a:xfrm>
            <a:off x="11353800" y="6453277"/>
            <a:ext cx="508473" cy="369332"/>
          </a:xfrm>
          <a:prstGeom prst="rect">
            <a:avLst/>
          </a:prstGeom>
          <a:noFill/>
        </p:spPr>
        <p:txBody>
          <a:bodyPr wrap="none" rtlCol="0">
            <a:spAutoFit/>
          </a:bodyPr>
          <a:lstStyle/>
          <a:p>
            <a:r>
              <a:rPr lang="en-US" dirty="0"/>
              <a:t>/17</a:t>
            </a:r>
          </a:p>
        </p:txBody>
      </p:sp>
      <p:sp>
        <p:nvSpPr>
          <p:cNvPr id="5" name="Slide Number Placeholder 3">
            <a:extLst>
              <a:ext uri="{FF2B5EF4-FFF2-40B4-BE49-F238E27FC236}">
                <a16:creationId xmlns:a16="http://schemas.microsoft.com/office/drawing/2014/main" id="{9E316619-BE39-C3F3-61AB-4F8993CD3C86}"/>
              </a:ext>
            </a:extLst>
          </p:cNvPr>
          <p:cNvSpPr>
            <a:spLocks noGrp="1"/>
          </p:cNvSpPr>
          <p:nvPr>
            <p:ph type="sldNum" idx="12"/>
          </p:nvPr>
        </p:nvSpPr>
        <p:spPr>
          <a:xfrm>
            <a:off x="11213394" y="6459890"/>
            <a:ext cx="648879" cy="365125"/>
          </a:xfrm>
        </p:spPr>
        <p:txBody>
          <a:bodyPr/>
          <a:lstStyle/>
          <a:p>
            <a:fld id="{00000000-1234-1234-1234-123412341234}" type="slidenum">
              <a:rPr lang="en-US" smtClean="0">
                <a:solidFill>
                  <a:schemeClr val="tx1"/>
                </a:solidFill>
              </a:rPr>
              <a:pPr/>
              <a:t>7</a:t>
            </a:fld>
            <a:endParaRPr lang="en-US" dirty="0">
              <a:solidFill>
                <a:schemeClr val="tx1"/>
              </a:solidFill>
            </a:endParaRPr>
          </a:p>
        </p:txBody>
      </p:sp>
    </p:spTree>
    <p:extLst>
      <p:ext uri="{BB962C8B-B14F-4D97-AF65-F5344CB8AC3E}">
        <p14:creationId xmlns:p14="http://schemas.microsoft.com/office/powerpoint/2010/main" val="2552388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
          <p:cNvSpPr txBox="1">
            <a:spLocks noGrp="1"/>
          </p:cNvSpPr>
          <p:nvPr>
            <p:ph type="ctrTitle"/>
          </p:nvPr>
        </p:nvSpPr>
        <p:spPr>
          <a:xfrm>
            <a:off x="508000" y="3817698"/>
            <a:ext cx="11618800" cy="1063569"/>
          </a:xfrm>
          <a:prstGeom prst="rect">
            <a:avLst/>
          </a:prstGeom>
          <a:noFill/>
          <a:ln>
            <a:noFill/>
          </a:ln>
        </p:spPr>
        <p:txBody>
          <a:bodyPr spcFirstLastPara="1" wrap="square" lIns="121900" tIns="60933" rIns="121900" bIns="60933" anchor="b" anchorCtr="0">
            <a:noAutofit/>
          </a:bodyPr>
          <a:lstStyle/>
          <a:p>
            <a:pPr algn="ctr">
              <a:buSzPts val="2970"/>
            </a:pPr>
            <a:r>
              <a:rPr lang="en-US" sz="3960" dirty="0"/>
              <a:t>IEEE World Technology Summit</a:t>
            </a:r>
            <a:br>
              <a:rPr lang="en-US" sz="3960" dirty="0"/>
            </a:br>
            <a:r>
              <a:rPr lang="en-US" sz="2400" dirty="0">
                <a:solidFill>
                  <a:srgbClr val="FF0000"/>
                </a:solidFill>
              </a:rPr>
              <a:t>(Initially called Industry Days)</a:t>
            </a:r>
            <a:endParaRPr sz="3960" dirty="0">
              <a:solidFill>
                <a:srgbClr val="FF0000"/>
              </a:solidFill>
            </a:endParaRPr>
          </a:p>
        </p:txBody>
      </p:sp>
      <p:sp>
        <p:nvSpPr>
          <p:cNvPr id="145" name="Google Shape;145;p1"/>
          <p:cNvSpPr txBox="1">
            <a:spLocks noGrp="1"/>
          </p:cNvSpPr>
          <p:nvPr>
            <p:ph type="subTitle" idx="1"/>
          </p:nvPr>
        </p:nvSpPr>
        <p:spPr>
          <a:xfrm>
            <a:off x="508000" y="4881267"/>
            <a:ext cx="11129200" cy="1431116"/>
          </a:xfrm>
          <a:prstGeom prst="rect">
            <a:avLst/>
          </a:prstGeom>
          <a:noFill/>
          <a:ln>
            <a:noFill/>
          </a:ln>
        </p:spPr>
        <p:txBody>
          <a:bodyPr spcFirstLastPara="1" wrap="square" lIns="121900" tIns="60933" rIns="121900" bIns="60933" anchor="t" anchorCtr="0">
            <a:noAutofit/>
          </a:bodyPr>
          <a:lstStyle/>
          <a:p>
            <a:pPr marL="0" indent="0">
              <a:spcBef>
                <a:spcPts val="0"/>
              </a:spcBef>
            </a:pPr>
            <a:r>
              <a:rPr lang="en-US" sz="2400" i="0" dirty="0">
                <a:solidFill>
                  <a:schemeClr val="tx2">
                    <a:lumMod val="50000"/>
                  </a:schemeClr>
                </a:solidFill>
              </a:rPr>
              <a:t>Michael W. Condry, Ph.D., IEEE Life Fellow</a:t>
            </a:r>
          </a:p>
          <a:p>
            <a:pPr marL="0" indent="0">
              <a:spcBef>
                <a:spcPts val="0"/>
              </a:spcBef>
            </a:pPr>
            <a:r>
              <a:rPr lang="en-US" sz="2400" i="0" dirty="0">
                <a:solidFill>
                  <a:srgbClr val="0070C0"/>
                </a:solidFill>
              </a:rPr>
              <a:t>IEEE Industry Engagement Committee (IEC) </a:t>
            </a:r>
          </a:p>
          <a:p>
            <a:pPr marL="0" indent="0">
              <a:spcBef>
                <a:spcPts val="0"/>
              </a:spcBef>
            </a:pPr>
            <a:r>
              <a:rPr lang="en-US" sz="2400" i="0" dirty="0">
                <a:solidFill>
                  <a:srgbClr val="0070C0"/>
                </a:solidFill>
              </a:rPr>
              <a:t>Events Sub-Working Group</a:t>
            </a:r>
            <a:endParaRPr sz="2400" i="0" dirty="0">
              <a:solidFill>
                <a:srgbClr val="0070C0"/>
              </a:solidFill>
            </a:endParaRPr>
          </a:p>
        </p:txBody>
      </p:sp>
      <p:sp>
        <p:nvSpPr>
          <p:cNvPr id="146" name="Google Shape;146;p1"/>
          <p:cNvSpPr txBox="1">
            <a:spLocks noGrp="1"/>
          </p:cNvSpPr>
          <p:nvPr>
            <p:ph type="sldNum" idx="12"/>
          </p:nvPr>
        </p:nvSpPr>
        <p:spPr>
          <a:xfrm>
            <a:off x="11233121" y="6195407"/>
            <a:ext cx="648879" cy="365125"/>
          </a:xfrm>
          <a:prstGeom prst="rect">
            <a:avLst/>
          </a:prstGeom>
          <a:noFill/>
          <a:ln>
            <a:noFill/>
          </a:ln>
        </p:spPr>
        <p:txBody>
          <a:bodyPr spcFirstLastPara="1" wrap="square" lIns="121900" tIns="60933" rIns="121900" bIns="60933" anchor="ctr" anchorCtr="0">
            <a:noAutofit/>
          </a:bodyPr>
          <a:lstStyle/>
          <a:p>
            <a:fld id="{00000000-1234-1234-1234-123412341234}" type="slidenum">
              <a:rPr lang="en-US" sz="1600">
                <a:solidFill>
                  <a:schemeClr val="tx1"/>
                </a:solidFill>
              </a:rPr>
              <a:pPr/>
              <a:t>8</a:t>
            </a:fld>
            <a:endParaRPr sz="1600" dirty="0">
              <a:solidFill>
                <a:schemeClr val="tx1"/>
              </a:solidFill>
            </a:endParaRPr>
          </a:p>
        </p:txBody>
      </p:sp>
      <p:pic>
        <p:nvPicPr>
          <p:cNvPr id="3" name="Picture 2" descr="A picture containing text, clipart&#10;&#10;Description automatically generated">
            <a:extLst>
              <a:ext uri="{FF2B5EF4-FFF2-40B4-BE49-F238E27FC236}">
                <a16:creationId xmlns:a16="http://schemas.microsoft.com/office/drawing/2014/main" id="{7294D1F3-D601-2839-21C3-43383A080DE8}"/>
              </a:ext>
            </a:extLst>
          </p:cNvPr>
          <p:cNvPicPr>
            <a:picLocks noChangeAspect="1"/>
          </p:cNvPicPr>
          <p:nvPr/>
        </p:nvPicPr>
        <p:blipFill>
          <a:blip r:embed="rId3"/>
          <a:stretch>
            <a:fillRect/>
          </a:stretch>
        </p:blipFill>
        <p:spPr>
          <a:xfrm>
            <a:off x="5436586" y="385772"/>
            <a:ext cx="1318829" cy="738544"/>
          </a:xfrm>
          <a:prstGeom prst="rect">
            <a:avLst/>
          </a:prstGeom>
        </p:spPr>
      </p:pic>
      <p:pic>
        <p:nvPicPr>
          <p:cNvPr id="2" name="Picture 1">
            <a:extLst>
              <a:ext uri="{FF2B5EF4-FFF2-40B4-BE49-F238E27FC236}">
                <a16:creationId xmlns:a16="http://schemas.microsoft.com/office/drawing/2014/main" id="{9A790695-B2BC-C589-A2FE-47D261848005}"/>
              </a:ext>
            </a:extLst>
          </p:cNvPr>
          <p:cNvPicPr>
            <a:picLocks noChangeAspect="1"/>
          </p:cNvPicPr>
          <p:nvPr/>
        </p:nvPicPr>
        <p:blipFill>
          <a:blip r:embed="rId4"/>
          <a:stretch>
            <a:fillRect/>
          </a:stretch>
        </p:blipFill>
        <p:spPr>
          <a:xfrm>
            <a:off x="6734483" y="5423180"/>
            <a:ext cx="2901948" cy="772227"/>
          </a:xfrm>
          <a:prstGeom prst="rect">
            <a:avLst/>
          </a:prstGeom>
        </p:spPr>
      </p:pic>
      <p:sp>
        <p:nvSpPr>
          <p:cNvPr id="4" name="TextBox 3">
            <a:extLst>
              <a:ext uri="{FF2B5EF4-FFF2-40B4-BE49-F238E27FC236}">
                <a16:creationId xmlns:a16="http://schemas.microsoft.com/office/drawing/2014/main" id="{413DA805-9699-846E-C7F5-850A93D5EAA2}"/>
              </a:ext>
            </a:extLst>
          </p:cNvPr>
          <p:cNvSpPr txBox="1"/>
          <p:nvPr/>
        </p:nvSpPr>
        <p:spPr>
          <a:xfrm>
            <a:off x="11373536" y="6181773"/>
            <a:ext cx="508473" cy="369332"/>
          </a:xfrm>
          <a:prstGeom prst="rect">
            <a:avLst/>
          </a:prstGeom>
          <a:noFill/>
        </p:spPr>
        <p:txBody>
          <a:bodyPr wrap="none" rtlCol="0">
            <a:spAutoFit/>
          </a:bodyPr>
          <a:lstStyle/>
          <a:p>
            <a:r>
              <a:rPr lang="en-US" dirty="0"/>
              <a:t>/17</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F5DAB-BD67-7772-44AE-B943F3AC018D}"/>
              </a:ext>
            </a:extLst>
          </p:cNvPr>
          <p:cNvSpPr>
            <a:spLocks noGrp="1"/>
          </p:cNvSpPr>
          <p:nvPr>
            <p:ph type="title"/>
          </p:nvPr>
        </p:nvSpPr>
        <p:spPr>
          <a:xfrm>
            <a:off x="838200" y="76608"/>
            <a:ext cx="10515600" cy="553336"/>
          </a:xfrm>
        </p:spPr>
        <p:txBody>
          <a:bodyPr/>
          <a:lstStyle/>
          <a:p>
            <a:r>
              <a:rPr lang="en-US" b="0" dirty="0">
                <a:solidFill>
                  <a:schemeClr val="bg1"/>
                </a:solidFill>
              </a:rPr>
              <a:t>History</a:t>
            </a:r>
          </a:p>
        </p:txBody>
      </p:sp>
      <p:sp>
        <p:nvSpPr>
          <p:cNvPr id="3" name="Text Placeholder 2">
            <a:extLst>
              <a:ext uri="{FF2B5EF4-FFF2-40B4-BE49-F238E27FC236}">
                <a16:creationId xmlns:a16="http://schemas.microsoft.com/office/drawing/2014/main" id="{D0171BD8-3671-3E7C-8820-FD28BB33586E}"/>
              </a:ext>
            </a:extLst>
          </p:cNvPr>
          <p:cNvSpPr>
            <a:spLocks noGrp="1"/>
          </p:cNvSpPr>
          <p:nvPr>
            <p:ph type="body" idx="1"/>
          </p:nvPr>
        </p:nvSpPr>
        <p:spPr/>
        <p:txBody>
          <a:bodyPr/>
          <a:lstStyle/>
          <a:p>
            <a:r>
              <a:rPr lang="en-US" dirty="0"/>
              <a:t>Years ago, industry leaders populated the IEEE and Society/Council boards.  This enabled industry value projects within IEEE. Over time industry engagement has decreased.</a:t>
            </a:r>
          </a:p>
          <a:p>
            <a:r>
              <a:rPr lang="en-US" dirty="0"/>
              <a:t>The IEEE community can offer value to industry with useful research updates, technology training, and access to quality graduate students.</a:t>
            </a:r>
          </a:p>
          <a:p>
            <a:r>
              <a:rPr lang="en-US" dirty="0"/>
              <a:t>IEEE can also facilitate interactions across industry where technical challenges and solutions can be exchanged, partnerships formed, the need for standards identified and their programs enabled. </a:t>
            </a:r>
          </a:p>
          <a:p>
            <a:r>
              <a:rPr lang="en-US" dirty="0"/>
              <a:t>The objective of this program is to rebuild the value of the IEEE community to industry based on the company needs, not IEEE “thinking.”</a:t>
            </a:r>
          </a:p>
        </p:txBody>
      </p:sp>
      <p:sp>
        <p:nvSpPr>
          <p:cNvPr id="5" name="Slide Number Placeholder 3">
            <a:extLst>
              <a:ext uri="{FF2B5EF4-FFF2-40B4-BE49-F238E27FC236}">
                <a16:creationId xmlns:a16="http://schemas.microsoft.com/office/drawing/2014/main" id="{9A5E5A1A-A221-CB05-5E32-752692D7EC39}"/>
              </a:ext>
            </a:extLst>
          </p:cNvPr>
          <p:cNvSpPr>
            <a:spLocks noGrp="1"/>
          </p:cNvSpPr>
          <p:nvPr>
            <p:ph type="sldNum" idx="12"/>
          </p:nvPr>
        </p:nvSpPr>
        <p:spPr>
          <a:xfrm>
            <a:off x="11353800" y="6492875"/>
            <a:ext cx="648879" cy="365125"/>
          </a:xfrm>
        </p:spPr>
        <p:txBody>
          <a:bodyPr/>
          <a:lstStyle/>
          <a:p>
            <a:fld id="{00000000-1234-1234-1234-123412341234}" type="slidenum">
              <a:rPr lang="en-US" sz="1800" smtClean="0">
                <a:solidFill>
                  <a:schemeClr val="tx1"/>
                </a:solidFill>
              </a:rPr>
              <a:pPr/>
              <a:t>9</a:t>
            </a:fld>
            <a:endParaRPr lang="en-US" sz="1800" dirty="0">
              <a:solidFill>
                <a:schemeClr val="tx1"/>
              </a:solidFill>
            </a:endParaRPr>
          </a:p>
        </p:txBody>
      </p:sp>
      <p:sp>
        <p:nvSpPr>
          <p:cNvPr id="6" name="TextBox 5">
            <a:extLst>
              <a:ext uri="{FF2B5EF4-FFF2-40B4-BE49-F238E27FC236}">
                <a16:creationId xmlns:a16="http://schemas.microsoft.com/office/drawing/2014/main" id="{3057B792-5CE9-DB51-3394-D7C2C425A04F}"/>
              </a:ext>
            </a:extLst>
          </p:cNvPr>
          <p:cNvSpPr txBox="1"/>
          <p:nvPr/>
        </p:nvSpPr>
        <p:spPr>
          <a:xfrm>
            <a:off x="11494206" y="6486475"/>
            <a:ext cx="508473" cy="369332"/>
          </a:xfrm>
          <a:prstGeom prst="rect">
            <a:avLst/>
          </a:prstGeom>
          <a:noFill/>
        </p:spPr>
        <p:txBody>
          <a:bodyPr wrap="none" rtlCol="0">
            <a:spAutoFit/>
          </a:bodyPr>
          <a:lstStyle/>
          <a:p>
            <a:r>
              <a:rPr lang="en-US" dirty="0"/>
              <a:t>/17</a:t>
            </a:r>
          </a:p>
        </p:txBody>
      </p:sp>
    </p:spTree>
    <p:extLst>
      <p:ext uri="{BB962C8B-B14F-4D97-AF65-F5344CB8AC3E}">
        <p14:creationId xmlns:p14="http://schemas.microsoft.com/office/powerpoint/2010/main" val="27711053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8331b18d-2d87-48ef-a35f-ac8818ebf9b4}" enabled="0" method="" siteId="{8331b18d-2d87-48ef-a35f-ac8818ebf9b4}" removed="1"/>
</clbl:labelList>
</file>

<file path=docProps/app.xml><?xml version="1.0" encoding="utf-8"?>
<Properties xmlns="http://schemas.openxmlformats.org/officeDocument/2006/extended-properties" xmlns:vt="http://schemas.openxmlformats.org/officeDocument/2006/docPropsVTypes">
  <TotalTime>601</TotalTime>
  <Words>1324</Words>
  <Application>Microsoft Macintosh PowerPoint</Application>
  <PresentationFormat>Widescreen</PresentationFormat>
  <Paragraphs>189</Paragraphs>
  <Slides>17</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Calibri</vt:lpstr>
      <vt:lpstr>Calibri Light</vt:lpstr>
      <vt:lpstr>Courier New</vt:lpstr>
      <vt:lpstr>LucidaGrande</vt:lpstr>
      <vt:lpstr>Merriweather Sans</vt:lpstr>
      <vt:lpstr>Noto Sans Symbols</vt:lpstr>
      <vt:lpstr>Wingdings</vt:lpstr>
      <vt:lpstr>Office Theme</vt:lpstr>
      <vt:lpstr>PowerPoint Presentation</vt:lpstr>
      <vt:lpstr>SWOT</vt:lpstr>
      <vt:lpstr>Industry Relations – 2023 Panel</vt:lpstr>
      <vt:lpstr>PowerPoint Presentation</vt:lpstr>
      <vt:lpstr>Industry Mentoring Panel </vt:lpstr>
      <vt:lpstr>Upcoming Events</vt:lpstr>
      <vt:lpstr>IEEE USA Initiative – “Industry Days”</vt:lpstr>
      <vt:lpstr>IEEE World Technology Summit (Initially called Industry Days)</vt:lpstr>
      <vt:lpstr>History</vt:lpstr>
      <vt:lpstr>Technology is needed and used everywhere</vt:lpstr>
      <vt:lpstr>Technology Programs Today</vt:lpstr>
      <vt:lpstr>Overview: World Technology Summit</vt:lpstr>
      <vt:lpstr>Process Behind World Technology Summit</vt:lpstr>
      <vt:lpstr>IEEE Community Provides</vt:lpstr>
      <vt:lpstr>Industry Steering Committee</vt:lpstr>
      <vt:lpstr>Industries Expressing Engagement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Hough,Mackenzie C</dc:creator>
  <cp:lastModifiedBy>Amanda Osborn</cp:lastModifiedBy>
  <cp:revision>42</cp:revision>
  <dcterms:created xsi:type="dcterms:W3CDTF">2020-06-23T20:53:44Z</dcterms:created>
  <dcterms:modified xsi:type="dcterms:W3CDTF">2023-11-01T15:55:32Z</dcterms:modified>
</cp:coreProperties>
</file>