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448" r:id="rId3"/>
    <p:sldId id="480" r:id="rId4"/>
    <p:sldId id="455" r:id="rId5"/>
    <p:sldId id="476" r:id="rId6"/>
    <p:sldId id="479" r:id="rId7"/>
    <p:sldId id="456" r:id="rId8"/>
    <p:sldId id="457" r:id="rId9"/>
    <p:sldId id="459" r:id="rId10"/>
    <p:sldId id="481" r:id="rId11"/>
    <p:sldId id="482" r:id="rId12"/>
    <p:sldId id="483" r:id="rId13"/>
    <p:sldId id="474" r:id="rId14"/>
    <p:sldId id="484" r:id="rId15"/>
    <p:sldId id="44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0452" autoAdjust="0"/>
  </p:normalViewPr>
  <p:slideViewPr>
    <p:cSldViewPr snapToGrid="0">
      <p:cViewPr varScale="1">
        <p:scale>
          <a:sx n="51" d="100"/>
          <a:sy n="51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B720E-339A-45AE-9512-4A44752CBB1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2D0F9-87F2-413A-A72B-D94D05D95278}">
      <dgm:prSet phldrT="[Text]"/>
      <dgm:spPr/>
      <dgm:t>
        <a:bodyPr/>
        <a:lstStyle/>
        <a:p>
          <a:pPr algn="ctr"/>
          <a:r>
            <a:rPr lang="en-US" dirty="0"/>
            <a:t>Chapters, Conference Chairs, and Volunteers need </a:t>
          </a:r>
          <a:r>
            <a:rPr lang="en-US" b="1" dirty="0"/>
            <a:t>Merchandise</a:t>
          </a:r>
        </a:p>
      </dgm:t>
    </dgm:pt>
    <dgm:pt modelId="{7EC39365-E55F-4672-B1D5-7E1604BC1D0E}" type="parTrans" cxnId="{EFF1307D-AF3D-4DF9-A577-4D757BBB8C83}">
      <dgm:prSet/>
      <dgm:spPr/>
      <dgm:t>
        <a:bodyPr/>
        <a:lstStyle/>
        <a:p>
          <a:pPr algn="ctr"/>
          <a:endParaRPr lang="en-US"/>
        </a:p>
      </dgm:t>
    </dgm:pt>
    <dgm:pt modelId="{ADC719A7-083B-4789-A0EA-0AA3F01097A4}" type="sibTrans" cxnId="{EFF1307D-AF3D-4DF9-A577-4D757BBB8C83}">
      <dgm:prSet/>
      <dgm:spPr/>
      <dgm:t>
        <a:bodyPr/>
        <a:lstStyle/>
        <a:p>
          <a:pPr algn="ctr"/>
          <a:endParaRPr lang="en-US"/>
        </a:p>
      </dgm:t>
    </dgm:pt>
    <dgm:pt modelId="{712590C5-60FF-4860-8556-C93187FEF508}" type="pres">
      <dgm:prSet presAssocID="{2DCB720E-339A-45AE-9512-4A44752CBB1E}" presName="linear" presStyleCnt="0">
        <dgm:presLayoutVars>
          <dgm:animLvl val="lvl"/>
          <dgm:resizeHandles val="exact"/>
        </dgm:presLayoutVars>
      </dgm:prSet>
      <dgm:spPr/>
    </dgm:pt>
    <dgm:pt modelId="{19D90D33-63CE-4E44-B278-FBC2822D473B}" type="pres">
      <dgm:prSet presAssocID="{69E2D0F9-87F2-413A-A72B-D94D05D952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F1307D-AF3D-4DF9-A577-4D757BBB8C83}" srcId="{2DCB720E-339A-45AE-9512-4A44752CBB1E}" destId="{69E2D0F9-87F2-413A-A72B-D94D05D95278}" srcOrd="0" destOrd="0" parTransId="{7EC39365-E55F-4672-B1D5-7E1604BC1D0E}" sibTransId="{ADC719A7-083B-4789-A0EA-0AA3F01097A4}"/>
    <dgm:cxn modelId="{63B412B4-75D5-4DD4-B990-BF6AFE6676EF}" type="presOf" srcId="{2DCB720E-339A-45AE-9512-4A44752CBB1E}" destId="{712590C5-60FF-4860-8556-C93187FEF508}" srcOrd="0" destOrd="0" presId="urn:microsoft.com/office/officeart/2005/8/layout/vList2"/>
    <dgm:cxn modelId="{CEF006CB-6998-4C21-A705-1224BB13E302}" type="presOf" srcId="{69E2D0F9-87F2-413A-A72B-D94D05D95278}" destId="{19D90D33-63CE-4E44-B278-FBC2822D473B}" srcOrd="0" destOrd="0" presId="urn:microsoft.com/office/officeart/2005/8/layout/vList2"/>
    <dgm:cxn modelId="{6B7D5DE7-AC4F-4638-8B2E-6BB5341D6E1E}" type="presParOf" srcId="{712590C5-60FF-4860-8556-C93187FEF508}" destId="{19D90D33-63CE-4E44-B278-FBC2822D47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CA0E2-6154-488A-81F7-827A6C9899B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388CC-9453-4543-BBD8-670531CF75F6}">
      <dgm:prSet phldrT="[Text]"/>
      <dgm:spPr/>
      <dgm:t>
        <a:bodyPr/>
        <a:lstStyle/>
        <a:p>
          <a:r>
            <a:rPr lang="en-US" dirty="0"/>
            <a:t>Only 3 Options</a:t>
          </a:r>
        </a:p>
      </dgm:t>
    </dgm:pt>
    <dgm:pt modelId="{0C3A8118-9E98-4682-A59C-00F6FA88F878}" type="parTrans" cxnId="{498761D7-DDFD-46F8-A820-9E9B3F3D5749}">
      <dgm:prSet/>
      <dgm:spPr/>
      <dgm:t>
        <a:bodyPr/>
        <a:lstStyle/>
        <a:p>
          <a:endParaRPr lang="en-US"/>
        </a:p>
      </dgm:t>
    </dgm:pt>
    <dgm:pt modelId="{209F7FAF-E293-41CE-81A2-F549FBCB4461}" type="sibTrans" cxnId="{498761D7-DDFD-46F8-A820-9E9B3F3D5749}">
      <dgm:prSet/>
      <dgm:spPr/>
      <dgm:t>
        <a:bodyPr/>
        <a:lstStyle/>
        <a:p>
          <a:endParaRPr lang="en-US" dirty="0"/>
        </a:p>
      </dgm:t>
    </dgm:pt>
    <dgm:pt modelId="{C55B7713-FFB7-4C70-9DFB-999A078826E4}">
      <dgm:prSet phldrT="[Text]"/>
      <dgm:spPr/>
      <dgm:t>
        <a:bodyPr/>
        <a:lstStyle/>
        <a:p>
          <a:r>
            <a:rPr lang="en-US" dirty="0"/>
            <a:t>Annual Funding</a:t>
          </a:r>
        </a:p>
      </dgm:t>
    </dgm:pt>
    <dgm:pt modelId="{00A13C87-8838-4596-846E-FC383CFE6D21}" type="parTrans" cxnId="{19D7E7B4-6A5D-4D50-8775-ECBA062721CA}">
      <dgm:prSet/>
      <dgm:spPr/>
      <dgm:t>
        <a:bodyPr/>
        <a:lstStyle/>
        <a:p>
          <a:endParaRPr lang="en-US"/>
        </a:p>
      </dgm:t>
    </dgm:pt>
    <dgm:pt modelId="{41C9475C-A5E0-4EA6-AD6B-A225CBBFF4B1}" type="sibTrans" cxnId="{19D7E7B4-6A5D-4D50-8775-ECBA062721CA}">
      <dgm:prSet/>
      <dgm:spPr/>
      <dgm:t>
        <a:bodyPr/>
        <a:lstStyle/>
        <a:p>
          <a:endParaRPr lang="en-US" dirty="0"/>
        </a:p>
      </dgm:t>
    </dgm:pt>
    <dgm:pt modelId="{CC7C024C-0048-4B64-9F6A-7DBCAD971654}">
      <dgm:prSet phldrT="[Text]"/>
      <dgm:spPr/>
      <dgm:t>
        <a:bodyPr/>
        <a:lstStyle/>
        <a:p>
          <a:r>
            <a:rPr lang="en-US" dirty="0"/>
            <a:t>Major Funding</a:t>
          </a:r>
        </a:p>
      </dgm:t>
    </dgm:pt>
    <dgm:pt modelId="{17A5B91B-1BE3-48D7-BE10-D0D85DE813D1}" type="parTrans" cxnId="{DA25F543-1360-4535-BDFA-3D68C80D3C4C}">
      <dgm:prSet/>
      <dgm:spPr/>
      <dgm:t>
        <a:bodyPr/>
        <a:lstStyle/>
        <a:p>
          <a:endParaRPr lang="en-US"/>
        </a:p>
      </dgm:t>
    </dgm:pt>
    <dgm:pt modelId="{20E71A5F-6447-49A2-9DB3-4CA8A158E2A9}" type="sibTrans" cxnId="{DA25F543-1360-4535-BDFA-3D68C80D3C4C}">
      <dgm:prSet/>
      <dgm:spPr/>
      <dgm:t>
        <a:bodyPr/>
        <a:lstStyle/>
        <a:p>
          <a:endParaRPr lang="en-US"/>
        </a:p>
      </dgm:t>
    </dgm:pt>
    <dgm:pt modelId="{19D652DA-F3AD-4DA0-BC67-F64CFB9A8FFF}">
      <dgm:prSet phldrT="[Text]"/>
      <dgm:spPr/>
      <dgm:t>
        <a:bodyPr/>
        <a:lstStyle/>
        <a:p>
          <a:r>
            <a:rPr lang="en-US" dirty="0"/>
            <a:t>President Approval</a:t>
          </a:r>
        </a:p>
      </dgm:t>
    </dgm:pt>
    <dgm:pt modelId="{B34EDF45-BE41-4638-AA1A-CE8F9FEEBB14}" type="parTrans" cxnId="{A227F1D4-11C0-4C52-9476-B8AF5866323D}">
      <dgm:prSet/>
      <dgm:spPr/>
      <dgm:t>
        <a:bodyPr/>
        <a:lstStyle/>
        <a:p>
          <a:endParaRPr lang="en-US"/>
        </a:p>
      </dgm:t>
    </dgm:pt>
    <dgm:pt modelId="{365E499A-6F6B-4C70-881B-5E55E2D0F82B}" type="sibTrans" cxnId="{A227F1D4-11C0-4C52-9476-B8AF5866323D}">
      <dgm:prSet/>
      <dgm:spPr/>
      <dgm:t>
        <a:bodyPr/>
        <a:lstStyle/>
        <a:p>
          <a:endParaRPr lang="en-US"/>
        </a:p>
      </dgm:t>
    </dgm:pt>
    <dgm:pt modelId="{57B217EC-EDA0-4238-8057-15196EEE3617}" type="pres">
      <dgm:prSet presAssocID="{822CA0E2-6154-488A-81F7-827A6C9899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17E8E6-DB23-442C-A1E3-420A7A4A71A4}" type="pres">
      <dgm:prSet presAssocID="{614388CC-9453-4543-BBD8-670531CF75F6}" presName="hierRoot1" presStyleCnt="0">
        <dgm:presLayoutVars>
          <dgm:hierBranch val="init"/>
        </dgm:presLayoutVars>
      </dgm:prSet>
      <dgm:spPr/>
    </dgm:pt>
    <dgm:pt modelId="{EE6ACFC0-9C0A-40A5-81E5-4098F4035CA2}" type="pres">
      <dgm:prSet presAssocID="{614388CC-9453-4543-BBD8-670531CF75F6}" presName="rootComposite1" presStyleCnt="0"/>
      <dgm:spPr/>
    </dgm:pt>
    <dgm:pt modelId="{408F1AE5-9998-451E-AA5B-1C445144C951}" type="pres">
      <dgm:prSet presAssocID="{614388CC-9453-4543-BBD8-670531CF75F6}" presName="rootText1" presStyleLbl="node0" presStyleIdx="0" presStyleCnt="1">
        <dgm:presLayoutVars>
          <dgm:chPref val="3"/>
        </dgm:presLayoutVars>
      </dgm:prSet>
      <dgm:spPr/>
    </dgm:pt>
    <dgm:pt modelId="{C2451204-A66A-4F35-9E18-C014476B14E1}" type="pres">
      <dgm:prSet presAssocID="{614388CC-9453-4543-BBD8-670531CF75F6}" presName="rootConnector1" presStyleLbl="node1" presStyleIdx="0" presStyleCnt="0"/>
      <dgm:spPr/>
    </dgm:pt>
    <dgm:pt modelId="{1D9CB30D-28D2-4641-A308-D2E91E440F8B}" type="pres">
      <dgm:prSet presAssocID="{614388CC-9453-4543-BBD8-670531CF75F6}" presName="hierChild2" presStyleCnt="0"/>
      <dgm:spPr/>
    </dgm:pt>
    <dgm:pt modelId="{10C749C5-4F83-4B99-9DED-0B79F7817ACA}" type="pres">
      <dgm:prSet presAssocID="{00A13C87-8838-4596-846E-FC383CFE6D21}" presName="Name37" presStyleLbl="parChTrans1D2" presStyleIdx="0" presStyleCnt="3"/>
      <dgm:spPr/>
    </dgm:pt>
    <dgm:pt modelId="{4F668906-A595-498E-B08E-CCF5D72FB32E}" type="pres">
      <dgm:prSet presAssocID="{C55B7713-FFB7-4C70-9DFB-999A078826E4}" presName="hierRoot2" presStyleCnt="0">
        <dgm:presLayoutVars>
          <dgm:hierBranch val="init"/>
        </dgm:presLayoutVars>
      </dgm:prSet>
      <dgm:spPr/>
    </dgm:pt>
    <dgm:pt modelId="{D95036B6-78D8-4C5F-88EE-A9F7CDA3AE79}" type="pres">
      <dgm:prSet presAssocID="{C55B7713-FFB7-4C70-9DFB-999A078826E4}" presName="rootComposite" presStyleCnt="0"/>
      <dgm:spPr/>
    </dgm:pt>
    <dgm:pt modelId="{1A97ABA6-F3C9-4472-B4B1-7AFF55914469}" type="pres">
      <dgm:prSet presAssocID="{C55B7713-FFB7-4C70-9DFB-999A078826E4}" presName="rootText" presStyleLbl="node2" presStyleIdx="0" presStyleCnt="3">
        <dgm:presLayoutVars>
          <dgm:chPref val="3"/>
        </dgm:presLayoutVars>
      </dgm:prSet>
      <dgm:spPr/>
    </dgm:pt>
    <dgm:pt modelId="{CF075026-1F26-47A6-B7A7-8F5172BC8CCB}" type="pres">
      <dgm:prSet presAssocID="{C55B7713-FFB7-4C70-9DFB-999A078826E4}" presName="rootConnector" presStyleLbl="node2" presStyleIdx="0" presStyleCnt="3"/>
      <dgm:spPr/>
    </dgm:pt>
    <dgm:pt modelId="{80A92808-10B6-40A8-8274-EC27616B44D0}" type="pres">
      <dgm:prSet presAssocID="{C55B7713-FFB7-4C70-9DFB-999A078826E4}" presName="hierChild4" presStyleCnt="0"/>
      <dgm:spPr/>
    </dgm:pt>
    <dgm:pt modelId="{A7E01C5F-65EA-44ED-A7FB-EAE53B62FE55}" type="pres">
      <dgm:prSet presAssocID="{C55B7713-FFB7-4C70-9DFB-999A078826E4}" presName="hierChild5" presStyleCnt="0"/>
      <dgm:spPr/>
    </dgm:pt>
    <dgm:pt modelId="{C0B08FB8-5236-4574-983D-707875587913}" type="pres">
      <dgm:prSet presAssocID="{17A5B91B-1BE3-48D7-BE10-D0D85DE813D1}" presName="Name37" presStyleLbl="parChTrans1D2" presStyleIdx="1" presStyleCnt="3"/>
      <dgm:spPr/>
    </dgm:pt>
    <dgm:pt modelId="{266CCD90-F5C4-4D05-892A-186DB5B57E50}" type="pres">
      <dgm:prSet presAssocID="{CC7C024C-0048-4B64-9F6A-7DBCAD971654}" presName="hierRoot2" presStyleCnt="0">
        <dgm:presLayoutVars>
          <dgm:hierBranch val="init"/>
        </dgm:presLayoutVars>
      </dgm:prSet>
      <dgm:spPr/>
    </dgm:pt>
    <dgm:pt modelId="{3C2F43E4-541C-4B91-A3DC-2ECAB03AE971}" type="pres">
      <dgm:prSet presAssocID="{CC7C024C-0048-4B64-9F6A-7DBCAD971654}" presName="rootComposite" presStyleCnt="0"/>
      <dgm:spPr/>
    </dgm:pt>
    <dgm:pt modelId="{50FCC667-D5FE-4A57-9A58-F0E52D8924DE}" type="pres">
      <dgm:prSet presAssocID="{CC7C024C-0048-4B64-9F6A-7DBCAD971654}" presName="rootText" presStyleLbl="node2" presStyleIdx="1" presStyleCnt="3">
        <dgm:presLayoutVars>
          <dgm:chPref val="3"/>
        </dgm:presLayoutVars>
      </dgm:prSet>
      <dgm:spPr/>
    </dgm:pt>
    <dgm:pt modelId="{AECAFCF4-3037-4389-89AF-911C29754E04}" type="pres">
      <dgm:prSet presAssocID="{CC7C024C-0048-4B64-9F6A-7DBCAD971654}" presName="rootConnector" presStyleLbl="node2" presStyleIdx="1" presStyleCnt="3"/>
      <dgm:spPr/>
    </dgm:pt>
    <dgm:pt modelId="{5642E9A5-EB4E-4A22-8C03-7B94E38CC14D}" type="pres">
      <dgm:prSet presAssocID="{CC7C024C-0048-4B64-9F6A-7DBCAD971654}" presName="hierChild4" presStyleCnt="0"/>
      <dgm:spPr/>
    </dgm:pt>
    <dgm:pt modelId="{77E4BCF9-60C6-4ABB-AA98-7505EC9407F1}" type="pres">
      <dgm:prSet presAssocID="{CC7C024C-0048-4B64-9F6A-7DBCAD971654}" presName="hierChild5" presStyleCnt="0"/>
      <dgm:spPr/>
    </dgm:pt>
    <dgm:pt modelId="{9BF69C4D-9733-4D7B-A9E2-24B64123F9B6}" type="pres">
      <dgm:prSet presAssocID="{B34EDF45-BE41-4638-AA1A-CE8F9FEEBB14}" presName="Name37" presStyleLbl="parChTrans1D2" presStyleIdx="2" presStyleCnt="3"/>
      <dgm:spPr/>
    </dgm:pt>
    <dgm:pt modelId="{FA3F40CE-D4D7-4DC4-A442-5199431AD1ED}" type="pres">
      <dgm:prSet presAssocID="{19D652DA-F3AD-4DA0-BC67-F64CFB9A8FFF}" presName="hierRoot2" presStyleCnt="0">
        <dgm:presLayoutVars>
          <dgm:hierBranch val="init"/>
        </dgm:presLayoutVars>
      </dgm:prSet>
      <dgm:spPr/>
    </dgm:pt>
    <dgm:pt modelId="{7E7BB841-5F8B-4692-990E-0AD870500039}" type="pres">
      <dgm:prSet presAssocID="{19D652DA-F3AD-4DA0-BC67-F64CFB9A8FFF}" presName="rootComposite" presStyleCnt="0"/>
      <dgm:spPr/>
    </dgm:pt>
    <dgm:pt modelId="{ED0BF756-3C30-4959-BEC3-7F6172B9500F}" type="pres">
      <dgm:prSet presAssocID="{19D652DA-F3AD-4DA0-BC67-F64CFB9A8FFF}" presName="rootText" presStyleLbl="node2" presStyleIdx="2" presStyleCnt="3">
        <dgm:presLayoutVars>
          <dgm:chPref val="3"/>
        </dgm:presLayoutVars>
      </dgm:prSet>
      <dgm:spPr/>
    </dgm:pt>
    <dgm:pt modelId="{6E218B09-0332-45E6-B43C-E357AC929E83}" type="pres">
      <dgm:prSet presAssocID="{19D652DA-F3AD-4DA0-BC67-F64CFB9A8FFF}" presName="rootConnector" presStyleLbl="node2" presStyleIdx="2" presStyleCnt="3"/>
      <dgm:spPr/>
    </dgm:pt>
    <dgm:pt modelId="{0DB6357E-0C4B-4ACA-8570-0FE29E2BF275}" type="pres">
      <dgm:prSet presAssocID="{19D652DA-F3AD-4DA0-BC67-F64CFB9A8FFF}" presName="hierChild4" presStyleCnt="0"/>
      <dgm:spPr/>
    </dgm:pt>
    <dgm:pt modelId="{3C1E322C-FB31-43FE-98EA-015C6F1F9669}" type="pres">
      <dgm:prSet presAssocID="{19D652DA-F3AD-4DA0-BC67-F64CFB9A8FFF}" presName="hierChild5" presStyleCnt="0"/>
      <dgm:spPr/>
    </dgm:pt>
    <dgm:pt modelId="{4EE650AE-5F05-4CD0-B134-92C9F542962C}" type="pres">
      <dgm:prSet presAssocID="{614388CC-9453-4543-BBD8-670531CF75F6}" presName="hierChild3" presStyleCnt="0"/>
      <dgm:spPr/>
    </dgm:pt>
  </dgm:ptLst>
  <dgm:cxnLst>
    <dgm:cxn modelId="{5B315B09-3D48-4A00-8CB9-9F167F30BE24}" type="presOf" srcId="{C55B7713-FFB7-4C70-9DFB-999A078826E4}" destId="{CF075026-1F26-47A6-B7A7-8F5172BC8CCB}" srcOrd="1" destOrd="0" presId="urn:microsoft.com/office/officeart/2005/8/layout/orgChart1"/>
    <dgm:cxn modelId="{A6C2CE09-29E4-42CD-8083-F70C69673759}" type="presOf" srcId="{822CA0E2-6154-488A-81F7-827A6C9899BB}" destId="{57B217EC-EDA0-4238-8057-15196EEE3617}" srcOrd="0" destOrd="0" presId="urn:microsoft.com/office/officeart/2005/8/layout/orgChart1"/>
    <dgm:cxn modelId="{8ABDAC18-6E1E-4A1E-A9A8-B9157507226D}" type="presOf" srcId="{614388CC-9453-4543-BBD8-670531CF75F6}" destId="{C2451204-A66A-4F35-9E18-C014476B14E1}" srcOrd="1" destOrd="0" presId="urn:microsoft.com/office/officeart/2005/8/layout/orgChart1"/>
    <dgm:cxn modelId="{17973F19-521F-42A2-9CD0-C277BCDA3141}" type="presOf" srcId="{614388CC-9453-4543-BBD8-670531CF75F6}" destId="{408F1AE5-9998-451E-AA5B-1C445144C951}" srcOrd="0" destOrd="0" presId="urn:microsoft.com/office/officeart/2005/8/layout/orgChart1"/>
    <dgm:cxn modelId="{CA406A39-3935-4309-8E8F-AC0DB5ACCFCE}" type="presOf" srcId="{C55B7713-FFB7-4C70-9DFB-999A078826E4}" destId="{1A97ABA6-F3C9-4472-B4B1-7AFF55914469}" srcOrd="0" destOrd="0" presId="urn:microsoft.com/office/officeart/2005/8/layout/orgChart1"/>
    <dgm:cxn modelId="{DA25F543-1360-4535-BDFA-3D68C80D3C4C}" srcId="{614388CC-9453-4543-BBD8-670531CF75F6}" destId="{CC7C024C-0048-4B64-9F6A-7DBCAD971654}" srcOrd="1" destOrd="0" parTransId="{17A5B91B-1BE3-48D7-BE10-D0D85DE813D1}" sibTransId="{20E71A5F-6447-49A2-9DB3-4CA8A158E2A9}"/>
    <dgm:cxn modelId="{AC4F0244-3245-493D-B774-A89E58203917}" type="presOf" srcId="{CC7C024C-0048-4B64-9F6A-7DBCAD971654}" destId="{AECAFCF4-3037-4389-89AF-911C29754E04}" srcOrd="1" destOrd="0" presId="urn:microsoft.com/office/officeart/2005/8/layout/orgChart1"/>
    <dgm:cxn modelId="{6DDB5B44-16FD-45BC-B5F6-C513E67E0A65}" type="presOf" srcId="{17A5B91B-1BE3-48D7-BE10-D0D85DE813D1}" destId="{C0B08FB8-5236-4574-983D-707875587913}" srcOrd="0" destOrd="0" presId="urn:microsoft.com/office/officeart/2005/8/layout/orgChart1"/>
    <dgm:cxn modelId="{87DD746F-3BF3-4C00-B115-507386F81A3B}" type="presOf" srcId="{00A13C87-8838-4596-846E-FC383CFE6D21}" destId="{10C749C5-4F83-4B99-9DED-0B79F7817ACA}" srcOrd="0" destOrd="0" presId="urn:microsoft.com/office/officeart/2005/8/layout/orgChart1"/>
    <dgm:cxn modelId="{F3A2A685-EC02-4144-9104-C08A177E9946}" type="presOf" srcId="{19D652DA-F3AD-4DA0-BC67-F64CFB9A8FFF}" destId="{6E218B09-0332-45E6-B43C-E357AC929E83}" srcOrd="1" destOrd="0" presId="urn:microsoft.com/office/officeart/2005/8/layout/orgChart1"/>
    <dgm:cxn modelId="{19D7E7B4-6A5D-4D50-8775-ECBA062721CA}" srcId="{614388CC-9453-4543-BBD8-670531CF75F6}" destId="{C55B7713-FFB7-4C70-9DFB-999A078826E4}" srcOrd="0" destOrd="0" parTransId="{00A13C87-8838-4596-846E-FC383CFE6D21}" sibTransId="{41C9475C-A5E0-4EA6-AD6B-A225CBBFF4B1}"/>
    <dgm:cxn modelId="{322E41C1-A85A-4F5A-A3E4-2AADD427EA2C}" type="presOf" srcId="{19D652DA-F3AD-4DA0-BC67-F64CFB9A8FFF}" destId="{ED0BF756-3C30-4959-BEC3-7F6172B9500F}" srcOrd="0" destOrd="0" presId="urn:microsoft.com/office/officeart/2005/8/layout/orgChart1"/>
    <dgm:cxn modelId="{A227F1D4-11C0-4C52-9476-B8AF5866323D}" srcId="{614388CC-9453-4543-BBD8-670531CF75F6}" destId="{19D652DA-F3AD-4DA0-BC67-F64CFB9A8FFF}" srcOrd="2" destOrd="0" parTransId="{B34EDF45-BE41-4638-AA1A-CE8F9FEEBB14}" sibTransId="{365E499A-6F6B-4C70-881B-5E55E2D0F82B}"/>
    <dgm:cxn modelId="{498761D7-DDFD-46F8-A820-9E9B3F3D5749}" srcId="{822CA0E2-6154-488A-81F7-827A6C9899BB}" destId="{614388CC-9453-4543-BBD8-670531CF75F6}" srcOrd="0" destOrd="0" parTransId="{0C3A8118-9E98-4682-A59C-00F6FA88F878}" sibTransId="{209F7FAF-E293-41CE-81A2-F549FBCB4461}"/>
    <dgm:cxn modelId="{CEA63CE1-8D9E-4D70-AC98-73CA2D34A802}" type="presOf" srcId="{CC7C024C-0048-4B64-9F6A-7DBCAD971654}" destId="{50FCC667-D5FE-4A57-9A58-F0E52D8924DE}" srcOrd="0" destOrd="0" presId="urn:microsoft.com/office/officeart/2005/8/layout/orgChart1"/>
    <dgm:cxn modelId="{518038FA-41E3-497D-9962-14D543EFAD2A}" type="presOf" srcId="{B34EDF45-BE41-4638-AA1A-CE8F9FEEBB14}" destId="{9BF69C4D-9733-4D7B-A9E2-24B64123F9B6}" srcOrd="0" destOrd="0" presId="urn:microsoft.com/office/officeart/2005/8/layout/orgChart1"/>
    <dgm:cxn modelId="{9504851C-2D20-4976-806A-AED593334DD8}" type="presParOf" srcId="{57B217EC-EDA0-4238-8057-15196EEE3617}" destId="{5B17E8E6-DB23-442C-A1E3-420A7A4A71A4}" srcOrd="0" destOrd="0" presId="urn:microsoft.com/office/officeart/2005/8/layout/orgChart1"/>
    <dgm:cxn modelId="{3093076F-6CCA-4A3D-A59B-A19AE0E57667}" type="presParOf" srcId="{5B17E8E6-DB23-442C-A1E3-420A7A4A71A4}" destId="{EE6ACFC0-9C0A-40A5-81E5-4098F4035CA2}" srcOrd="0" destOrd="0" presId="urn:microsoft.com/office/officeart/2005/8/layout/orgChart1"/>
    <dgm:cxn modelId="{7BC7E046-033E-4446-9331-10E09213B18A}" type="presParOf" srcId="{EE6ACFC0-9C0A-40A5-81E5-4098F4035CA2}" destId="{408F1AE5-9998-451E-AA5B-1C445144C951}" srcOrd="0" destOrd="0" presId="urn:microsoft.com/office/officeart/2005/8/layout/orgChart1"/>
    <dgm:cxn modelId="{C8369969-6594-4BC6-BFE2-15943FD8423E}" type="presParOf" srcId="{EE6ACFC0-9C0A-40A5-81E5-4098F4035CA2}" destId="{C2451204-A66A-4F35-9E18-C014476B14E1}" srcOrd="1" destOrd="0" presId="urn:microsoft.com/office/officeart/2005/8/layout/orgChart1"/>
    <dgm:cxn modelId="{81CE5DE4-9988-40CC-AF4F-C699191C0C7C}" type="presParOf" srcId="{5B17E8E6-DB23-442C-A1E3-420A7A4A71A4}" destId="{1D9CB30D-28D2-4641-A308-D2E91E440F8B}" srcOrd="1" destOrd="0" presId="urn:microsoft.com/office/officeart/2005/8/layout/orgChart1"/>
    <dgm:cxn modelId="{8ABAD769-9D40-4ECA-BC9F-37207CA0A029}" type="presParOf" srcId="{1D9CB30D-28D2-4641-A308-D2E91E440F8B}" destId="{10C749C5-4F83-4B99-9DED-0B79F7817ACA}" srcOrd="0" destOrd="0" presId="urn:microsoft.com/office/officeart/2005/8/layout/orgChart1"/>
    <dgm:cxn modelId="{E6EEB39A-F456-4D23-B87F-777ED3CD42B2}" type="presParOf" srcId="{1D9CB30D-28D2-4641-A308-D2E91E440F8B}" destId="{4F668906-A595-498E-B08E-CCF5D72FB32E}" srcOrd="1" destOrd="0" presId="urn:microsoft.com/office/officeart/2005/8/layout/orgChart1"/>
    <dgm:cxn modelId="{63B6957F-8003-4FF6-B14B-7D9624AA637F}" type="presParOf" srcId="{4F668906-A595-498E-B08E-CCF5D72FB32E}" destId="{D95036B6-78D8-4C5F-88EE-A9F7CDA3AE79}" srcOrd="0" destOrd="0" presId="urn:microsoft.com/office/officeart/2005/8/layout/orgChart1"/>
    <dgm:cxn modelId="{5C8FE8F3-000E-4CD9-A834-A44B20099125}" type="presParOf" srcId="{D95036B6-78D8-4C5F-88EE-A9F7CDA3AE79}" destId="{1A97ABA6-F3C9-4472-B4B1-7AFF55914469}" srcOrd="0" destOrd="0" presId="urn:microsoft.com/office/officeart/2005/8/layout/orgChart1"/>
    <dgm:cxn modelId="{1CB8EE43-89F5-438D-9B15-55947FE4C3C4}" type="presParOf" srcId="{D95036B6-78D8-4C5F-88EE-A9F7CDA3AE79}" destId="{CF075026-1F26-47A6-B7A7-8F5172BC8CCB}" srcOrd="1" destOrd="0" presId="urn:microsoft.com/office/officeart/2005/8/layout/orgChart1"/>
    <dgm:cxn modelId="{4B934CFB-5403-4705-BAF1-09CD520B2664}" type="presParOf" srcId="{4F668906-A595-498E-B08E-CCF5D72FB32E}" destId="{80A92808-10B6-40A8-8274-EC27616B44D0}" srcOrd="1" destOrd="0" presId="urn:microsoft.com/office/officeart/2005/8/layout/orgChart1"/>
    <dgm:cxn modelId="{A4807DF2-7C55-4172-98F2-8DCDD55285FF}" type="presParOf" srcId="{4F668906-A595-498E-B08E-CCF5D72FB32E}" destId="{A7E01C5F-65EA-44ED-A7FB-EAE53B62FE55}" srcOrd="2" destOrd="0" presId="urn:microsoft.com/office/officeart/2005/8/layout/orgChart1"/>
    <dgm:cxn modelId="{571AA4AD-1634-4FC2-B184-F425D9A12E2C}" type="presParOf" srcId="{1D9CB30D-28D2-4641-A308-D2E91E440F8B}" destId="{C0B08FB8-5236-4574-983D-707875587913}" srcOrd="2" destOrd="0" presId="urn:microsoft.com/office/officeart/2005/8/layout/orgChart1"/>
    <dgm:cxn modelId="{A4C158A0-ABE8-471F-A9B6-F187D731DB1B}" type="presParOf" srcId="{1D9CB30D-28D2-4641-A308-D2E91E440F8B}" destId="{266CCD90-F5C4-4D05-892A-186DB5B57E50}" srcOrd="3" destOrd="0" presId="urn:microsoft.com/office/officeart/2005/8/layout/orgChart1"/>
    <dgm:cxn modelId="{76E9C13D-2F28-4B82-9269-B514E78D2105}" type="presParOf" srcId="{266CCD90-F5C4-4D05-892A-186DB5B57E50}" destId="{3C2F43E4-541C-4B91-A3DC-2ECAB03AE971}" srcOrd="0" destOrd="0" presId="urn:microsoft.com/office/officeart/2005/8/layout/orgChart1"/>
    <dgm:cxn modelId="{14D85C72-3BD1-462A-BE9F-931501C52355}" type="presParOf" srcId="{3C2F43E4-541C-4B91-A3DC-2ECAB03AE971}" destId="{50FCC667-D5FE-4A57-9A58-F0E52D8924DE}" srcOrd="0" destOrd="0" presId="urn:microsoft.com/office/officeart/2005/8/layout/orgChart1"/>
    <dgm:cxn modelId="{2517A54A-A7CE-43C3-9ED7-E46CABA3FAB9}" type="presParOf" srcId="{3C2F43E4-541C-4B91-A3DC-2ECAB03AE971}" destId="{AECAFCF4-3037-4389-89AF-911C29754E04}" srcOrd="1" destOrd="0" presId="urn:microsoft.com/office/officeart/2005/8/layout/orgChart1"/>
    <dgm:cxn modelId="{BAEE5A68-3339-428D-9D85-35BB1F862488}" type="presParOf" srcId="{266CCD90-F5C4-4D05-892A-186DB5B57E50}" destId="{5642E9A5-EB4E-4A22-8C03-7B94E38CC14D}" srcOrd="1" destOrd="0" presId="urn:microsoft.com/office/officeart/2005/8/layout/orgChart1"/>
    <dgm:cxn modelId="{4DD9633A-7BE9-469F-A066-D8078577CBAA}" type="presParOf" srcId="{266CCD90-F5C4-4D05-892A-186DB5B57E50}" destId="{77E4BCF9-60C6-4ABB-AA98-7505EC9407F1}" srcOrd="2" destOrd="0" presId="urn:microsoft.com/office/officeart/2005/8/layout/orgChart1"/>
    <dgm:cxn modelId="{52DE188A-9968-4CE5-AAA6-5C69A43DBB83}" type="presParOf" srcId="{1D9CB30D-28D2-4641-A308-D2E91E440F8B}" destId="{9BF69C4D-9733-4D7B-A9E2-24B64123F9B6}" srcOrd="4" destOrd="0" presId="urn:microsoft.com/office/officeart/2005/8/layout/orgChart1"/>
    <dgm:cxn modelId="{2E7B2841-1A53-4990-8EB8-732793FF6D63}" type="presParOf" srcId="{1D9CB30D-28D2-4641-A308-D2E91E440F8B}" destId="{FA3F40CE-D4D7-4DC4-A442-5199431AD1ED}" srcOrd="5" destOrd="0" presId="urn:microsoft.com/office/officeart/2005/8/layout/orgChart1"/>
    <dgm:cxn modelId="{D6D776A3-3C9B-452B-8D9A-3DA00BC411D7}" type="presParOf" srcId="{FA3F40CE-D4D7-4DC4-A442-5199431AD1ED}" destId="{7E7BB841-5F8B-4692-990E-0AD870500039}" srcOrd="0" destOrd="0" presId="urn:microsoft.com/office/officeart/2005/8/layout/orgChart1"/>
    <dgm:cxn modelId="{5F526693-2263-4AB8-BE8C-C57F7AEA788F}" type="presParOf" srcId="{7E7BB841-5F8B-4692-990E-0AD870500039}" destId="{ED0BF756-3C30-4959-BEC3-7F6172B9500F}" srcOrd="0" destOrd="0" presId="urn:microsoft.com/office/officeart/2005/8/layout/orgChart1"/>
    <dgm:cxn modelId="{2F563548-6C16-4070-A1B4-4B03719AD0C2}" type="presParOf" srcId="{7E7BB841-5F8B-4692-990E-0AD870500039}" destId="{6E218B09-0332-45E6-B43C-E357AC929E83}" srcOrd="1" destOrd="0" presId="urn:microsoft.com/office/officeart/2005/8/layout/orgChart1"/>
    <dgm:cxn modelId="{050AD47E-823B-4E54-B847-7392180AE8BC}" type="presParOf" srcId="{FA3F40CE-D4D7-4DC4-A442-5199431AD1ED}" destId="{0DB6357E-0C4B-4ACA-8570-0FE29E2BF275}" srcOrd="1" destOrd="0" presId="urn:microsoft.com/office/officeart/2005/8/layout/orgChart1"/>
    <dgm:cxn modelId="{BEBB4333-8060-40FB-90B9-4EC10705016E}" type="presParOf" srcId="{FA3F40CE-D4D7-4DC4-A442-5199431AD1ED}" destId="{3C1E322C-FB31-43FE-98EA-015C6F1F9669}" srcOrd="2" destOrd="0" presId="urn:microsoft.com/office/officeart/2005/8/layout/orgChart1"/>
    <dgm:cxn modelId="{F78A1333-BECC-4DEF-8DA9-E0620338DB80}" type="presParOf" srcId="{5B17E8E6-DB23-442C-A1E3-420A7A4A71A4}" destId="{4EE650AE-5F05-4CD0-B134-92C9F54296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35F01-0F6A-4462-9241-F7190737A6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C507A-07E4-47B8-9820-3275B2F08CDC}">
      <dgm:prSet phldrT="[Text]"/>
      <dgm:spPr/>
      <dgm:t>
        <a:bodyPr/>
        <a:lstStyle/>
        <a:p>
          <a:r>
            <a:rPr lang="en-US" dirty="0"/>
            <a:t>Annual Funding</a:t>
          </a:r>
        </a:p>
      </dgm:t>
    </dgm:pt>
    <dgm:pt modelId="{ACF5443C-015F-4D46-80A7-A3A20383FC49}" type="parTrans" cxnId="{840F2F60-34C9-4387-8290-FAE04EFC69C8}">
      <dgm:prSet/>
      <dgm:spPr/>
      <dgm:t>
        <a:bodyPr/>
        <a:lstStyle/>
        <a:p>
          <a:endParaRPr lang="en-US"/>
        </a:p>
      </dgm:t>
    </dgm:pt>
    <dgm:pt modelId="{8459282A-1CAF-45C6-B039-066F98646395}" type="sibTrans" cxnId="{840F2F60-34C9-4387-8290-FAE04EFC69C8}">
      <dgm:prSet/>
      <dgm:spPr/>
      <dgm:t>
        <a:bodyPr/>
        <a:lstStyle/>
        <a:p>
          <a:endParaRPr lang="en-US"/>
        </a:p>
      </dgm:t>
    </dgm:pt>
    <dgm:pt modelId="{2E604212-F48F-472D-9504-1608739F0BFD}">
      <dgm:prSet phldrT="[Text]"/>
      <dgm:spPr/>
      <dgm:t>
        <a:bodyPr/>
        <a:lstStyle/>
        <a:p>
          <a:r>
            <a:rPr lang="en-US" dirty="0"/>
            <a:t>Major Initiative</a:t>
          </a:r>
        </a:p>
      </dgm:t>
    </dgm:pt>
    <dgm:pt modelId="{CA5C1962-3E7B-484F-85FF-733F15D3042E}" type="parTrans" cxnId="{59DFA655-5955-4202-9446-E653F28607F9}">
      <dgm:prSet/>
      <dgm:spPr/>
      <dgm:t>
        <a:bodyPr/>
        <a:lstStyle/>
        <a:p>
          <a:endParaRPr lang="en-US"/>
        </a:p>
      </dgm:t>
    </dgm:pt>
    <dgm:pt modelId="{EA2CA2E4-880D-4BB6-BE8A-72CA137BE250}" type="sibTrans" cxnId="{59DFA655-5955-4202-9446-E653F28607F9}">
      <dgm:prSet/>
      <dgm:spPr/>
      <dgm:t>
        <a:bodyPr/>
        <a:lstStyle/>
        <a:p>
          <a:endParaRPr lang="en-US"/>
        </a:p>
      </dgm:t>
    </dgm:pt>
    <dgm:pt modelId="{4AEF7A21-427B-49CF-8EB7-C9BCDD5953F2}">
      <dgm:prSet phldrT="[Text]"/>
      <dgm:spPr/>
      <dgm:t>
        <a:bodyPr/>
        <a:lstStyle/>
        <a:p>
          <a:r>
            <a:rPr lang="en-US" dirty="0"/>
            <a:t>Direct Presidential Approval</a:t>
          </a:r>
        </a:p>
      </dgm:t>
    </dgm:pt>
    <dgm:pt modelId="{9CB33765-975C-4816-BECF-65CDABE024DF}" type="parTrans" cxnId="{16E42C27-8B3F-47EC-9B1E-3E6395AE697B}">
      <dgm:prSet/>
      <dgm:spPr/>
      <dgm:t>
        <a:bodyPr/>
        <a:lstStyle/>
        <a:p>
          <a:endParaRPr lang="en-US"/>
        </a:p>
      </dgm:t>
    </dgm:pt>
    <dgm:pt modelId="{D2BA6B5A-836C-4C31-8E9B-F6E71C0C96A5}" type="sibTrans" cxnId="{16E42C27-8B3F-47EC-9B1E-3E6395AE697B}">
      <dgm:prSet/>
      <dgm:spPr/>
      <dgm:t>
        <a:bodyPr/>
        <a:lstStyle/>
        <a:p>
          <a:endParaRPr lang="en-US"/>
        </a:p>
      </dgm:t>
    </dgm:pt>
    <dgm:pt modelId="{5E6D5F01-BEAB-4D8A-96B1-691F59B65FD7}">
      <dgm:prSet phldrT="[Text]"/>
      <dgm:spPr/>
      <dgm:t>
        <a:bodyPr/>
        <a:lstStyle/>
        <a:p>
          <a:r>
            <a:rPr lang="en-US" dirty="0"/>
            <a:t>Not enough money to execute merchandise orders</a:t>
          </a:r>
        </a:p>
      </dgm:t>
    </dgm:pt>
    <dgm:pt modelId="{902E17FF-1A36-4966-9F9E-586A98CEAEEB}" type="parTrans" cxnId="{A602382D-A4D9-46E7-A529-F8D069D70471}">
      <dgm:prSet/>
      <dgm:spPr/>
      <dgm:t>
        <a:bodyPr/>
        <a:lstStyle/>
        <a:p>
          <a:endParaRPr lang="en-US"/>
        </a:p>
      </dgm:t>
    </dgm:pt>
    <dgm:pt modelId="{7B5D8D26-4271-412E-ACE8-D480D39D2955}" type="sibTrans" cxnId="{A602382D-A4D9-46E7-A529-F8D069D70471}">
      <dgm:prSet/>
      <dgm:spPr/>
      <dgm:t>
        <a:bodyPr/>
        <a:lstStyle/>
        <a:p>
          <a:endParaRPr lang="en-US"/>
        </a:p>
      </dgm:t>
    </dgm:pt>
    <dgm:pt modelId="{082DA784-B95B-4A4B-BF61-DFF8B4B5349A}">
      <dgm:prSet phldrT="[Text]"/>
      <dgm:spPr/>
      <dgm:t>
        <a:bodyPr/>
        <a:lstStyle/>
        <a:p>
          <a:r>
            <a:rPr lang="en-US" dirty="0"/>
            <a:t>Never used so far…</a:t>
          </a:r>
        </a:p>
      </dgm:t>
    </dgm:pt>
    <dgm:pt modelId="{F0CC32E0-894C-45A1-96F4-8C87CABA2B4D}" type="parTrans" cxnId="{8EA5E696-F072-4136-B465-6B1444660B0F}">
      <dgm:prSet/>
      <dgm:spPr/>
      <dgm:t>
        <a:bodyPr/>
        <a:lstStyle/>
        <a:p>
          <a:endParaRPr lang="en-US"/>
        </a:p>
      </dgm:t>
    </dgm:pt>
    <dgm:pt modelId="{D08E6B71-D378-48D3-9DC8-B1E140871490}" type="sibTrans" cxnId="{8EA5E696-F072-4136-B465-6B1444660B0F}">
      <dgm:prSet/>
      <dgm:spPr/>
      <dgm:t>
        <a:bodyPr/>
        <a:lstStyle/>
        <a:p>
          <a:endParaRPr lang="en-US"/>
        </a:p>
      </dgm:t>
    </dgm:pt>
    <dgm:pt modelId="{BF435417-3D76-425D-9C77-7D737F8E6884}">
      <dgm:prSet phldrT="[Text]"/>
      <dgm:spPr/>
      <dgm:t>
        <a:bodyPr/>
        <a:lstStyle/>
        <a:p>
          <a:r>
            <a:rPr lang="en-US" dirty="0"/>
            <a:t>Difficult to track expenditures</a:t>
          </a:r>
        </a:p>
      </dgm:t>
    </dgm:pt>
    <dgm:pt modelId="{80F1743A-C79D-4794-A538-67125790BAF8}" type="parTrans" cxnId="{F6286680-FCCD-4590-9B7E-EC9DBA44DF84}">
      <dgm:prSet/>
      <dgm:spPr/>
      <dgm:t>
        <a:bodyPr/>
        <a:lstStyle/>
        <a:p>
          <a:endParaRPr lang="en-US"/>
        </a:p>
      </dgm:t>
    </dgm:pt>
    <dgm:pt modelId="{C7FDA97D-F08F-4B6E-9C19-07880B100978}" type="sibTrans" cxnId="{F6286680-FCCD-4590-9B7E-EC9DBA44DF84}">
      <dgm:prSet/>
      <dgm:spPr/>
      <dgm:t>
        <a:bodyPr/>
        <a:lstStyle/>
        <a:p>
          <a:endParaRPr lang="en-US"/>
        </a:p>
      </dgm:t>
    </dgm:pt>
    <dgm:pt modelId="{B4F26BE0-554E-4A1C-B544-71739C4892E0}">
      <dgm:prSet phldrT="[Text]"/>
      <dgm:spPr/>
      <dgm:t>
        <a:bodyPr/>
        <a:lstStyle/>
        <a:p>
          <a:r>
            <a:rPr lang="en-US" dirty="0"/>
            <a:t>Volunteers are generally unable to purchase merchandise locally</a:t>
          </a:r>
        </a:p>
      </dgm:t>
    </dgm:pt>
    <dgm:pt modelId="{8E18BF46-2F12-4C8E-9EA4-812B93D611A8}" type="parTrans" cxnId="{3C423B7A-ACC9-4E6D-AF6E-03865B67DD06}">
      <dgm:prSet/>
      <dgm:spPr/>
      <dgm:t>
        <a:bodyPr/>
        <a:lstStyle/>
        <a:p>
          <a:endParaRPr lang="en-US"/>
        </a:p>
      </dgm:t>
    </dgm:pt>
    <dgm:pt modelId="{71A8F3AF-233D-4E0D-8D4A-2BBD536E465A}" type="sibTrans" cxnId="{3C423B7A-ACC9-4E6D-AF6E-03865B67DD06}">
      <dgm:prSet/>
      <dgm:spPr/>
      <dgm:t>
        <a:bodyPr/>
        <a:lstStyle/>
        <a:p>
          <a:endParaRPr lang="en-US"/>
        </a:p>
      </dgm:t>
    </dgm:pt>
    <dgm:pt modelId="{8BDDD10E-F73B-4756-88E4-49F1675878FC}">
      <dgm:prSet phldrT="[Text]"/>
      <dgm:spPr/>
      <dgm:t>
        <a:bodyPr/>
        <a:lstStyle/>
        <a:p>
          <a:r>
            <a:rPr lang="en-US" dirty="0"/>
            <a:t>Eligible only for Chapter Chairs…</a:t>
          </a:r>
        </a:p>
      </dgm:t>
    </dgm:pt>
    <dgm:pt modelId="{7E7B6EA8-9D67-43B6-A1F0-64704F2DCAE0}" type="parTrans" cxnId="{5858C0E9-C2F7-4DD4-BD95-5572C5EC2942}">
      <dgm:prSet/>
      <dgm:spPr/>
      <dgm:t>
        <a:bodyPr/>
        <a:lstStyle/>
        <a:p>
          <a:endParaRPr lang="en-US"/>
        </a:p>
      </dgm:t>
    </dgm:pt>
    <dgm:pt modelId="{53AED828-8E5B-430C-A926-3797131235BA}" type="sibTrans" cxnId="{5858C0E9-C2F7-4DD4-BD95-5572C5EC2942}">
      <dgm:prSet/>
      <dgm:spPr/>
      <dgm:t>
        <a:bodyPr/>
        <a:lstStyle/>
        <a:p>
          <a:endParaRPr lang="en-US"/>
        </a:p>
      </dgm:t>
    </dgm:pt>
    <dgm:pt modelId="{C435941E-F55A-4199-88C4-5F0E087EBE00}">
      <dgm:prSet phldrT="[Text]"/>
      <dgm:spPr/>
      <dgm:t>
        <a:bodyPr/>
        <a:lstStyle/>
        <a:p>
          <a:r>
            <a:rPr lang="en-US" dirty="0"/>
            <a:t>Exorbitant shipping price</a:t>
          </a:r>
        </a:p>
      </dgm:t>
    </dgm:pt>
    <dgm:pt modelId="{23348B03-ADB4-4FB6-857F-5A7C1A534399}" type="parTrans" cxnId="{10119951-83A9-4B23-93FE-FA990AD04AF7}">
      <dgm:prSet/>
      <dgm:spPr/>
      <dgm:t>
        <a:bodyPr/>
        <a:lstStyle/>
        <a:p>
          <a:endParaRPr lang="en-US"/>
        </a:p>
      </dgm:t>
    </dgm:pt>
    <dgm:pt modelId="{DDF6832B-60B7-46A5-823F-D7693A515F0A}" type="sibTrans" cxnId="{10119951-83A9-4B23-93FE-FA990AD04AF7}">
      <dgm:prSet/>
      <dgm:spPr/>
      <dgm:t>
        <a:bodyPr/>
        <a:lstStyle/>
        <a:p>
          <a:endParaRPr lang="en-US"/>
        </a:p>
      </dgm:t>
    </dgm:pt>
    <dgm:pt modelId="{BE094A4D-9FE7-45C8-B343-19A125D6562B}">
      <dgm:prSet phldrT="[Text]"/>
      <dgm:spPr/>
      <dgm:t>
        <a:bodyPr/>
        <a:lstStyle/>
        <a:p>
          <a:r>
            <a:rPr lang="en-US" dirty="0"/>
            <a:t>Extensive labor from CC</a:t>
          </a:r>
        </a:p>
      </dgm:t>
    </dgm:pt>
    <dgm:pt modelId="{5DFE89C6-9F1E-41FB-9FB8-36C299BA3E64}" type="parTrans" cxnId="{9360B6E3-AB21-4A8E-80A8-8A99B79C2E46}">
      <dgm:prSet/>
      <dgm:spPr/>
      <dgm:t>
        <a:bodyPr/>
        <a:lstStyle/>
        <a:p>
          <a:endParaRPr lang="en-US"/>
        </a:p>
      </dgm:t>
    </dgm:pt>
    <dgm:pt modelId="{1BDEC4A2-729C-4AD7-A56F-90445CCDDB83}" type="sibTrans" cxnId="{9360B6E3-AB21-4A8E-80A8-8A99B79C2E46}">
      <dgm:prSet/>
      <dgm:spPr/>
      <dgm:t>
        <a:bodyPr/>
        <a:lstStyle/>
        <a:p>
          <a:endParaRPr lang="en-US"/>
        </a:p>
      </dgm:t>
    </dgm:pt>
    <dgm:pt modelId="{D5F99AF8-0C31-4487-9A24-09DDB7044F0A}">
      <dgm:prSet phldrT="[Text]"/>
      <dgm:spPr/>
      <dgm:t>
        <a:bodyPr/>
        <a:lstStyle/>
        <a:p>
          <a:r>
            <a:rPr lang="en-US" dirty="0"/>
            <a:t>Very few approvals among many requests</a:t>
          </a:r>
        </a:p>
      </dgm:t>
    </dgm:pt>
    <dgm:pt modelId="{F10AA2AC-95FC-425C-8D77-51B12E6C436C}" type="parTrans" cxnId="{77CED686-8D34-4B47-A075-3E179B0F5AB2}">
      <dgm:prSet/>
      <dgm:spPr/>
      <dgm:t>
        <a:bodyPr/>
        <a:lstStyle/>
        <a:p>
          <a:endParaRPr lang="en-US"/>
        </a:p>
      </dgm:t>
    </dgm:pt>
    <dgm:pt modelId="{6FF45438-FA2F-49AF-B70A-6025896450B8}" type="sibTrans" cxnId="{77CED686-8D34-4B47-A075-3E179B0F5AB2}">
      <dgm:prSet/>
      <dgm:spPr/>
      <dgm:t>
        <a:bodyPr/>
        <a:lstStyle/>
        <a:p>
          <a:endParaRPr lang="en-US"/>
        </a:p>
      </dgm:t>
    </dgm:pt>
    <dgm:pt modelId="{C70BDB73-6F24-42C6-B053-010CB472E1A9}" type="pres">
      <dgm:prSet presAssocID="{CA235F01-0F6A-4462-9241-F7190737A60C}" presName="linear" presStyleCnt="0">
        <dgm:presLayoutVars>
          <dgm:dir/>
          <dgm:animLvl val="lvl"/>
          <dgm:resizeHandles val="exact"/>
        </dgm:presLayoutVars>
      </dgm:prSet>
      <dgm:spPr/>
    </dgm:pt>
    <dgm:pt modelId="{08EEB82C-D463-4CB4-A9CA-6563D5A980BC}" type="pres">
      <dgm:prSet presAssocID="{1E4C507A-07E4-47B8-9820-3275B2F08CDC}" presName="parentLin" presStyleCnt="0"/>
      <dgm:spPr/>
    </dgm:pt>
    <dgm:pt modelId="{EBD482D5-E86B-4E5D-8935-F292A1216158}" type="pres">
      <dgm:prSet presAssocID="{1E4C507A-07E4-47B8-9820-3275B2F08CDC}" presName="parentLeftMargin" presStyleLbl="node1" presStyleIdx="0" presStyleCnt="3"/>
      <dgm:spPr/>
    </dgm:pt>
    <dgm:pt modelId="{86F7E1D6-FA9A-461D-8FC4-A1C1AC0FDA97}" type="pres">
      <dgm:prSet presAssocID="{1E4C507A-07E4-47B8-9820-3275B2F08C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70744D-FCDE-4371-BE53-A53665C3C973}" type="pres">
      <dgm:prSet presAssocID="{1E4C507A-07E4-47B8-9820-3275B2F08CDC}" presName="negativeSpace" presStyleCnt="0"/>
      <dgm:spPr/>
    </dgm:pt>
    <dgm:pt modelId="{100EA2E8-B425-4A9C-AFE5-04B601EFF625}" type="pres">
      <dgm:prSet presAssocID="{1E4C507A-07E4-47B8-9820-3275B2F08CDC}" presName="childText" presStyleLbl="conFgAcc1" presStyleIdx="0" presStyleCnt="3">
        <dgm:presLayoutVars>
          <dgm:bulletEnabled val="1"/>
        </dgm:presLayoutVars>
      </dgm:prSet>
      <dgm:spPr/>
    </dgm:pt>
    <dgm:pt modelId="{4C43B089-F2CD-4075-BCDE-2F9D60CDB006}" type="pres">
      <dgm:prSet presAssocID="{8459282A-1CAF-45C6-B039-066F98646395}" presName="spaceBetweenRectangles" presStyleCnt="0"/>
      <dgm:spPr/>
    </dgm:pt>
    <dgm:pt modelId="{9AB52C07-227A-44FE-856D-64C1F331E69C}" type="pres">
      <dgm:prSet presAssocID="{2E604212-F48F-472D-9504-1608739F0BFD}" presName="parentLin" presStyleCnt="0"/>
      <dgm:spPr/>
    </dgm:pt>
    <dgm:pt modelId="{7AB24365-7C1D-454C-9125-2E54AA9D9509}" type="pres">
      <dgm:prSet presAssocID="{2E604212-F48F-472D-9504-1608739F0BFD}" presName="parentLeftMargin" presStyleLbl="node1" presStyleIdx="0" presStyleCnt="3"/>
      <dgm:spPr/>
    </dgm:pt>
    <dgm:pt modelId="{95C6403A-1BD1-41B6-8DC3-06B1E40374D0}" type="pres">
      <dgm:prSet presAssocID="{2E604212-F48F-472D-9504-1608739F0B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5079A2-877E-4A41-B74F-B0070E0AD63D}" type="pres">
      <dgm:prSet presAssocID="{2E604212-F48F-472D-9504-1608739F0BFD}" presName="negativeSpace" presStyleCnt="0"/>
      <dgm:spPr/>
    </dgm:pt>
    <dgm:pt modelId="{0806C2ED-F0C4-4EBB-AC65-F53FC518146F}" type="pres">
      <dgm:prSet presAssocID="{2E604212-F48F-472D-9504-1608739F0BFD}" presName="childText" presStyleLbl="conFgAcc1" presStyleIdx="1" presStyleCnt="3">
        <dgm:presLayoutVars>
          <dgm:bulletEnabled val="1"/>
        </dgm:presLayoutVars>
      </dgm:prSet>
      <dgm:spPr/>
    </dgm:pt>
    <dgm:pt modelId="{B4B7883E-2B27-4FD9-BD26-C502448D809A}" type="pres">
      <dgm:prSet presAssocID="{EA2CA2E4-880D-4BB6-BE8A-72CA137BE250}" presName="spaceBetweenRectangles" presStyleCnt="0"/>
      <dgm:spPr/>
    </dgm:pt>
    <dgm:pt modelId="{738E1AD2-B2C1-4666-95E2-C14E1B511B59}" type="pres">
      <dgm:prSet presAssocID="{4AEF7A21-427B-49CF-8EB7-C9BCDD5953F2}" presName="parentLin" presStyleCnt="0"/>
      <dgm:spPr/>
    </dgm:pt>
    <dgm:pt modelId="{C0B19D02-0969-42BB-8DCF-7C71A57105CF}" type="pres">
      <dgm:prSet presAssocID="{4AEF7A21-427B-49CF-8EB7-C9BCDD5953F2}" presName="parentLeftMargin" presStyleLbl="node1" presStyleIdx="1" presStyleCnt="3"/>
      <dgm:spPr/>
    </dgm:pt>
    <dgm:pt modelId="{F37711C1-7222-4B3E-BCAF-9F01C6795EA1}" type="pres">
      <dgm:prSet presAssocID="{4AEF7A21-427B-49CF-8EB7-C9BCDD5953F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CBB040-6C60-4CBE-BEF9-57B93057F515}" type="pres">
      <dgm:prSet presAssocID="{4AEF7A21-427B-49CF-8EB7-C9BCDD5953F2}" presName="negativeSpace" presStyleCnt="0"/>
      <dgm:spPr/>
    </dgm:pt>
    <dgm:pt modelId="{D6D95395-A6BE-40A7-BCDB-D709ACB3027E}" type="pres">
      <dgm:prSet presAssocID="{4AEF7A21-427B-49CF-8EB7-C9BCDD5953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CD1A22-ACEB-44F4-BAFF-8FE483AFABA1}" type="presOf" srcId="{CA235F01-0F6A-4462-9241-F7190737A60C}" destId="{C70BDB73-6F24-42C6-B053-010CB472E1A9}" srcOrd="0" destOrd="0" presId="urn:microsoft.com/office/officeart/2005/8/layout/list1"/>
    <dgm:cxn modelId="{16E42C27-8B3F-47EC-9B1E-3E6395AE697B}" srcId="{CA235F01-0F6A-4462-9241-F7190737A60C}" destId="{4AEF7A21-427B-49CF-8EB7-C9BCDD5953F2}" srcOrd="2" destOrd="0" parTransId="{9CB33765-975C-4816-BECF-65CDABE024DF}" sibTransId="{D2BA6B5A-836C-4C31-8E9B-F6E71C0C96A5}"/>
    <dgm:cxn modelId="{A0700928-E07B-4BF8-A303-ACC5F13E62C5}" type="presOf" srcId="{8BDDD10E-F73B-4756-88E4-49F1675878FC}" destId="{0806C2ED-F0C4-4EBB-AC65-F53FC518146F}" srcOrd="0" destOrd="0" presId="urn:microsoft.com/office/officeart/2005/8/layout/list1"/>
    <dgm:cxn modelId="{A602382D-A4D9-46E7-A529-F8D069D70471}" srcId="{1E4C507A-07E4-47B8-9820-3275B2F08CDC}" destId="{5E6D5F01-BEAB-4D8A-96B1-691F59B65FD7}" srcOrd="0" destOrd="0" parTransId="{902E17FF-1A36-4966-9F9E-586A98CEAEEB}" sibTransId="{7B5D8D26-4271-412E-ACE8-D480D39D2955}"/>
    <dgm:cxn modelId="{B73F863F-E110-4113-81A2-23A53FD2D04E}" type="presOf" srcId="{2E604212-F48F-472D-9504-1608739F0BFD}" destId="{7AB24365-7C1D-454C-9125-2E54AA9D9509}" srcOrd="0" destOrd="0" presId="urn:microsoft.com/office/officeart/2005/8/layout/list1"/>
    <dgm:cxn modelId="{8BEC7A5C-CABC-4EE4-955E-049CCD94E3DF}" type="presOf" srcId="{C435941E-F55A-4199-88C4-5F0E087EBE00}" destId="{D6D95395-A6BE-40A7-BCDB-D709ACB3027E}" srcOrd="0" destOrd="0" presId="urn:microsoft.com/office/officeart/2005/8/layout/list1"/>
    <dgm:cxn modelId="{840F2F60-34C9-4387-8290-FAE04EFC69C8}" srcId="{CA235F01-0F6A-4462-9241-F7190737A60C}" destId="{1E4C507A-07E4-47B8-9820-3275B2F08CDC}" srcOrd="0" destOrd="0" parTransId="{ACF5443C-015F-4D46-80A7-A3A20383FC49}" sibTransId="{8459282A-1CAF-45C6-B039-066F98646395}"/>
    <dgm:cxn modelId="{C36E2964-36BB-4359-AD27-A5B935BC17EE}" type="presOf" srcId="{4AEF7A21-427B-49CF-8EB7-C9BCDD5953F2}" destId="{F37711C1-7222-4B3E-BCAF-9F01C6795EA1}" srcOrd="1" destOrd="0" presId="urn:microsoft.com/office/officeart/2005/8/layout/list1"/>
    <dgm:cxn modelId="{10119951-83A9-4B23-93FE-FA990AD04AF7}" srcId="{4AEF7A21-427B-49CF-8EB7-C9BCDD5953F2}" destId="{C435941E-F55A-4199-88C4-5F0E087EBE00}" srcOrd="0" destOrd="0" parTransId="{23348B03-ADB4-4FB6-857F-5A7C1A534399}" sibTransId="{DDF6832B-60B7-46A5-823F-D7693A515F0A}"/>
    <dgm:cxn modelId="{EF23B971-0474-4369-8E25-CAC3EBB4A5D4}" type="presOf" srcId="{BF435417-3D76-425D-9C77-7D737F8E6884}" destId="{0806C2ED-F0C4-4EBB-AC65-F53FC518146F}" srcOrd="0" destOrd="2" presId="urn:microsoft.com/office/officeart/2005/8/layout/list1"/>
    <dgm:cxn modelId="{2414BF72-E6A0-4B58-9675-4A8530BE3041}" type="presOf" srcId="{4AEF7A21-427B-49CF-8EB7-C9BCDD5953F2}" destId="{C0B19D02-0969-42BB-8DCF-7C71A57105CF}" srcOrd="0" destOrd="0" presId="urn:microsoft.com/office/officeart/2005/8/layout/list1"/>
    <dgm:cxn modelId="{59DFA655-5955-4202-9446-E653F28607F9}" srcId="{CA235F01-0F6A-4462-9241-F7190737A60C}" destId="{2E604212-F48F-472D-9504-1608739F0BFD}" srcOrd="1" destOrd="0" parTransId="{CA5C1962-3E7B-484F-85FF-733F15D3042E}" sibTransId="{EA2CA2E4-880D-4BB6-BE8A-72CA137BE250}"/>
    <dgm:cxn modelId="{EA39005A-124A-4E39-BEEB-5F059724F27B}" type="presOf" srcId="{D5F99AF8-0C31-4487-9A24-09DDB7044F0A}" destId="{D6D95395-A6BE-40A7-BCDB-D709ACB3027E}" srcOrd="0" destOrd="2" presId="urn:microsoft.com/office/officeart/2005/8/layout/list1"/>
    <dgm:cxn modelId="{3C423B7A-ACC9-4E6D-AF6E-03865B67DD06}" srcId="{2E604212-F48F-472D-9504-1608739F0BFD}" destId="{B4F26BE0-554E-4A1C-B544-71739C4892E0}" srcOrd="1" destOrd="0" parTransId="{8E18BF46-2F12-4C8E-9EA4-812B93D611A8}" sibTransId="{71A8F3AF-233D-4E0D-8D4A-2BBD536E465A}"/>
    <dgm:cxn modelId="{F6286680-FCCD-4590-9B7E-EC9DBA44DF84}" srcId="{2E604212-F48F-472D-9504-1608739F0BFD}" destId="{BF435417-3D76-425D-9C77-7D737F8E6884}" srcOrd="2" destOrd="0" parTransId="{80F1743A-C79D-4794-A538-67125790BAF8}" sibTransId="{C7FDA97D-F08F-4B6E-9C19-07880B100978}"/>
    <dgm:cxn modelId="{52E15880-EC86-40CE-8013-5B62950F5E10}" type="presOf" srcId="{2E604212-F48F-472D-9504-1608739F0BFD}" destId="{95C6403A-1BD1-41B6-8DC3-06B1E40374D0}" srcOrd="1" destOrd="0" presId="urn:microsoft.com/office/officeart/2005/8/layout/list1"/>
    <dgm:cxn modelId="{0573BF84-AAED-455B-8FBC-8D781442CBE4}" type="presOf" srcId="{B4F26BE0-554E-4A1C-B544-71739C4892E0}" destId="{0806C2ED-F0C4-4EBB-AC65-F53FC518146F}" srcOrd="0" destOrd="1" presId="urn:microsoft.com/office/officeart/2005/8/layout/list1"/>
    <dgm:cxn modelId="{8D521185-3D6D-4900-B932-54B0BF8E99D7}" type="presOf" srcId="{5E6D5F01-BEAB-4D8A-96B1-691F59B65FD7}" destId="{100EA2E8-B425-4A9C-AFE5-04B601EFF625}" srcOrd="0" destOrd="0" presId="urn:microsoft.com/office/officeart/2005/8/layout/list1"/>
    <dgm:cxn modelId="{77CED686-8D34-4B47-A075-3E179B0F5AB2}" srcId="{4AEF7A21-427B-49CF-8EB7-C9BCDD5953F2}" destId="{D5F99AF8-0C31-4487-9A24-09DDB7044F0A}" srcOrd="2" destOrd="0" parTransId="{F10AA2AC-95FC-425C-8D77-51B12E6C436C}" sibTransId="{6FF45438-FA2F-49AF-B70A-6025896450B8}"/>
    <dgm:cxn modelId="{8EA5E696-F072-4136-B465-6B1444660B0F}" srcId="{1E4C507A-07E4-47B8-9820-3275B2F08CDC}" destId="{082DA784-B95B-4A4B-BF61-DFF8B4B5349A}" srcOrd="1" destOrd="0" parTransId="{F0CC32E0-894C-45A1-96F4-8C87CABA2B4D}" sibTransId="{D08E6B71-D378-48D3-9DC8-B1E140871490}"/>
    <dgm:cxn modelId="{B139ABAE-8319-4E69-8A4D-FFE1BBD38EFB}" type="presOf" srcId="{082DA784-B95B-4A4B-BF61-DFF8B4B5349A}" destId="{100EA2E8-B425-4A9C-AFE5-04B601EFF625}" srcOrd="0" destOrd="1" presId="urn:microsoft.com/office/officeart/2005/8/layout/list1"/>
    <dgm:cxn modelId="{F7E395B6-0679-4EC3-AB16-095FEA456075}" type="presOf" srcId="{1E4C507A-07E4-47B8-9820-3275B2F08CDC}" destId="{86F7E1D6-FA9A-461D-8FC4-A1C1AC0FDA97}" srcOrd="1" destOrd="0" presId="urn:microsoft.com/office/officeart/2005/8/layout/list1"/>
    <dgm:cxn modelId="{5C0545E2-C886-4D78-AAA1-F1D1714FD24B}" type="presOf" srcId="{BE094A4D-9FE7-45C8-B343-19A125D6562B}" destId="{D6D95395-A6BE-40A7-BCDB-D709ACB3027E}" srcOrd="0" destOrd="1" presId="urn:microsoft.com/office/officeart/2005/8/layout/list1"/>
    <dgm:cxn modelId="{9360B6E3-AB21-4A8E-80A8-8A99B79C2E46}" srcId="{4AEF7A21-427B-49CF-8EB7-C9BCDD5953F2}" destId="{BE094A4D-9FE7-45C8-B343-19A125D6562B}" srcOrd="1" destOrd="0" parTransId="{5DFE89C6-9F1E-41FB-9FB8-36C299BA3E64}" sibTransId="{1BDEC4A2-729C-4AD7-A56F-90445CCDDB83}"/>
    <dgm:cxn modelId="{5858C0E9-C2F7-4DD4-BD95-5572C5EC2942}" srcId="{2E604212-F48F-472D-9504-1608739F0BFD}" destId="{8BDDD10E-F73B-4756-88E4-49F1675878FC}" srcOrd="0" destOrd="0" parTransId="{7E7B6EA8-9D67-43B6-A1F0-64704F2DCAE0}" sibTransId="{53AED828-8E5B-430C-A926-3797131235BA}"/>
    <dgm:cxn modelId="{BDDAE9FB-D1B7-4765-9C1B-64F54FBCB6DC}" type="presOf" srcId="{1E4C507A-07E4-47B8-9820-3275B2F08CDC}" destId="{EBD482D5-E86B-4E5D-8935-F292A1216158}" srcOrd="0" destOrd="0" presId="urn:microsoft.com/office/officeart/2005/8/layout/list1"/>
    <dgm:cxn modelId="{C967CCA4-5B22-4F89-B781-373AFBB0B17D}" type="presParOf" srcId="{C70BDB73-6F24-42C6-B053-010CB472E1A9}" destId="{08EEB82C-D463-4CB4-A9CA-6563D5A980BC}" srcOrd="0" destOrd="0" presId="urn:microsoft.com/office/officeart/2005/8/layout/list1"/>
    <dgm:cxn modelId="{29C08E02-F61F-4DE0-81F0-D3FC156D5F88}" type="presParOf" srcId="{08EEB82C-D463-4CB4-A9CA-6563D5A980BC}" destId="{EBD482D5-E86B-4E5D-8935-F292A1216158}" srcOrd="0" destOrd="0" presId="urn:microsoft.com/office/officeart/2005/8/layout/list1"/>
    <dgm:cxn modelId="{E8337BFE-50E7-4B0B-A679-83A3DF405599}" type="presParOf" srcId="{08EEB82C-D463-4CB4-A9CA-6563D5A980BC}" destId="{86F7E1D6-FA9A-461D-8FC4-A1C1AC0FDA97}" srcOrd="1" destOrd="0" presId="urn:microsoft.com/office/officeart/2005/8/layout/list1"/>
    <dgm:cxn modelId="{1B3C99F3-BA21-439A-9CC3-C0C3F579A3A0}" type="presParOf" srcId="{C70BDB73-6F24-42C6-B053-010CB472E1A9}" destId="{1770744D-FCDE-4371-BE53-A53665C3C973}" srcOrd="1" destOrd="0" presId="urn:microsoft.com/office/officeart/2005/8/layout/list1"/>
    <dgm:cxn modelId="{5042CF1A-C57E-4206-8F72-22B5B81F7A8E}" type="presParOf" srcId="{C70BDB73-6F24-42C6-B053-010CB472E1A9}" destId="{100EA2E8-B425-4A9C-AFE5-04B601EFF625}" srcOrd="2" destOrd="0" presId="urn:microsoft.com/office/officeart/2005/8/layout/list1"/>
    <dgm:cxn modelId="{01F66E35-DA06-4B50-BD10-A801B51E8DE5}" type="presParOf" srcId="{C70BDB73-6F24-42C6-B053-010CB472E1A9}" destId="{4C43B089-F2CD-4075-BCDE-2F9D60CDB006}" srcOrd="3" destOrd="0" presId="urn:microsoft.com/office/officeart/2005/8/layout/list1"/>
    <dgm:cxn modelId="{81DE00C8-659E-40CE-B052-5A7F621486B8}" type="presParOf" srcId="{C70BDB73-6F24-42C6-B053-010CB472E1A9}" destId="{9AB52C07-227A-44FE-856D-64C1F331E69C}" srcOrd="4" destOrd="0" presId="urn:microsoft.com/office/officeart/2005/8/layout/list1"/>
    <dgm:cxn modelId="{639E8574-6860-46F3-9E49-1E440F2392F8}" type="presParOf" srcId="{9AB52C07-227A-44FE-856D-64C1F331E69C}" destId="{7AB24365-7C1D-454C-9125-2E54AA9D9509}" srcOrd="0" destOrd="0" presId="urn:microsoft.com/office/officeart/2005/8/layout/list1"/>
    <dgm:cxn modelId="{9AED5C39-AC8E-4767-B85E-20C08E894186}" type="presParOf" srcId="{9AB52C07-227A-44FE-856D-64C1F331E69C}" destId="{95C6403A-1BD1-41B6-8DC3-06B1E40374D0}" srcOrd="1" destOrd="0" presId="urn:microsoft.com/office/officeart/2005/8/layout/list1"/>
    <dgm:cxn modelId="{1F716A3A-B24D-4B73-BFDC-B01FE174EA6E}" type="presParOf" srcId="{C70BDB73-6F24-42C6-B053-010CB472E1A9}" destId="{675079A2-877E-4A41-B74F-B0070E0AD63D}" srcOrd="5" destOrd="0" presId="urn:microsoft.com/office/officeart/2005/8/layout/list1"/>
    <dgm:cxn modelId="{379F8DBC-AB0D-4AB1-9D41-FC91CDC7EF6C}" type="presParOf" srcId="{C70BDB73-6F24-42C6-B053-010CB472E1A9}" destId="{0806C2ED-F0C4-4EBB-AC65-F53FC518146F}" srcOrd="6" destOrd="0" presId="urn:microsoft.com/office/officeart/2005/8/layout/list1"/>
    <dgm:cxn modelId="{880939C2-D115-4EEB-9153-9693D47A21B0}" type="presParOf" srcId="{C70BDB73-6F24-42C6-B053-010CB472E1A9}" destId="{B4B7883E-2B27-4FD9-BD26-C502448D809A}" srcOrd="7" destOrd="0" presId="urn:microsoft.com/office/officeart/2005/8/layout/list1"/>
    <dgm:cxn modelId="{6982E656-70C6-4AE3-A8B6-7221888AFFAE}" type="presParOf" srcId="{C70BDB73-6F24-42C6-B053-010CB472E1A9}" destId="{738E1AD2-B2C1-4666-95E2-C14E1B511B59}" srcOrd="8" destOrd="0" presId="urn:microsoft.com/office/officeart/2005/8/layout/list1"/>
    <dgm:cxn modelId="{408F8D57-86F2-4E32-B835-63E214508A49}" type="presParOf" srcId="{738E1AD2-B2C1-4666-95E2-C14E1B511B59}" destId="{C0B19D02-0969-42BB-8DCF-7C71A57105CF}" srcOrd="0" destOrd="0" presId="urn:microsoft.com/office/officeart/2005/8/layout/list1"/>
    <dgm:cxn modelId="{21D9AF62-7A83-46F7-B7CC-275F99537822}" type="presParOf" srcId="{738E1AD2-B2C1-4666-95E2-C14E1B511B59}" destId="{F37711C1-7222-4B3E-BCAF-9F01C6795EA1}" srcOrd="1" destOrd="0" presId="urn:microsoft.com/office/officeart/2005/8/layout/list1"/>
    <dgm:cxn modelId="{29CE7389-D25A-4F5F-B2D4-980FB9258752}" type="presParOf" srcId="{C70BDB73-6F24-42C6-B053-010CB472E1A9}" destId="{52CBB040-6C60-4CBE-BEF9-57B93057F515}" srcOrd="9" destOrd="0" presId="urn:microsoft.com/office/officeart/2005/8/layout/list1"/>
    <dgm:cxn modelId="{08D01501-908F-405E-9794-25528273211E}" type="presParOf" srcId="{C70BDB73-6F24-42C6-B053-010CB472E1A9}" destId="{D6D95395-A6BE-40A7-BCDB-D709ACB302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F6E986-8201-4ABA-A13E-26F15F8DC7D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9CD396B-45EF-4C95-BDB3-0084B38B1F09}">
      <dgm:prSet phldrT="[Text]" custT="1"/>
      <dgm:spPr/>
      <dgm:t>
        <a:bodyPr vert="vert"/>
        <a:lstStyle/>
        <a:p>
          <a:r>
            <a:rPr lang="en-US" sz="2800" dirty="0" err="1"/>
            <a:t>BoG</a:t>
          </a:r>
          <a:r>
            <a:rPr lang="en-US" sz="2800" dirty="0"/>
            <a:t> Approval</a:t>
          </a:r>
        </a:p>
      </dgm:t>
    </dgm:pt>
    <dgm:pt modelId="{1FFAD5C2-0A0F-4A37-BE7C-33516851C2D0}" type="parTrans" cxnId="{DF7B28CB-6CF7-4FAC-9349-79D9837646A1}">
      <dgm:prSet/>
      <dgm:spPr/>
      <dgm:t>
        <a:bodyPr/>
        <a:lstStyle/>
        <a:p>
          <a:endParaRPr lang="en-US"/>
        </a:p>
      </dgm:t>
    </dgm:pt>
    <dgm:pt modelId="{A2220953-9ED5-4B86-9EA1-63691658F53B}" type="sibTrans" cxnId="{DF7B28CB-6CF7-4FAC-9349-79D9837646A1}">
      <dgm:prSet/>
      <dgm:spPr/>
      <dgm:t>
        <a:bodyPr/>
        <a:lstStyle/>
        <a:p>
          <a:endParaRPr lang="en-US"/>
        </a:p>
      </dgm:t>
    </dgm:pt>
    <dgm:pt modelId="{CD8EA91B-D842-4FCC-B77E-C752CB81B965}">
      <dgm:prSet phldrT="[Text]" custT="1"/>
      <dgm:spPr/>
      <dgm:t>
        <a:bodyPr vert="vert"/>
        <a:lstStyle/>
        <a:p>
          <a:r>
            <a:rPr lang="en-US" sz="2800" dirty="0"/>
            <a:t>AESS Store Created / Merchandise Selected</a:t>
          </a:r>
        </a:p>
      </dgm:t>
    </dgm:pt>
    <dgm:pt modelId="{7A50AA0D-4DBC-4085-B2F3-4CB31674D058}" type="parTrans" cxnId="{1D462B2F-8EE5-4B54-84FD-E45F68BF333D}">
      <dgm:prSet/>
      <dgm:spPr/>
      <dgm:t>
        <a:bodyPr/>
        <a:lstStyle/>
        <a:p>
          <a:endParaRPr lang="en-US"/>
        </a:p>
      </dgm:t>
    </dgm:pt>
    <dgm:pt modelId="{AB340893-93CF-4702-BF8B-9107AE8B603D}" type="sibTrans" cxnId="{1D462B2F-8EE5-4B54-84FD-E45F68BF333D}">
      <dgm:prSet/>
      <dgm:spPr/>
      <dgm:t>
        <a:bodyPr/>
        <a:lstStyle/>
        <a:p>
          <a:endParaRPr lang="en-US"/>
        </a:p>
      </dgm:t>
    </dgm:pt>
    <dgm:pt modelId="{BD446B61-610E-4C9A-9C86-608CFB49AC12}">
      <dgm:prSet phldrT="[Text]" custT="1"/>
      <dgm:spPr/>
      <dgm:t>
        <a:bodyPr vert="vert"/>
        <a:lstStyle/>
        <a:p>
          <a:r>
            <a:rPr lang="en-US" sz="2800" dirty="0"/>
            <a:t>Program Launch </a:t>
          </a:r>
        </a:p>
        <a:p>
          <a:r>
            <a:rPr lang="en-US" sz="2800" dirty="0"/>
            <a:t>by Jan 1</a:t>
          </a:r>
          <a:r>
            <a:rPr lang="en-US" sz="2800" baseline="30000" dirty="0"/>
            <a:t>st</a:t>
          </a:r>
          <a:endParaRPr lang="en-US" sz="2800" dirty="0"/>
        </a:p>
      </dgm:t>
    </dgm:pt>
    <dgm:pt modelId="{DCBC44F9-6535-4D43-8AB0-9E62CE577F20}" type="parTrans" cxnId="{5422514A-D73A-4FFD-9642-ED6F336E4F3C}">
      <dgm:prSet/>
      <dgm:spPr/>
      <dgm:t>
        <a:bodyPr/>
        <a:lstStyle/>
        <a:p>
          <a:endParaRPr lang="en-US"/>
        </a:p>
      </dgm:t>
    </dgm:pt>
    <dgm:pt modelId="{0DD1A274-A315-459E-A517-2BF7B6C7F74A}" type="sibTrans" cxnId="{5422514A-D73A-4FFD-9642-ED6F336E4F3C}">
      <dgm:prSet/>
      <dgm:spPr/>
      <dgm:t>
        <a:bodyPr/>
        <a:lstStyle/>
        <a:p>
          <a:endParaRPr lang="en-US"/>
        </a:p>
      </dgm:t>
    </dgm:pt>
    <dgm:pt modelId="{C5BBF91C-50E6-42CE-ACBA-D028A5F49DAF}">
      <dgm:prSet phldrT="[Text]" custT="1"/>
      <dgm:spPr/>
      <dgm:t>
        <a:bodyPr vert="vert"/>
        <a:lstStyle/>
        <a:p>
          <a:r>
            <a:rPr lang="en-US" sz="2800" dirty="0"/>
            <a:t>IEEE Payment to </a:t>
          </a:r>
          <a:r>
            <a:rPr lang="en-US" sz="2800" dirty="0" err="1"/>
            <a:t>SwagMagic</a:t>
          </a:r>
          <a:endParaRPr lang="en-US" sz="2800" dirty="0"/>
        </a:p>
      </dgm:t>
    </dgm:pt>
    <dgm:pt modelId="{471A9990-7FC8-4EA9-96E7-BF4A72E10804}" type="parTrans" cxnId="{4841641F-4B6F-4561-B39C-3F05D2AF43F3}">
      <dgm:prSet/>
      <dgm:spPr/>
      <dgm:t>
        <a:bodyPr/>
        <a:lstStyle/>
        <a:p>
          <a:endParaRPr lang="en-US"/>
        </a:p>
      </dgm:t>
    </dgm:pt>
    <dgm:pt modelId="{6324D09C-6487-4465-AB72-1B949A24F51A}" type="sibTrans" cxnId="{4841641F-4B6F-4561-B39C-3F05D2AF43F3}">
      <dgm:prSet/>
      <dgm:spPr/>
      <dgm:t>
        <a:bodyPr/>
        <a:lstStyle/>
        <a:p>
          <a:endParaRPr lang="en-US"/>
        </a:p>
      </dgm:t>
    </dgm:pt>
    <dgm:pt modelId="{FC2099F3-0598-4797-8772-87BC4B87316D}">
      <dgm:prSet phldrT="[Text]" custT="1"/>
      <dgm:spPr/>
      <dgm:t>
        <a:bodyPr vert="vert"/>
        <a:lstStyle/>
        <a:p>
          <a:r>
            <a:rPr lang="en-US" sz="2800" dirty="0"/>
            <a:t> Volunteers request Merchandise up to $300</a:t>
          </a:r>
        </a:p>
      </dgm:t>
    </dgm:pt>
    <dgm:pt modelId="{19BBA15F-451D-46E8-8DE9-F508E3049E5E}" type="parTrans" cxnId="{07ED88C6-CA6D-403C-9B2D-337C47DAE40F}">
      <dgm:prSet/>
      <dgm:spPr/>
      <dgm:t>
        <a:bodyPr/>
        <a:lstStyle/>
        <a:p>
          <a:endParaRPr lang="en-US"/>
        </a:p>
      </dgm:t>
    </dgm:pt>
    <dgm:pt modelId="{7078FB91-2725-4D20-AB3D-47051D8CF1EB}" type="sibTrans" cxnId="{07ED88C6-CA6D-403C-9B2D-337C47DAE40F}">
      <dgm:prSet/>
      <dgm:spPr/>
      <dgm:t>
        <a:bodyPr/>
        <a:lstStyle/>
        <a:p>
          <a:endParaRPr lang="en-US"/>
        </a:p>
      </dgm:t>
    </dgm:pt>
    <dgm:pt modelId="{EB7AA065-9DC2-498B-BB71-6293F493342A}">
      <dgm:prSet phldrT="[Text]" custT="1"/>
      <dgm:spPr/>
      <dgm:t>
        <a:bodyPr vert="vert"/>
        <a:lstStyle/>
        <a:p>
          <a:r>
            <a:rPr lang="en-US" sz="2800" dirty="0"/>
            <a:t>AESS Global Merchandise Form created </a:t>
          </a:r>
        </a:p>
      </dgm:t>
    </dgm:pt>
    <dgm:pt modelId="{8916A9C6-A8A3-49DF-AA31-04A08AF67E94}" type="parTrans" cxnId="{45C4E186-A39A-41BE-B3C7-D550A3A01316}">
      <dgm:prSet/>
      <dgm:spPr/>
      <dgm:t>
        <a:bodyPr/>
        <a:lstStyle/>
        <a:p>
          <a:endParaRPr lang="en-US"/>
        </a:p>
      </dgm:t>
    </dgm:pt>
    <dgm:pt modelId="{9CCFEA00-E861-4714-A9EE-BD8CC275EA8D}" type="sibTrans" cxnId="{45C4E186-A39A-41BE-B3C7-D550A3A01316}">
      <dgm:prSet/>
      <dgm:spPr/>
      <dgm:t>
        <a:bodyPr/>
        <a:lstStyle/>
        <a:p>
          <a:endParaRPr lang="en-US"/>
        </a:p>
      </dgm:t>
    </dgm:pt>
    <dgm:pt modelId="{33457689-1567-4BE4-AD7A-6CE794BDB7F1}">
      <dgm:prSet phldrT="[Text]" custT="1"/>
      <dgm:spPr/>
      <dgm:t>
        <a:bodyPr vert="vert"/>
        <a:lstStyle/>
        <a:p>
          <a:r>
            <a:rPr lang="en-US" sz="2800" dirty="0"/>
            <a:t>Members Committee Approves</a:t>
          </a:r>
        </a:p>
      </dgm:t>
    </dgm:pt>
    <dgm:pt modelId="{0412ABAD-CE1E-46A7-A99B-59DF4D0349F4}" type="parTrans" cxnId="{2864692C-DB59-4708-A0CB-FADAA71E07CF}">
      <dgm:prSet/>
      <dgm:spPr/>
      <dgm:t>
        <a:bodyPr/>
        <a:lstStyle/>
        <a:p>
          <a:endParaRPr lang="en-US"/>
        </a:p>
      </dgm:t>
    </dgm:pt>
    <dgm:pt modelId="{249BBAD2-A070-47D9-AC20-4472A8B1430A}" type="sibTrans" cxnId="{2864692C-DB59-4708-A0CB-FADAA71E07CF}">
      <dgm:prSet/>
      <dgm:spPr/>
      <dgm:t>
        <a:bodyPr/>
        <a:lstStyle/>
        <a:p>
          <a:endParaRPr lang="en-US"/>
        </a:p>
      </dgm:t>
    </dgm:pt>
    <dgm:pt modelId="{F9DDEADA-8A28-46D5-BE19-2B7E6DADBBC9}">
      <dgm:prSet phldrT="[Text]" custT="1"/>
      <dgm:spPr/>
      <dgm:t>
        <a:bodyPr vert="vert"/>
        <a:lstStyle/>
        <a:p>
          <a:r>
            <a:rPr lang="en-US" sz="2800" dirty="0"/>
            <a:t>CC Sends Email to Volunteer</a:t>
          </a:r>
        </a:p>
      </dgm:t>
    </dgm:pt>
    <dgm:pt modelId="{53C2A780-3E5F-4303-B215-A1E7A522A4AC}" type="parTrans" cxnId="{0C88811F-11CE-46E9-B51D-740C8D747D13}">
      <dgm:prSet/>
      <dgm:spPr/>
      <dgm:t>
        <a:bodyPr/>
        <a:lstStyle/>
        <a:p>
          <a:endParaRPr lang="en-US"/>
        </a:p>
      </dgm:t>
    </dgm:pt>
    <dgm:pt modelId="{C2DD0FE4-ACD1-4EBB-ADAD-C3D730B6FA52}" type="sibTrans" cxnId="{0C88811F-11CE-46E9-B51D-740C8D747D13}">
      <dgm:prSet/>
      <dgm:spPr/>
      <dgm:t>
        <a:bodyPr/>
        <a:lstStyle/>
        <a:p>
          <a:endParaRPr lang="en-US"/>
        </a:p>
      </dgm:t>
    </dgm:pt>
    <dgm:pt modelId="{5A4A6464-9E21-4BF8-B4B1-F13FC97C2397}">
      <dgm:prSet phldrT="[Text]" custT="1"/>
      <dgm:spPr/>
      <dgm:t>
        <a:bodyPr vert="vert"/>
        <a:lstStyle/>
        <a:p>
          <a:r>
            <a:rPr lang="en-US" sz="2800" dirty="0"/>
            <a:t>Volunteer Selects Swags using Credit</a:t>
          </a:r>
        </a:p>
      </dgm:t>
    </dgm:pt>
    <dgm:pt modelId="{EE496192-8CF5-464B-BAB3-E77F32916677}" type="parTrans" cxnId="{E77662A5-FB8F-4D18-A501-724414CFBBEA}">
      <dgm:prSet/>
      <dgm:spPr/>
      <dgm:t>
        <a:bodyPr/>
        <a:lstStyle/>
        <a:p>
          <a:endParaRPr lang="en-US"/>
        </a:p>
      </dgm:t>
    </dgm:pt>
    <dgm:pt modelId="{C6C43483-6340-4284-8F0B-D18438534554}" type="sibTrans" cxnId="{E77662A5-FB8F-4D18-A501-724414CFBBEA}">
      <dgm:prSet/>
      <dgm:spPr/>
      <dgm:t>
        <a:bodyPr/>
        <a:lstStyle/>
        <a:p>
          <a:endParaRPr lang="en-US"/>
        </a:p>
      </dgm:t>
    </dgm:pt>
    <dgm:pt modelId="{266C0090-77F7-438B-AD13-6E37711268FB}">
      <dgm:prSet phldrT="[Text]" custT="1"/>
      <dgm:spPr/>
      <dgm:t>
        <a:bodyPr vert="vert"/>
        <a:lstStyle/>
        <a:p>
          <a:r>
            <a:rPr lang="en-US" sz="2800" dirty="0"/>
            <a:t>Merchandise is Shipped to Volunteer</a:t>
          </a:r>
        </a:p>
      </dgm:t>
    </dgm:pt>
    <dgm:pt modelId="{2DD939F5-1E57-4655-BD95-0754CEB74F8F}" type="parTrans" cxnId="{A6D60E32-E19D-4DA8-8D6F-03AE31703AAE}">
      <dgm:prSet/>
      <dgm:spPr/>
      <dgm:t>
        <a:bodyPr/>
        <a:lstStyle/>
        <a:p>
          <a:endParaRPr lang="en-US"/>
        </a:p>
      </dgm:t>
    </dgm:pt>
    <dgm:pt modelId="{20D78339-D7C9-4DDF-B93F-CE0B721DB134}" type="sibTrans" cxnId="{A6D60E32-E19D-4DA8-8D6F-03AE31703AAE}">
      <dgm:prSet/>
      <dgm:spPr/>
      <dgm:t>
        <a:bodyPr/>
        <a:lstStyle/>
        <a:p>
          <a:endParaRPr lang="en-US"/>
        </a:p>
      </dgm:t>
    </dgm:pt>
    <dgm:pt modelId="{B1F484A9-26DD-48B0-9177-839CB36A478A}" type="pres">
      <dgm:prSet presAssocID="{48F6E986-8201-4ABA-A13E-26F15F8DC7D9}" presName="Name0" presStyleCnt="0">
        <dgm:presLayoutVars>
          <dgm:dir/>
          <dgm:resizeHandles val="exact"/>
        </dgm:presLayoutVars>
      </dgm:prSet>
      <dgm:spPr/>
    </dgm:pt>
    <dgm:pt modelId="{12054E39-EDC2-4FA6-A3B9-CE2B81FF2090}" type="pres">
      <dgm:prSet presAssocID="{48F6E986-8201-4ABA-A13E-26F15F8DC7D9}" presName="arrow" presStyleLbl="bgShp" presStyleIdx="0" presStyleCnt="1"/>
      <dgm:spPr/>
    </dgm:pt>
    <dgm:pt modelId="{E28F4810-EDFC-4BC4-9BAD-82A1036138D6}" type="pres">
      <dgm:prSet presAssocID="{48F6E986-8201-4ABA-A13E-26F15F8DC7D9}" presName="points" presStyleCnt="0"/>
      <dgm:spPr/>
    </dgm:pt>
    <dgm:pt modelId="{DE6AB149-9C81-4B8E-A49B-1F40421B8AB1}" type="pres">
      <dgm:prSet presAssocID="{69CD396B-45EF-4C95-BDB3-0084B38B1F09}" presName="compositeA" presStyleCnt="0"/>
      <dgm:spPr/>
    </dgm:pt>
    <dgm:pt modelId="{6D25C174-43F6-4DA9-831C-803FC9A7A08A}" type="pres">
      <dgm:prSet presAssocID="{69CD396B-45EF-4C95-BDB3-0084B38B1F09}" presName="textA" presStyleLbl="revTx" presStyleIdx="0" presStyleCnt="10" custLinFactNeighborX="13840">
        <dgm:presLayoutVars>
          <dgm:bulletEnabled val="1"/>
        </dgm:presLayoutVars>
      </dgm:prSet>
      <dgm:spPr/>
    </dgm:pt>
    <dgm:pt modelId="{5C8DB959-9D83-44FC-853C-0D883F7D6513}" type="pres">
      <dgm:prSet presAssocID="{69CD396B-45EF-4C95-BDB3-0084B38B1F09}" presName="circleA" presStyleLbl="node1" presStyleIdx="0" presStyleCnt="10"/>
      <dgm:spPr/>
    </dgm:pt>
    <dgm:pt modelId="{9C0D9761-3C31-41DB-AF40-CE175CE4AFBB}" type="pres">
      <dgm:prSet presAssocID="{69CD396B-45EF-4C95-BDB3-0084B38B1F09}" presName="spaceA" presStyleCnt="0"/>
      <dgm:spPr/>
    </dgm:pt>
    <dgm:pt modelId="{58EC79A0-145B-4A18-9510-99F51A40AFD5}" type="pres">
      <dgm:prSet presAssocID="{A2220953-9ED5-4B86-9EA1-63691658F53B}" presName="space" presStyleCnt="0"/>
      <dgm:spPr/>
    </dgm:pt>
    <dgm:pt modelId="{F1CE7AAA-92FB-4C14-B790-21830FF9DA13}" type="pres">
      <dgm:prSet presAssocID="{C5BBF91C-50E6-42CE-ACBA-D028A5F49DAF}" presName="compositeB" presStyleCnt="0"/>
      <dgm:spPr/>
    </dgm:pt>
    <dgm:pt modelId="{8FD0D354-586C-4F75-921A-6DF285ADA044}" type="pres">
      <dgm:prSet presAssocID="{C5BBF91C-50E6-42CE-ACBA-D028A5F49DAF}" presName="textB" presStyleLbl="revTx" presStyleIdx="1" presStyleCnt="10">
        <dgm:presLayoutVars>
          <dgm:bulletEnabled val="1"/>
        </dgm:presLayoutVars>
      </dgm:prSet>
      <dgm:spPr/>
    </dgm:pt>
    <dgm:pt modelId="{BE86D913-43CA-4A91-BFAD-B6000323CE82}" type="pres">
      <dgm:prSet presAssocID="{C5BBF91C-50E6-42CE-ACBA-D028A5F49DAF}" presName="circleB" presStyleLbl="node1" presStyleIdx="1" presStyleCnt="10"/>
      <dgm:spPr/>
    </dgm:pt>
    <dgm:pt modelId="{9B46D86A-AD4A-46FD-A1A0-95AF8496C8E9}" type="pres">
      <dgm:prSet presAssocID="{C5BBF91C-50E6-42CE-ACBA-D028A5F49DAF}" presName="spaceB" presStyleCnt="0"/>
      <dgm:spPr/>
    </dgm:pt>
    <dgm:pt modelId="{326BE684-11C3-419D-9C52-3F9D0697DCE7}" type="pres">
      <dgm:prSet presAssocID="{6324D09C-6487-4465-AB72-1B949A24F51A}" presName="space" presStyleCnt="0"/>
      <dgm:spPr/>
    </dgm:pt>
    <dgm:pt modelId="{3DD392FB-41CD-44CE-9343-B7EACD8D4ADD}" type="pres">
      <dgm:prSet presAssocID="{CD8EA91B-D842-4FCC-B77E-C752CB81B965}" presName="compositeA" presStyleCnt="0"/>
      <dgm:spPr/>
    </dgm:pt>
    <dgm:pt modelId="{01EE75DB-ECB3-4EA2-A7A1-1826B7C306F3}" type="pres">
      <dgm:prSet presAssocID="{CD8EA91B-D842-4FCC-B77E-C752CB81B965}" presName="textA" presStyleLbl="revTx" presStyleIdx="2" presStyleCnt="10" custLinFactNeighborX="-47056">
        <dgm:presLayoutVars>
          <dgm:bulletEnabled val="1"/>
        </dgm:presLayoutVars>
      </dgm:prSet>
      <dgm:spPr/>
    </dgm:pt>
    <dgm:pt modelId="{48F9EC98-0FB5-4BBE-ACE4-CA7C0A2C7670}" type="pres">
      <dgm:prSet presAssocID="{CD8EA91B-D842-4FCC-B77E-C752CB81B965}" presName="circleA" presStyleLbl="node1" presStyleIdx="2" presStyleCnt="10"/>
      <dgm:spPr/>
    </dgm:pt>
    <dgm:pt modelId="{0ADA5AF9-F624-4199-93A0-CAF2A3BBDDCC}" type="pres">
      <dgm:prSet presAssocID="{CD8EA91B-D842-4FCC-B77E-C752CB81B965}" presName="spaceA" presStyleCnt="0"/>
      <dgm:spPr/>
    </dgm:pt>
    <dgm:pt modelId="{4A2D6758-55C9-497D-B453-2E8AF1613F7D}" type="pres">
      <dgm:prSet presAssocID="{AB340893-93CF-4702-BF8B-9107AE8B603D}" presName="space" presStyleCnt="0"/>
      <dgm:spPr/>
    </dgm:pt>
    <dgm:pt modelId="{5CEB3B96-6EFD-4BE8-8AD7-5E92B93F0436}" type="pres">
      <dgm:prSet presAssocID="{EB7AA065-9DC2-498B-BB71-6293F493342A}" presName="compositeB" presStyleCnt="0"/>
      <dgm:spPr/>
    </dgm:pt>
    <dgm:pt modelId="{A0DC40EA-6DDD-4B9B-8766-41627121EC04}" type="pres">
      <dgm:prSet presAssocID="{EB7AA065-9DC2-498B-BB71-6293F493342A}" presName="textB" presStyleLbl="revTx" presStyleIdx="3" presStyleCnt="10" custLinFactNeighborX="17992">
        <dgm:presLayoutVars>
          <dgm:bulletEnabled val="1"/>
        </dgm:presLayoutVars>
      </dgm:prSet>
      <dgm:spPr/>
    </dgm:pt>
    <dgm:pt modelId="{E99A0E36-4242-4919-A0E9-8857EC6C9400}" type="pres">
      <dgm:prSet presAssocID="{EB7AA065-9DC2-498B-BB71-6293F493342A}" presName="circleB" presStyleLbl="node1" presStyleIdx="3" presStyleCnt="10"/>
      <dgm:spPr/>
    </dgm:pt>
    <dgm:pt modelId="{ADC9292E-F06C-4EDE-B971-4508388461B1}" type="pres">
      <dgm:prSet presAssocID="{EB7AA065-9DC2-498B-BB71-6293F493342A}" presName="spaceB" presStyleCnt="0"/>
      <dgm:spPr/>
    </dgm:pt>
    <dgm:pt modelId="{6E6FB21D-751F-43A0-93C0-474C21FD5080}" type="pres">
      <dgm:prSet presAssocID="{9CCFEA00-E861-4714-A9EE-BD8CC275EA8D}" presName="space" presStyleCnt="0"/>
      <dgm:spPr/>
    </dgm:pt>
    <dgm:pt modelId="{344DCEAA-64A7-436D-8FE1-A40DEC6816E9}" type="pres">
      <dgm:prSet presAssocID="{BD446B61-610E-4C9A-9C86-608CFB49AC12}" presName="compositeA" presStyleCnt="0"/>
      <dgm:spPr/>
    </dgm:pt>
    <dgm:pt modelId="{3C593D56-FD7B-406D-A92D-FD9410730718}" type="pres">
      <dgm:prSet presAssocID="{BD446B61-610E-4C9A-9C86-608CFB49AC12}" presName="textA" presStyleLbl="revTx" presStyleIdx="4" presStyleCnt="10" custLinFactNeighborX="-27680">
        <dgm:presLayoutVars>
          <dgm:bulletEnabled val="1"/>
        </dgm:presLayoutVars>
      </dgm:prSet>
      <dgm:spPr/>
    </dgm:pt>
    <dgm:pt modelId="{9ABB1EE9-4136-4193-80DB-E14C7CCA4833}" type="pres">
      <dgm:prSet presAssocID="{BD446B61-610E-4C9A-9C86-608CFB49AC12}" presName="circleA" presStyleLbl="node1" presStyleIdx="4" presStyleCnt="10"/>
      <dgm:spPr/>
    </dgm:pt>
    <dgm:pt modelId="{F8031068-AB17-4BE2-AC75-BB538B4D0FED}" type="pres">
      <dgm:prSet presAssocID="{BD446B61-610E-4C9A-9C86-608CFB49AC12}" presName="spaceA" presStyleCnt="0"/>
      <dgm:spPr/>
    </dgm:pt>
    <dgm:pt modelId="{35892873-75F0-4212-A3EB-D12E30A24059}" type="pres">
      <dgm:prSet presAssocID="{0DD1A274-A315-459E-A517-2BF7B6C7F74A}" presName="space" presStyleCnt="0"/>
      <dgm:spPr/>
    </dgm:pt>
    <dgm:pt modelId="{2DB9A92B-82CC-4030-875E-753FDD1CEAF3}" type="pres">
      <dgm:prSet presAssocID="{FC2099F3-0598-4797-8772-87BC4B87316D}" presName="compositeB" presStyleCnt="0"/>
      <dgm:spPr/>
    </dgm:pt>
    <dgm:pt modelId="{91626F1E-8A21-4FC0-A281-7E0B212006C9}" type="pres">
      <dgm:prSet presAssocID="{FC2099F3-0598-4797-8772-87BC4B87316D}" presName="textB" presStyleLbl="revTx" presStyleIdx="5" presStyleCnt="10" custLinFactNeighborX="33216">
        <dgm:presLayoutVars>
          <dgm:bulletEnabled val="1"/>
        </dgm:presLayoutVars>
      </dgm:prSet>
      <dgm:spPr/>
    </dgm:pt>
    <dgm:pt modelId="{DBA39422-75DA-4459-BAC9-A6CACF8FD023}" type="pres">
      <dgm:prSet presAssocID="{FC2099F3-0598-4797-8772-87BC4B87316D}" presName="circleB" presStyleLbl="node1" presStyleIdx="5" presStyleCnt="10"/>
      <dgm:spPr>
        <a:solidFill>
          <a:schemeClr val="accent2"/>
        </a:solidFill>
      </dgm:spPr>
    </dgm:pt>
    <dgm:pt modelId="{7FA3D0EC-B195-4C25-A3BC-2FB2EBF8A46E}" type="pres">
      <dgm:prSet presAssocID="{FC2099F3-0598-4797-8772-87BC4B87316D}" presName="spaceB" presStyleCnt="0"/>
      <dgm:spPr/>
    </dgm:pt>
    <dgm:pt modelId="{166B0698-626C-4A15-A992-3E9C878FC600}" type="pres">
      <dgm:prSet presAssocID="{7078FB91-2725-4D20-AB3D-47051D8CF1EB}" presName="space" presStyleCnt="0"/>
      <dgm:spPr/>
    </dgm:pt>
    <dgm:pt modelId="{A57A6ADE-5971-4B98-9B5A-58000DE7F7D4}" type="pres">
      <dgm:prSet presAssocID="{33457689-1567-4BE4-AD7A-6CE794BDB7F1}" presName="compositeA" presStyleCnt="0"/>
      <dgm:spPr/>
    </dgm:pt>
    <dgm:pt modelId="{ED6F0455-0AFB-4ACB-A35F-DBE9EDCDE9CD}" type="pres">
      <dgm:prSet presAssocID="{33457689-1567-4BE4-AD7A-6CE794BDB7F1}" presName="textA" presStyleLbl="revTx" presStyleIdx="6" presStyleCnt="10" custLinFactNeighborX="-16608">
        <dgm:presLayoutVars>
          <dgm:bulletEnabled val="1"/>
        </dgm:presLayoutVars>
      </dgm:prSet>
      <dgm:spPr/>
    </dgm:pt>
    <dgm:pt modelId="{778089D1-0961-4C4C-8533-A9B4C1444E56}" type="pres">
      <dgm:prSet presAssocID="{33457689-1567-4BE4-AD7A-6CE794BDB7F1}" presName="circleA" presStyleLbl="node1" presStyleIdx="6" presStyleCnt="10"/>
      <dgm:spPr>
        <a:solidFill>
          <a:schemeClr val="accent2"/>
        </a:solidFill>
      </dgm:spPr>
    </dgm:pt>
    <dgm:pt modelId="{2A16E889-3CA4-494E-9513-FB49C146F870}" type="pres">
      <dgm:prSet presAssocID="{33457689-1567-4BE4-AD7A-6CE794BDB7F1}" presName="spaceA" presStyleCnt="0"/>
      <dgm:spPr/>
    </dgm:pt>
    <dgm:pt modelId="{BD4DAD87-B3A0-4BE6-B19B-4CCCA10F39D3}" type="pres">
      <dgm:prSet presAssocID="{249BBAD2-A070-47D9-AC20-4472A8B1430A}" presName="space" presStyleCnt="0"/>
      <dgm:spPr/>
    </dgm:pt>
    <dgm:pt modelId="{BBF8851F-D653-4348-AB30-4E8129FB19A2}" type="pres">
      <dgm:prSet presAssocID="{F9DDEADA-8A28-46D5-BE19-2B7E6DADBBC9}" presName="compositeB" presStyleCnt="0"/>
      <dgm:spPr/>
    </dgm:pt>
    <dgm:pt modelId="{76B6945C-4887-4434-B0B1-F46629A41FFC}" type="pres">
      <dgm:prSet presAssocID="{F9DDEADA-8A28-46D5-BE19-2B7E6DADBBC9}" presName="textB" presStyleLbl="revTx" presStyleIdx="7" presStyleCnt="10" custLinFactNeighborX="24912">
        <dgm:presLayoutVars>
          <dgm:bulletEnabled val="1"/>
        </dgm:presLayoutVars>
      </dgm:prSet>
      <dgm:spPr/>
    </dgm:pt>
    <dgm:pt modelId="{5990A67B-BD47-4F7B-B627-22776C1C540C}" type="pres">
      <dgm:prSet presAssocID="{F9DDEADA-8A28-46D5-BE19-2B7E6DADBBC9}" presName="circleB" presStyleLbl="node1" presStyleIdx="7" presStyleCnt="10"/>
      <dgm:spPr>
        <a:solidFill>
          <a:schemeClr val="accent2"/>
        </a:solidFill>
      </dgm:spPr>
    </dgm:pt>
    <dgm:pt modelId="{7F8B85D6-A833-42ED-BA35-CA7C5D4568DE}" type="pres">
      <dgm:prSet presAssocID="{F9DDEADA-8A28-46D5-BE19-2B7E6DADBBC9}" presName="spaceB" presStyleCnt="0"/>
      <dgm:spPr/>
    </dgm:pt>
    <dgm:pt modelId="{0D72C37D-E6C3-4924-9A39-766B193586D3}" type="pres">
      <dgm:prSet presAssocID="{C2DD0FE4-ACD1-4EBB-ADAD-C3D730B6FA52}" presName="space" presStyleCnt="0"/>
      <dgm:spPr/>
    </dgm:pt>
    <dgm:pt modelId="{C9DBBD57-1557-4658-8735-79006C181A36}" type="pres">
      <dgm:prSet presAssocID="{5A4A6464-9E21-4BF8-B4B1-F13FC97C2397}" presName="compositeA" presStyleCnt="0"/>
      <dgm:spPr/>
    </dgm:pt>
    <dgm:pt modelId="{908563B6-8DE6-4A1C-B2DD-7C223663A358}" type="pres">
      <dgm:prSet presAssocID="{5A4A6464-9E21-4BF8-B4B1-F13FC97C2397}" presName="textA" presStyleLbl="revTx" presStyleIdx="8" presStyleCnt="10" custLinFactNeighborX="-19376">
        <dgm:presLayoutVars>
          <dgm:bulletEnabled val="1"/>
        </dgm:presLayoutVars>
      </dgm:prSet>
      <dgm:spPr/>
    </dgm:pt>
    <dgm:pt modelId="{BE7E63FC-2884-45DF-B96C-948B1FCE43BD}" type="pres">
      <dgm:prSet presAssocID="{5A4A6464-9E21-4BF8-B4B1-F13FC97C2397}" presName="circleA" presStyleLbl="node1" presStyleIdx="8" presStyleCnt="10"/>
      <dgm:spPr>
        <a:solidFill>
          <a:schemeClr val="accent2"/>
        </a:solidFill>
      </dgm:spPr>
    </dgm:pt>
    <dgm:pt modelId="{C557C49C-D706-447A-ABC8-468112A0F339}" type="pres">
      <dgm:prSet presAssocID="{5A4A6464-9E21-4BF8-B4B1-F13FC97C2397}" presName="spaceA" presStyleCnt="0"/>
      <dgm:spPr/>
    </dgm:pt>
    <dgm:pt modelId="{DF33A762-9C2B-42C9-A7AC-9FD4EA39F630}" type="pres">
      <dgm:prSet presAssocID="{C6C43483-6340-4284-8F0B-D18438534554}" presName="space" presStyleCnt="0"/>
      <dgm:spPr/>
    </dgm:pt>
    <dgm:pt modelId="{F0AB01BA-F443-4F02-AEDA-58C058CACF90}" type="pres">
      <dgm:prSet presAssocID="{266C0090-77F7-438B-AD13-6E37711268FB}" presName="compositeB" presStyleCnt="0"/>
      <dgm:spPr/>
    </dgm:pt>
    <dgm:pt modelId="{8059AC01-C885-42A8-9207-A82D74B773DB}" type="pres">
      <dgm:prSet presAssocID="{266C0090-77F7-438B-AD13-6E37711268FB}" presName="textB" presStyleLbl="revTx" presStyleIdx="9" presStyleCnt="10">
        <dgm:presLayoutVars>
          <dgm:bulletEnabled val="1"/>
        </dgm:presLayoutVars>
      </dgm:prSet>
      <dgm:spPr/>
    </dgm:pt>
    <dgm:pt modelId="{08C1AFFD-A464-4715-AAC1-913F14CF16FA}" type="pres">
      <dgm:prSet presAssocID="{266C0090-77F7-438B-AD13-6E37711268FB}" presName="circleB" presStyleLbl="node1" presStyleIdx="9" presStyleCnt="10"/>
      <dgm:spPr>
        <a:solidFill>
          <a:schemeClr val="accent2"/>
        </a:solidFill>
      </dgm:spPr>
    </dgm:pt>
    <dgm:pt modelId="{91C62B2A-3814-4E5C-9171-58F16DCCB4DC}" type="pres">
      <dgm:prSet presAssocID="{266C0090-77F7-438B-AD13-6E37711268FB}" presName="spaceB" presStyleCnt="0"/>
      <dgm:spPr/>
    </dgm:pt>
  </dgm:ptLst>
  <dgm:cxnLst>
    <dgm:cxn modelId="{405D7815-AA5E-40CF-AFC3-01D5FF4762B9}" type="presOf" srcId="{5A4A6464-9E21-4BF8-B4B1-F13FC97C2397}" destId="{908563B6-8DE6-4A1C-B2DD-7C223663A358}" srcOrd="0" destOrd="0" presId="urn:microsoft.com/office/officeart/2005/8/layout/hProcess11"/>
    <dgm:cxn modelId="{55D84818-1DB4-4B07-B471-5EE095C2D14D}" type="presOf" srcId="{CD8EA91B-D842-4FCC-B77E-C752CB81B965}" destId="{01EE75DB-ECB3-4EA2-A7A1-1826B7C306F3}" srcOrd="0" destOrd="0" presId="urn:microsoft.com/office/officeart/2005/8/layout/hProcess11"/>
    <dgm:cxn modelId="{4841641F-4B6F-4561-B39C-3F05D2AF43F3}" srcId="{48F6E986-8201-4ABA-A13E-26F15F8DC7D9}" destId="{C5BBF91C-50E6-42CE-ACBA-D028A5F49DAF}" srcOrd="1" destOrd="0" parTransId="{471A9990-7FC8-4EA9-96E7-BF4A72E10804}" sibTransId="{6324D09C-6487-4465-AB72-1B949A24F51A}"/>
    <dgm:cxn modelId="{0C88811F-11CE-46E9-B51D-740C8D747D13}" srcId="{48F6E986-8201-4ABA-A13E-26F15F8DC7D9}" destId="{F9DDEADA-8A28-46D5-BE19-2B7E6DADBBC9}" srcOrd="7" destOrd="0" parTransId="{53C2A780-3E5F-4303-B215-A1E7A522A4AC}" sibTransId="{C2DD0FE4-ACD1-4EBB-ADAD-C3D730B6FA52}"/>
    <dgm:cxn modelId="{0EEA0723-2F20-4F0A-8771-4A855A1E77A3}" type="presOf" srcId="{69CD396B-45EF-4C95-BDB3-0084B38B1F09}" destId="{6D25C174-43F6-4DA9-831C-803FC9A7A08A}" srcOrd="0" destOrd="0" presId="urn:microsoft.com/office/officeart/2005/8/layout/hProcess11"/>
    <dgm:cxn modelId="{2864692C-DB59-4708-A0CB-FADAA71E07CF}" srcId="{48F6E986-8201-4ABA-A13E-26F15F8DC7D9}" destId="{33457689-1567-4BE4-AD7A-6CE794BDB7F1}" srcOrd="6" destOrd="0" parTransId="{0412ABAD-CE1E-46A7-A99B-59DF4D0349F4}" sibTransId="{249BBAD2-A070-47D9-AC20-4472A8B1430A}"/>
    <dgm:cxn modelId="{1D462B2F-8EE5-4B54-84FD-E45F68BF333D}" srcId="{48F6E986-8201-4ABA-A13E-26F15F8DC7D9}" destId="{CD8EA91B-D842-4FCC-B77E-C752CB81B965}" srcOrd="2" destOrd="0" parTransId="{7A50AA0D-4DBC-4085-B2F3-4CB31674D058}" sibTransId="{AB340893-93CF-4702-BF8B-9107AE8B603D}"/>
    <dgm:cxn modelId="{A6D60E32-E19D-4DA8-8D6F-03AE31703AAE}" srcId="{48F6E986-8201-4ABA-A13E-26F15F8DC7D9}" destId="{266C0090-77F7-438B-AD13-6E37711268FB}" srcOrd="9" destOrd="0" parTransId="{2DD939F5-1E57-4655-BD95-0754CEB74F8F}" sibTransId="{20D78339-D7C9-4DDF-B93F-CE0B721DB134}"/>
    <dgm:cxn modelId="{70DE4161-086E-45BC-A0B9-4AFD10BDDE5E}" type="presOf" srcId="{266C0090-77F7-438B-AD13-6E37711268FB}" destId="{8059AC01-C885-42A8-9207-A82D74B773DB}" srcOrd="0" destOrd="0" presId="urn:microsoft.com/office/officeart/2005/8/layout/hProcess11"/>
    <dgm:cxn modelId="{816CBF46-33A0-4479-895B-9A1701B08649}" type="presOf" srcId="{33457689-1567-4BE4-AD7A-6CE794BDB7F1}" destId="{ED6F0455-0AFB-4ACB-A35F-DBE9EDCDE9CD}" srcOrd="0" destOrd="0" presId="urn:microsoft.com/office/officeart/2005/8/layout/hProcess11"/>
    <dgm:cxn modelId="{95D77E48-7FCD-4EB1-A290-612C59E5F401}" type="presOf" srcId="{BD446B61-610E-4C9A-9C86-608CFB49AC12}" destId="{3C593D56-FD7B-406D-A92D-FD9410730718}" srcOrd="0" destOrd="0" presId="urn:microsoft.com/office/officeart/2005/8/layout/hProcess11"/>
    <dgm:cxn modelId="{5422514A-D73A-4FFD-9642-ED6F336E4F3C}" srcId="{48F6E986-8201-4ABA-A13E-26F15F8DC7D9}" destId="{BD446B61-610E-4C9A-9C86-608CFB49AC12}" srcOrd="4" destOrd="0" parTransId="{DCBC44F9-6535-4D43-8AB0-9E62CE577F20}" sibTransId="{0DD1A274-A315-459E-A517-2BF7B6C7F74A}"/>
    <dgm:cxn modelId="{096E174C-C739-4C45-B6A6-9CC8B78FA8E3}" type="presOf" srcId="{F9DDEADA-8A28-46D5-BE19-2B7E6DADBBC9}" destId="{76B6945C-4887-4434-B0B1-F46629A41FFC}" srcOrd="0" destOrd="0" presId="urn:microsoft.com/office/officeart/2005/8/layout/hProcess11"/>
    <dgm:cxn modelId="{458EC37A-48EC-49D6-985B-1822DE03158F}" type="presOf" srcId="{FC2099F3-0598-4797-8772-87BC4B87316D}" destId="{91626F1E-8A21-4FC0-A281-7E0B212006C9}" srcOrd="0" destOrd="0" presId="urn:microsoft.com/office/officeart/2005/8/layout/hProcess11"/>
    <dgm:cxn modelId="{45C4E186-A39A-41BE-B3C7-D550A3A01316}" srcId="{48F6E986-8201-4ABA-A13E-26F15F8DC7D9}" destId="{EB7AA065-9DC2-498B-BB71-6293F493342A}" srcOrd="3" destOrd="0" parTransId="{8916A9C6-A8A3-49DF-AA31-04A08AF67E94}" sibTransId="{9CCFEA00-E861-4714-A9EE-BD8CC275EA8D}"/>
    <dgm:cxn modelId="{375E679F-D118-43E0-95F6-ECB13E546280}" type="presOf" srcId="{EB7AA065-9DC2-498B-BB71-6293F493342A}" destId="{A0DC40EA-6DDD-4B9B-8766-41627121EC04}" srcOrd="0" destOrd="0" presId="urn:microsoft.com/office/officeart/2005/8/layout/hProcess11"/>
    <dgm:cxn modelId="{CE44489F-BF89-4AFE-A988-6CCD0DC8F04C}" type="presOf" srcId="{48F6E986-8201-4ABA-A13E-26F15F8DC7D9}" destId="{B1F484A9-26DD-48B0-9177-839CB36A478A}" srcOrd="0" destOrd="0" presId="urn:microsoft.com/office/officeart/2005/8/layout/hProcess11"/>
    <dgm:cxn modelId="{E77662A5-FB8F-4D18-A501-724414CFBBEA}" srcId="{48F6E986-8201-4ABA-A13E-26F15F8DC7D9}" destId="{5A4A6464-9E21-4BF8-B4B1-F13FC97C2397}" srcOrd="8" destOrd="0" parTransId="{EE496192-8CF5-464B-BAB3-E77F32916677}" sibTransId="{C6C43483-6340-4284-8F0B-D18438534554}"/>
    <dgm:cxn modelId="{07ED88C6-CA6D-403C-9B2D-337C47DAE40F}" srcId="{48F6E986-8201-4ABA-A13E-26F15F8DC7D9}" destId="{FC2099F3-0598-4797-8772-87BC4B87316D}" srcOrd="5" destOrd="0" parTransId="{19BBA15F-451D-46E8-8DE9-F508E3049E5E}" sibTransId="{7078FB91-2725-4D20-AB3D-47051D8CF1EB}"/>
    <dgm:cxn modelId="{DF7B28CB-6CF7-4FAC-9349-79D9837646A1}" srcId="{48F6E986-8201-4ABA-A13E-26F15F8DC7D9}" destId="{69CD396B-45EF-4C95-BDB3-0084B38B1F09}" srcOrd="0" destOrd="0" parTransId="{1FFAD5C2-0A0F-4A37-BE7C-33516851C2D0}" sibTransId="{A2220953-9ED5-4B86-9EA1-63691658F53B}"/>
    <dgm:cxn modelId="{36EF65FF-6AF9-49EC-BB46-3E4ECF3CE29D}" type="presOf" srcId="{C5BBF91C-50E6-42CE-ACBA-D028A5F49DAF}" destId="{8FD0D354-586C-4F75-921A-6DF285ADA044}" srcOrd="0" destOrd="0" presId="urn:microsoft.com/office/officeart/2005/8/layout/hProcess11"/>
    <dgm:cxn modelId="{B3BF9DF3-7909-4E50-AAF2-69212F77DC78}" type="presParOf" srcId="{B1F484A9-26DD-48B0-9177-839CB36A478A}" destId="{12054E39-EDC2-4FA6-A3B9-CE2B81FF2090}" srcOrd="0" destOrd="0" presId="urn:microsoft.com/office/officeart/2005/8/layout/hProcess11"/>
    <dgm:cxn modelId="{93A4C132-E90E-4E1D-B65D-1E576F73702C}" type="presParOf" srcId="{B1F484A9-26DD-48B0-9177-839CB36A478A}" destId="{E28F4810-EDFC-4BC4-9BAD-82A1036138D6}" srcOrd="1" destOrd="0" presId="urn:microsoft.com/office/officeart/2005/8/layout/hProcess11"/>
    <dgm:cxn modelId="{F82AF824-7836-4602-8193-1DA61FEF033F}" type="presParOf" srcId="{E28F4810-EDFC-4BC4-9BAD-82A1036138D6}" destId="{DE6AB149-9C81-4B8E-A49B-1F40421B8AB1}" srcOrd="0" destOrd="0" presId="urn:microsoft.com/office/officeart/2005/8/layout/hProcess11"/>
    <dgm:cxn modelId="{05B0A52C-4E88-47B0-818A-DE5DB480FC94}" type="presParOf" srcId="{DE6AB149-9C81-4B8E-A49B-1F40421B8AB1}" destId="{6D25C174-43F6-4DA9-831C-803FC9A7A08A}" srcOrd="0" destOrd="0" presId="urn:microsoft.com/office/officeart/2005/8/layout/hProcess11"/>
    <dgm:cxn modelId="{56AFD1B2-33EB-41E0-A0CF-3413E612F546}" type="presParOf" srcId="{DE6AB149-9C81-4B8E-A49B-1F40421B8AB1}" destId="{5C8DB959-9D83-44FC-853C-0D883F7D6513}" srcOrd="1" destOrd="0" presId="urn:microsoft.com/office/officeart/2005/8/layout/hProcess11"/>
    <dgm:cxn modelId="{7D9DD56B-5687-40BC-AA19-1FEB8476B5EF}" type="presParOf" srcId="{DE6AB149-9C81-4B8E-A49B-1F40421B8AB1}" destId="{9C0D9761-3C31-41DB-AF40-CE175CE4AFBB}" srcOrd="2" destOrd="0" presId="urn:microsoft.com/office/officeart/2005/8/layout/hProcess11"/>
    <dgm:cxn modelId="{F21C5319-E495-44E2-8560-DADAE21ADED7}" type="presParOf" srcId="{E28F4810-EDFC-4BC4-9BAD-82A1036138D6}" destId="{58EC79A0-145B-4A18-9510-99F51A40AFD5}" srcOrd="1" destOrd="0" presId="urn:microsoft.com/office/officeart/2005/8/layout/hProcess11"/>
    <dgm:cxn modelId="{A3EC228E-75B3-4066-B2D1-0B65BC04D352}" type="presParOf" srcId="{E28F4810-EDFC-4BC4-9BAD-82A1036138D6}" destId="{F1CE7AAA-92FB-4C14-B790-21830FF9DA13}" srcOrd="2" destOrd="0" presId="urn:microsoft.com/office/officeart/2005/8/layout/hProcess11"/>
    <dgm:cxn modelId="{8C2D58FE-4DB3-4FB9-9E25-0C50E534366F}" type="presParOf" srcId="{F1CE7AAA-92FB-4C14-B790-21830FF9DA13}" destId="{8FD0D354-586C-4F75-921A-6DF285ADA044}" srcOrd="0" destOrd="0" presId="urn:microsoft.com/office/officeart/2005/8/layout/hProcess11"/>
    <dgm:cxn modelId="{9193C8CA-8AFC-4D27-910E-1A3D765A7299}" type="presParOf" srcId="{F1CE7AAA-92FB-4C14-B790-21830FF9DA13}" destId="{BE86D913-43CA-4A91-BFAD-B6000323CE82}" srcOrd="1" destOrd="0" presId="urn:microsoft.com/office/officeart/2005/8/layout/hProcess11"/>
    <dgm:cxn modelId="{6C89AED4-13F7-4ED2-B519-9E6BCAA80658}" type="presParOf" srcId="{F1CE7AAA-92FB-4C14-B790-21830FF9DA13}" destId="{9B46D86A-AD4A-46FD-A1A0-95AF8496C8E9}" srcOrd="2" destOrd="0" presId="urn:microsoft.com/office/officeart/2005/8/layout/hProcess11"/>
    <dgm:cxn modelId="{54D2F7C3-DA6C-4192-A1FB-490F29F6ADF3}" type="presParOf" srcId="{E28F4810-EDFC-4BC4-9BAD-82A1036138D6}" destId="{326BE684-11C3-419D-9C52-3F9D0697DCE7}" srcOrd="3" destOrd="0" presId="urn:microsoft.com/office/officeart/2005/8/layout/hProcess11"/>
    <dgm:cxn modelId="{84AAF93B-3F56-4BC2-B500-63213CEEB187}" type="presParOf" srcId="{E28F4810-EDFC-4BC4-9BAD-82A1036138D6}" destId="{3DD392FB-41CD-44CE-9343-B7EACD8D4ADD}" srcOrd="4" destOrd="0" presId="urn:microsoft.com/office/officeart/2005/8/layout/hProcess11"/>
    <dgm:cxn modelId="{B9403A59-20A8-4AB4-88CA-06F5EBC39F33}" type="presParOf" srcId="{3DD392FB-41CD-44CE-9343-B7EACD8D4ADD}" destId="{01EE75DB-ECB3-4EA2-A7A1-1826B7C306F3}" srcOrd="0" destOrd="0" presId="urn:microsoft.com/office/officeart/2005/8/layout/hProcess11"/>
    <dgm:cxn modelId="{34C7A1D2-344C-4330-85CB-A5ECD4438074}" type="presParOf" srcId="{3DD392FB-41CD-44CE-9343-B7EACD8D4ADD}" destId="{48F9EC98-0FB5-4BBE-ACE4-CA7C0A2C7670}" srcOrd="1" destOrd="0" presId="urn:microsoft.com/office/officeart/2005/8/layout/hProcess11"/>
    <dgm:cxn modelId="{4899FA3C-2B18-4CA8-87A2-A45D0A9879F8}" type="presParOf" srcId="{3DD392FB-41CD-44CE-9343-B7EACD8D4ADD}" destId="{0ADA5AF9-F624-4199-93A0-CAF2A3BBDDCC}" srcOrd="2" destOrd="0" presId="urn:microsoft.com/office/officeart/2005/8/layout/hProcess11"/>
    <dgm:cxn modelId="{91997CD3-224A-4A6E-BE03-03A5CAD89152}" type="presParOf" srcId="{E28F4810-EDFC-4BC4-9BAD-82A1036138D6}" destId="{4A2D6758-55C9-497D-B453-2E8AF1613F7D}" srcOrd="5" destOrd="0" presId="urn:microsoft.com/office/officeart/2005/8/layout/hProcess11"/>
    <dgm:cxn modelId="{B872789F-ABB4-4A4E-8392-882957AF984C}" type="presParOf" srcId="{E28F4810-EDFC-4BC4-9BAD-82A1036138D6}" destId="{5CEB3B96-6EFD-4BE8-8AD7-5E92B93F0436}" srcOrd="6" destOrd="0" presId="urn:microsoft.com/office/officeart/2005/8/layout/hProcess11"/>
    <dgm:cxn modelId="{BEB96D51-A22A-424D-9CC9-02BD621E14B6}" type="presParOf" srcId="{5CEB3B96-6EFD-4BE8-8AD7-5E92B93F0436}" destId="{A0DC40EA-6DDD-4B9B-8766-41627121EC04}" srcOrd="0" destOrd="0" presId="urn:microsoft.com/office/officeart/2005/8/layout/hProcess11"/>
    <dgm:cxn modelId="{497AF6D1-94D5-431D-A59C-4EBC342E5D75}" type="presParOf" srcId="{5CEB3B96-6EFD-4BE8-8AD7-5E92B93F0436}" destId="{E99A0E36-4242-4919-A0E9-8857EC6C9400}" srcOrd="1" destOrd="0" presId="urn:microsoft.com/office/officeart/2005/8/layout/hProcess11"/>
    <dgm:cxn modelId="{8141D6C7-9210-4A01-B551-64B4448EE2BF}" type="presParOf" srcId="{5CEB3B96-6EFD-4BE8-8AD7-5E92B93F0436}" destId="{ADC9292E-F06C-4EDE-B971-4508388461B1}" srcOrd="2" destOrd="0" presId="urn:microsoft.com/office/officeart/2005/8/layout/hProcess11"/>
    <dgm:cxn modelId="{883D89D3-AF01-4305-8B47-1D08CF6C615E}" type="presParOf" srcId="{E28F4810-EDFC-4BC4-9BAD-82A1036138D6}" destId="{6E6FB21D-751F-43A0-93C0-474C21FD5080}" srcOrd="7" destOrd="0" presId="urn:microsoft.com/office/officeart/2005/8/layout/hProcess11"/>
    <dgm:cxn modelId="{D200ADFE-8C54-46E7-BFE3-EDC9F9A3367C}" type="presParOf" srcId="{E28F4810-EDFC-4BC4-9BAD-82A1036138D6}" destId="{344DCEAA-64A7-436D-8FE1-A40DEC6816E9}" srcOrd="8" destOrd="0" presId="urn:microsoft.com/office/officeart/2005/8/layout/hProcess11"/>
    <dgm:cxn modelId="{FCA2C950-A448-4342-A47E-A49E152A9F1A}" type="presParOf" srcId="{344DCEAA-64A7-436D-8FE1-A40DEC6816E9}" destId="{3C593D56-FD7B-406D-A92D-FD9410730718}" srcOrd="0" destOrd="0" presId="urn:microsoft.com/office/officeart/2005/8/layout/hProcess11"/>
    <dgm:cxn modelId="{C51CB0F7-73C7-46AB-9CAB-63B41129483C}" type="presParOf" srcId="{344DCEAA-64A7-436D-8FE1-A40DEC6816E9}" destId="{9ABB1EE9-4136-4193-80DB-E14C7CCA4833}" srcOrd="1" destOrd="0" presId="urn:microsoft.com/office/officeart/2005/8/layout/hProcess11"/>
    <dgm:cxn modelId="{682AF593-7481-48DA-AB93-BE082BDD7805}" type="presParOf" srcId="{344DCEAA-64A7-436D-8FE1-A40DEC6816E9}" destId="{F8031068-AB17-4BE2-AC75-BB538B4D0FED}" srcOrd="2" destOrd="0" presId="urn:microsoft.com/office/officeart/2005/8/layout/hProcess11"/>
    <dgm:cxn modelId="{7EB9F3C4-0C0D-4EB2-A4AF-1D03A8777C28}" type="presParOf" srcId="{E28F4810-EDFC-4BC4-9BAD-82A1036138D6}" destId="{35892873-75F0-4212-A3EB-D12E30A24059}" srcOrd="9" destOrd="0" presId="urn:microsoft.com/office/officeart/2005/8/layout/hProcess11"/>
    <dgm:cxn modelId="{A26D5D69-45A9-4738-B58E-63E131CC7896}" type="presParOf" srcId="{E28F4810-EDFC-4BC4-9BAD-82A1036138D6}" destId="{2DB9A92B-82CC-4030-875E-753FDD1CEAF3}" srcOrd="10" destOrd="0" presId="urn:microsoft.com/office/officeart/2005/8/layout/hProcess11"/>
    <dgm:cxn modelId="{5887B031-DC56-46EF-B2F6-7EF5B189232E}" type="presParOf" srcId="{2DB9A92B-82CC-4030-875E-753FDD1CEAF3}" destId="{91626F1E-8A21-4FC0-A281-7E0B212006C9}" srcOrd="0" destOrd="0" presId="urn:microsoft.com/office/officeart/2005/8/layout/hProcess11"/>
    <dgm:cxn modelId="{5CFAEA31-FB33-4436-A2FA-B61C21DBAEF6}" type="presParOf" srcId="{2DB9A92B-82CC-4030-875E-753FDD1CEAF3}" destId="{DBA39422-75DA-4459-BAC9-A6CACF8FD023}" srcOrd="1" destOrd="0" presId="urn:microsoft.com/office/officeart/2005/8/layout/hProcess11"/>
    <dgm:cxn modelId="{CE62EDD5-BFD9-4802-B6A0-6DA40D0F9C1B}" type="presParOf" srcId="{2DB9A92B-82CC-4030-875E-753FDD1CEAF3}" destId="{7FA3D0EC-B195-4C25-A3BC-2FB2EBF8A46E}" srcOrd="2" destOrd="0" presId="urn:microsoft.com/office/officeart/2005/8/layout/hProcess11"/>
    <dgm:cxn modelId="{71D3FA78-621C-48DB-8195-59725FFC9C18}" type="presParOf" srcId="{E28F4810-EDFC-4BC4-9BAD-82A1036138D6}" destId="{166B0698-626C-4A15-A992-3E9C878FC600}" srcOrd="11" destOrd="0" presId="urn:microsoft.com/office/officeart/2005/8/layout/hProcess11"/>
    <dgm:cxn modelId="{68D3571E-298D-49D9-A177-3C774D6B839B}" type="presParOf" srcId="{E28F4810-EDFC-4BC4-9BAD-82A1036138D6}" destId="{A57A6ADE-5971-4B98-9B5A-58000DE7F7D4}" srcOrd="12" destOrd="0" presId="urn:microsoft.com/office/officeart/2005/8/layout/hProcess11"/>
    <dgm:cxn modelId="{A949731D-5FD9-4602-8675-54C1E03EC924}" type="presParOf" srcId="{A57A6ADE-5971-4B98-9B5A-58000DE7F7D4}" destId="{ED6F0455-0AFB-4ACB-A35F-DBE9EDCDE9CD}" srcOrd="0" destOrd="0" presId="urn:microsoft.com/office/officeart/2005/8/layout/hProcess11"/>
    <dgm:cxn modelId="{66115F6D-1273-4FFE-8EF9-6A92DD3833ED}" type="presParOf" srcId="{A57A6ADE-5971-4B98-9B5A-58000DE7F7D4}" destId="{778089D1-0961-4C4C-8533-A9B4C1444E56}" srcOrd="1" destOrd="0" presId="urn:microsoft.com/office/officeart/2005/8/layout/hProcess11"/>
    <dgm:cxn modelId="{0D8C5455-93E3-43B7-A2EB-5E4FC2082E82}" type="presParOf" srcId="{A57A6ADE-5971-4B98-9B5A-58000DE7F7D4}" destId="{2A16E889-3CA4-494E-9513-FB49C146F870}" srcOrd="2" destOrd="0" presId="urn:microsoft.com/office/officeart/2005/8/layout/hProcess11"/>
    <dgm:cxn modelId="{39BF83C8-4911-4A47-995D-DD7565E2333C}" type="presParOf" srcId="{E28F4810-EDFC-4BC4-9BAD-82A1036138D6}" destId="{BD4DAD87-B3A0-4BE6-B19B-4CCCA10F39D3}" srcOrd="13" destOrd="0" presId="urn:microsoft.com/office/officeart/2005/8/layout/hProcess11"/>
    <dgm:cxn modelId="{B38D7F44-2766-40C2-8C84-A6F236C26128}" type="presParOf" srcId="{E28F4810-EDFC-4BC4-9BAD-82A1036138D6}" destId="{BBF8851F-D653-4348-AB30-4E8129FB19A2}" srcOrd="14" destOrd="0" presId="urn:microsoft.com/office/officeart/2005/8/layout/hProcess11"/>
    <dgm:cxn modelId="{7070AF72-C271-44C0-B7FF-893DDE3BDF7B}" type="presParOf" srcId="{BBF8851F-D653-4348-AB30-4E8129FB19A2}" destId="{76B6945C-4887-4434-B0B1-F46629A41FFC}" srcOrd="0" destOrd="0" presId="urn:microsoft.com/office/officeart/2005/8/layout/hProcess11"/>
    <dgm:cxn modelId="{60950E57-F14B-4042-A4CA-D1F407744233}" type="presParOf" srcId="{BBF8851F-D653-4348-AB30-4E8129FB19A2}" destId="{5990A67B-BD47-4F7B-B627-22776C1C540C}" srcOrd="1" destOrd="0" presId="urn:microsoft.com/office/officeart/2005/8/layout/hProcess11"/>
    <dgm:cxn modelId="{8B96D7B7-0455-49C8-A59C-4333E42937ED}" type="presParOf" srcId="{BBF8851F-D653-4348-AB30-4E8129FB19A2}" destId="{7F8B85D6-A833-42ED-BA35-CA7C5D4568DE}" srcOrd="2" destOrd="0" presId="urn:microsoft.com/office/officeart/2005/8/layout/hProcess11"/>
    <dgm:cxn modelId="{ECD0F5A9-098C-459C-8DCE-C1AC1A09ECF6}" type="presParOf" srcId="{E28F4810-EDFC-4BC4-9BAD-82A1036138D6}" destId="{0D72C37D-E6C3-4924-9A39-766B193586D3}" srcOrd="15" destOrd="0" presId="urn:microsoft.com/office/officeart/2005/8/layout/hProcess11"/>
    <dgm:cxn modelId="{4C79F1AF-998E-4742-B22F-85AB238D42BD}" type="presParOf" srcId="{E28F4810-EDFC-4BC4-9BAD-82A1036138D6}" destId="{C9DBBD57-1557-4658-8735-79006C181A36}" srcOrd="16" destOrd="0" presId="urn:microsoft.com/office/officeart/2005/8/layout/hProcess11"/>
    <dgm:cxn modelId="{6AD3A5BD-FD07-4B7F-BAAF-E40BC9433A61}" type="presParOf" srcId="{C9DBBD57-1557-4658-8735-79006C181A36}" destId="{908563B6-8DE6-4A1C-B2DD-7C223663A358}" srcOrd="0" destOrd="0" presId="urn:microsoft.com/office/officeart/2005/8/layout/hProcess11"/>
    <dgm:cxn modelId="{643D3DD4-4A26-4C50-B826-E295F850C2CA}" type="presParOf" srcId="{C9DBBD57-1557-4658-8735-79006C181A36}" destId="{BE7E63FC-2884-45DF-B96C-948B1FCE43BD}" srcOrd="1" destOrd="0" presId="urn:microsoft.com/office/officeart/2005/8/layout/hProcess11"/>
    <dgm:cxn modelId="{373C2871-28F1-4C7F-B230-578515778571}" type="presParOf" srcId="{C9DBBD57-1557-4658-8735-79006C181A36}" destId="{C557C49C-D706-447A-ABC8-468112A0F339}" srcOrd="2" destOrd="0" presId="urn:microsoft.com/office/officeart/2005/8/layout/hProcess11"/>
    <dgm:cxn modelId="{FFC2B621-837A-41B2-B396-58A7DD12724F}" type="presParOf" srcId="{E28F4810-EDFC-4BC4-9BAD-82A1036138D6}" destId="{DF33A762-9C2B-42C9-A7AC-9FD4EA39F630}" srcOrd="17" destOrd="0" presId="urn:microsoft.com/office/officeart/2005/8/layout/hProcess11"/>
    <dgm:cxn modelId="{59A8D101-1862-44DE-8D03-6B191F3C1924}" type="presParOf" srcId="{E28F4810-EDFC-4BC4-9BAD-82A1036138D6}" destId="{F0AB01BA-F443-4F02-AEDA-58C058CACF90}" srcOrd="18" destOrd="0" presId="urn:microsoft.com/office/officeart/2005/8/layout/hProcess11"/>
    <dgm:cxn modelId="{A97D092F-AD7B-4C35-9C58-748DAFF93991}" type="presParOf" srcId="{F0AB01BA-F443-4F02-AEDA-58C058CACF90}" destId="{8059AC01-C885-42A8-9207-A82D74B773DB}" srcOrd="0" destOrd="0" presId="urn:microsoft.com/office/officeart/2005/8/layout/hProcess11"/>
    <dgm:cxn modelId="{6A0D8955-5D43-4917-8812-4E8D25D18218}" type="presParOf" srcId="{F0AB01BA-F443-4F02-AEDA-58C058CACF90}" destId="{08C1AFFD-A464-4715-AAC1-913F14CF16FA}" srcOrd="1" destOrd="0" presId="urn:microsoft.com/office/officeart/2005/8/layout/hProcess11"/>
    <dgm:cxn modelId="{83BE7106-AD88-481C-B117-532941537A17}" type="presParOf" srcId="{F0AB01BA-F443-4F02-AEDA-58C058CACF90}" destId="{91C62B2A-3814-4E5C-9171-58F16DCCB4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D33-63CE-4E44-B278-FBC2822D473B}">
      <dsp:nvSpPr>
        <dsp:cNvPr id="0" name=""/>
        <dsp:cNvSpPr/>
      </dsp:nvSpPr>
      <dsp:spPr>
        <a:xfrm>
          <a:off x="0" y="368"/>
          <a:ext cx="10235348" cy="1630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Chapters, Conference Chairs, and Volunteers need </a:t>
          </a:r>
          <a:r>
            <a:rPr lang="en-US" sz="4100" b="1" kern="1200" dirty="0"/>
            <a:t>Merchandise</a:t>
          </a:r>
        </a:p>
      </dsp:txBody>
      <dsp:txXfrm>
        <a:off x="79618" y="79986"/>
        <a:ext cx="10076112" cy="147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69C4D-9733-4D7B-A9E2-24B64123F9B6}">
      <dsp:nvSpPr>
        <dsp:cNvPr id="0" name=""/>
        <dsp:cNvSpPr/>
      </dsp:nvSpPr>
      <dsp:spPr>
        <a:xfrm>
          <a:off x="4064000" y="173834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08FB8-5236-4574-983D-707875587913}">
      <dsp:nvSpPr>
        <dsp:cNvPr id="0" name=""/>
        <dsp:cNvSpPr/>
      </dsp:nvSpPr>
      <dsp:spPr>
        <a:xfrm>
          <a:off x="4018280" y="1738341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49C5-4F83-4B99-9DED-0B79F7817ACA}">
      <dsp:nvSpPr>
        <dsp:cNvPr id="0" name=""/>
        <dsp:cNvSpPr/>
      </dsp:nvSpPr>
      <dsp:spPr>
        <a:xfrm>
          <a:off x="1188690" y="1738341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F1AE5-9998-451E-AA5B-1C445144C951}">
      <dsp:nvSpPr>
        <dsp:cNvPr id="0" name=""/>
        <dsp:cNvSpPr/>
      </dsp:nvSpPr>
      <dsp:spPr>
        <a:xfrm>
          <a:off x="2875855" y="550197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Only 3 Options</a:t>
          </a:r>
        </a:p>
      </dsp:txBody>
      <dsp:txXfrm>
        <a:off x="2875855" y="550197"/>
        <a:ext cx="2376289" cy="1188144"/>
      </dsp:txXfrm>
    </dsp:sp>
    <dsp:sp modelId="{1A97ABA6-F3C9-4472-B4B1-7AFF55914469}">
      <dsp:nvSpPr>
        <dsp:cNvPr id="0" name=""/>
        <dsp:cNvSpPr/>
      </dsp:nvSpPr>
      <dsp:spPr>
        <a:xfrm>
          <a:off x="545" y="2237362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Annual Funding</a:t>
          </a:r>
        </a:p>
      </dsp:txBody>
      <dsp:txXfrm>
        <a:off x="545" y="2237362"/>
        <a:ext cx="2376289" cy="1188144"/>
      </dsp:txXfrm>
    </dsp:sp>
    <dsp:sp modelId="{50FCC667-D5FE-4A57-9A58-F0E52D8924DE}">
      <dsp:nvSpPr>
        <dsp:cNvPr id="0" name=""/>
        <dsp:cNvSpPr/>
      </dsp:nvSpPr>
      <dsp:spPr>
        <a:xfrm>
          <a:off x="2875855" y="2237362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Major Funding</a:t>
          </a:r>
        </a:p>
      </dsp:txBody>
      <dsp:txXfrm>
        <a:off x="2875855" y="2237362"/>
        <a:ext cx="2376289" cy="1188144"/>
      </dsp:txXfrm>
    </dsp:sp>
    <dsp:sp modelId="{ED0BF756-3C30-4959-BEC3-7F6172B9500F}">
      <dsp:nvSpPr>
        <dsp:cNvPr id="0" name=""/>
        <dsp:cNvSpPr/>
      </dsp:nvSpPr>
      <dsp:spPr>
        <a:xfrm>
          <a:off x="5751165" y="2237362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President Approval</a:t>
          </a:r>
        </a:p>
      </dsp:txBody>
      <dsp:txXfrm>
        <a:off x="5751165" y="2237362"/>
        <a:ext cx="2376289" cy="118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EA2E8-B425-4A9C-AFE5-04B601EFF625}">
      <dsp:nvSpPr>
        <dsp:cNvPr id="0" name=""/>
        <dsp:cNvSpPr/>
      </dsp:nvSpPr>
      <dsp:spPr>
        <a:xfrm>
          <a:off x="0" y="428128"/>
          <a:ext cx="8679543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29" tIns="437388" rIns="6736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Not enough money to execute merchandise orders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Never used so far…</a:t>
          </a:r>
        </a:p>
      </dsp:txBody>
      <dsp:txXfrm>
        <a:off x="0" y="428128"/>
        <a:ext cx="8679543" cy="1223775"/>
      </dsp:txXfrm>
    </dsp:sp>
    <dsp:sp modelId="{86F7E1D6-FA9A-461D-8FC4-A1C1AC0FDA97}">
      <dsp:nvSpPr>
        <dsp:cNvPr id="0" name=""/>
        <dsp:cNvSpPr/>
      </dsp:nvSpPr>
      <dsp:spPr>
        <a:xfrm>
          <a:off x="433977" y="118168"/>
          <a:ext cx="60756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46" tIns="0" rIns="2296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Annual Funding</a:t>
          </a:r>
        </a:p>
      </dsp:txBody>
      <dsp:txXfrm>
        <a:off x="464239" y="148430"/>
        <a:ext cx="6015156" cy="559396"/>
      </dsp:txXfrm>
    </dsp:sp>
    <dsp:sp modelId="{0806C2ED-F0C4-4EBB-AC65-F53FC518146F}">
      <dsp:nvSpPr>
        <dsp:cNvPr id="0" name=""/>
        <dsp:cNvSpPr/>
      </dsp:nvSpPr>
      <dsp:spPr>
        <a:xfrm>
          <a:off x="0" y="2075263"/>
          <a:ext cx="867954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29" tIns="437388" rIns="6736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Eligible only for Chapter Chairs…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Volunteers are generally unable to purchase merchandise locally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Difficult to track expenditures</a:t>
          </a:r>
        </a:p>
      </dsp:txBody>
      <dsp:txXfrm>
        <a:off x="0" y="2075263"/>
        <a:ext cx="8679543" cy="1587600"/>
      </dsp:txXfrm>
    </dsp:sp>
    <dsp:sp modelId="{95C6403A-1BD1-41B6-8DC3-06B1E40374D0}">
      <dsp:nvSpPr>
        <dsp:cNvPr id="0" name=""/>
        <dsp:cNvSpPr/>
      </dsp:nvSpPr>
      <dsp:spPr>
        <a:xfrm>
          <a:off x="433977" y="1765303"/>
          <a:ext cx="60756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46" tIns="0" rIns="2296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Major Initiative</a:t>
          </a:r>
        </a:p>
      </dsp:txBody>
      <dsp:txXfrm>
        <a:off x="464239" y="1795565"/>
        <a:ext cx="6015156" cy="559396"/>
      </dsp:txXfrm>
    </dsp:sp>
    <dsp:sp modelId="{D6D95395-A6BE-40A7-BCDB-D709ACB3027E}">
      <dsp:nvSpPr>
        <dsp:cNvPr id="0" name=""/>
        <dsp:cNvSpPr/>
      </dsp:nvSpPr>
      <dsp:spPr>
        <a:xfrm>
          <a:off x="0" y="4086223"/>
          <a:ext cx="867954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29" tIns="437388" rIns="67362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Exorbitant shipping price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Extensive labor from CC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Very few approvals among many requests</a:t>
          </a:r>
        </a:p>
      </dsp:txBody>
      <dsp:txXfrm>
        <a:off x="0" y="4086223"/>
        <a:ext cx="8679543" cy="1587600"/>
      </dsp:txXfrm>
    </dsp:sp>
    <dsp:sp modelId="{F37711C1-7222-4B3E-BCAF-9F01C6795EA1}">
      <dsp:nvSpPr>
        <dsp:cNvPr id="0" name=""/>
        <dsp:cNvSpPr/>
      </dsp:nvSpPr>
      <dsp:spPr>
        <a:xfrm>
          <a:off x="433977" y="3776263"/>
          <a:ext cx="607568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646" tIns="0" rIns="22964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Direct Presidential Approval</a:t>
          </a:r>
        </a:p>
      </dsp:txBody>
      <dsp:txXfrm>
        <a:off x="464239" y="3806525"/>
        <a:ext cx="601515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54E39-EDC2-4FA6-A3B9-CE2B81FF2090}">
      <dsp:nvSpPr>
        <dsp:cNvPr id="0" name=""/>
        <dsp:cNvSpPr/>
      </dsp:nvSpPr>
      <dsp:spPr>
        <a:xfrm>
          <a:off x="0" y="1841500"/>
          <a:ext cx="12192000" cy="245533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5C174-43F6-4DA9-831C-803FC9A7A08A}">
      <dsp:nvSpPr>
        <dsp:cNvPr id="0" name=""/>
        <dsp:cNvSpPr/>
      </dsp:nvSpPr>
      <dsp:spPr>
        <a:xfrm>
          <a:off x="151615" y="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BoG</a:t>
          </a:r>
          <a:r>
            <a:rPr lang="en-US" sz="2800" kern="1200" dirty="0"/>
            <a:t> Approval</a:t>
          </a:r>
        </a:p>
      </dsp:txBody>
      <dsp:txXfrm>
        <a:off x="151615" y="0"/>
        <a:ext cx="1048791" cy="2455333"/>
      </dsp:txXfrm>
    </dsp:sp>
    <dsp:sp modelId="{5C8DB959-9D83-44FC-853C-0D883F7D6513}">
      <dsp:nvSpPr>
        <dsp:cNvPr id="0" name=""/>
        <dsp:cNvSpPr/>
      </dsp:nvSpPr>
      <dsp:spPr>
        <a:xfrm>
          <a:off x="223942" y="2762250"/>
          <a:ext cx="613833" cy="61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0D354-586C-4F75-921A-6DF285ADA044}">
      <dsp:nvSpPr>
        <dsp:cNvPr id="0" name=""/>
        <dsp:cNvSpPr/>
      </dsp:nvSpPr>
      <dsp:spPr>
        <a:xfrm>
          <a:off x="1107694" y="368300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IEEE Payment to </a:t>
          </a:r>
          <a:r>
            <a:rPr lang="en-US" sz="2800" kern="1200" dirty="0" err="1"/>
            <a:t>SwagMagic</a:t>
          </a:r>
          <a:endParaRPr lang="en-US" sz="2800" kern="1200" dirty="0"/>
        </a:p>
      </dsp:txBody>
      <dsp:txXfrm>
        <a:off x="1107694" y="3683000"/>
        <a:ext cx="1048791" cy="2455333"/>
      </dsp:txXfrm>
    </dsp:sp>
    <dsp:sp modelId="{BE86D913-43CA-4A91-BFAD-B6000323CE82}">
      <dsp:nvSpPr>
        <dsp:cNvPr id="0" name=""/>
        <dsp:cNvSpPr/>
      </dsp:nvSpPr>
      <dsp:spPr>
        <a:xfrm>
          <a:off x="1325173" y="2762250"/>
          <a:ext cx="613833" cy="61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E75DB-ECB3-4EA2-A7A1-1826B7C306F3}">
      <dsp:nvSpPr>
        <dsp:cNvPr id="0" name=""/>
        <dsp:cNvSpPr/>
      </dsp:nvSpPr>
      <dsp:spPr>
        <a:xfrm>
          <a:off x="1715406" y="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AESS Store Created / Merchandise Selected</a:t>
          </a:r>
        </a:p>
      </dsp:txBody>
      <dsp:txXfrm>
        <a:off x="1715406" y="0"/>
        <a:ext cx="1048791" cy="2455333"/>
      </dsp:txXfrm>
    </dsp:sp>
    <dsp:sp modelId="{48F9EC98-0FB5-4BBE-ACE4-CA7C0A2C7670}">
      <dsp:nvSpPr>
        <dsp:cNvPr id="0" name=""/>
        <dsp:cNvSpPr/>
      </dsp:nvSpPr>
      <dsp:spPr>
        <a:xfrm>
          <a:off x="2426404" y="2762250"/>
          <a:ext cx="613833" cy="61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C40EA-6DDD-4B9B-8766-41627121EC04}">
      <dsp:nvSpPr>
        <dsp:cNvPr id="0" name=""/>
        <dsp:cNvSpPr/>
      </dsp:nvSpPr>
      <dsp:spPr>
        <a:xfrm>
          <a:off x="3498855" y="368300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AESS Global Merchandise Form created </a:t>
          </a:r>
        </a:p>
      </dsp:txBody>
      <dsp:txXfrm>
        <a:off x="3498855" y="3683000"/>
        <a:ext cx="1048791" cy="2455333"/>
      </dsp:txXfrm>
    </dsp:sp>
    <dsp:sp modelId="{E99A0E36-4242-4919-A0E9-8857EC6C9400}">
      <dsp:nvSpPr>
        <dsp:cNvPr id="0" name=""/>
        <dsp:cNvSpPr/>
      </dsp:nvSpPr>
      <dsp:spPr>
        <a:xfrm>
          <a:off x="3527636" y="2762250"/>
          <a:ext cx="613833" cy="61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93D56-FD7B-406D-A92D-FD9410730718}">
      <dsp:nvSpPr>
        <dsp:cNvPr id="0" name=""/>
        <dsp:cNvSpPr/>
      </dsp:nvSpPr>
      <dsp:spPr>
        <a:xfrm>
          <a:off x="4121082" y="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Launch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by Jan 1</a:t>
          </a:r>
          <a:r>
            <a:rPr lang="en-US" sz="2800" kern="1200" baseline="30000" dirty="0"/>
            <a:t>st</a:t>
          </a:r>
          <a:endParaRPr lang="en-US" sz="2800" kern="1200" dirty="0"/>
        </a:p>
      </dsp:txBody>
      <dsp:txXfrm>
        <a:off x="4121082" y="0"/>
        <a:ext cx="1048791" cy="2455333"/>
      </dsp:txXfrm>
    </dsp:sp>
    <dsp:sp modelId="{9ABB1EE9-4136-4193-80DB-E14C7CCA4833}">
      <dsp:nvSpPr>
        <dsp:cNvPr id="0" name=""/>
        <dsp:cNvSpPr/>
      </dsp:nvSpPr>
      <dsp:spPr>
        <a:xfrm>
          <a:off x="4628867" y="2762250"/>
          <a:ext cx="613833" cy="613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26F1E-8A21-4FC0-A281-7E0B212006C9}">
      <dsp:nvSpPr>
        <dsp:cNvPr id="0" name=""/>
        <dsp:cNvSpPr/>
      </dsp:nvSpPr>
      <dsp:spPr>
        <a:xfrm>
          <a:off x="5860986" y="368300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Volunteers request Merchandise up to $300</a:t>
          </a:r>
        </a:p>
      </dsp:txBody>
      <dsp:txXfrm>
        <a:off x="5860986" y="3683000"/>
        <a:ext cx="1048791" cy="2455333"/>
      </dsp:txXfrm>
    </dsp:sp>
    <dsp:sp modelId="{DBA39422-75DA-4459-BAC9-A6CACF8FD023}">
      <dsp:nvSpPr>
        <dsp:cNvPr id="0" name=""/>
        <dsp:cNvSpPr/>
      </dsp:nvSpPr>
      <dsp:spPr>
        <a:xfrm>
          <a:off x="5730098" y="2762250"/>
          <a:ext cx="613833" cy="61383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F0455-0AFB-4ACB-A35F-DBE9EDCDE9CD}">
      <dsp:nvSpPr>
        <dsp:cNvPr id="0" name=""/>
        <dsp:cNvSpPr/>
      </dsp:nvSpPr>
      <dsp:spPr>
        <a:xfrm>
          <a:off x="6439667" y="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Members Committee Approves</a:t>
          </a:r>
        </a:p>
      </dsp:txBody>
      <dsp:txXfrm>
        <a:off x="6439667" y="0"/>
        <a:ext cx="1048791" cy="2455333"/>
      </dsp:txXfrm>
    </dsp:sp>
    <dsp:sp modelId="{778089D1-0961-4C4C-8533-A9B4C1444E56}">
      <dsp:nvSpPr>
        <dsp:cNvPr id="0" name=""/>
        <dsp:cNvSpPr/>
      </dsp:nvSpPr>
      <dsp:spPr>
        <a:xfrm>
          <a:off x="6831330" y="2762250"/>
          <a:ext cx="613833" cy="61383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6945C-4887-4434-B0B1-F46629A41FFC}">
      <dsp:nvSpPr>
        <dsp:cNvPr id="0" name=""/>
        <dsp:cNvSpPr/>
      </dsp:nvSpPr>
      <dsp:spPr>
        <a:xfrm>
          <a:off x="7976357" y="368300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CC Sends Email to Volunteer</a:t>
          </a:r>
        </a:p>
      </dsp:txBody>
      <dsp:txXfrm>
        <a:off x="7976357" y="3683000"/>
        <a:ext cx="1048791" cy="2455333"/>
      </dsp:txXfrm>
    </dsp:sp>
    <dsp:sp modelId="{5990A67B-BD47-4F7B-B627-22776C1C540C}">
      <dsp:nvSpPr>
        <dsp:cNvPr id="0" name=""/>
        <dsp:cNvSpPr/>
      </dsp:nvSpPr>
      <dsp:spPr>
        <a:xfrm>
          <a:off x="7932561" y="2762250"/>
          <a:ext cx="613833" cy="61383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63B6-8DE6-4A1C-B2DD-7C223663A358}">
      <dsp:nvSpPr>
        <dsp:cNvPr id="0" name=""/>
        <dsp:cNvSpPr/>
      </dsp:nvSpPr>
      <dsp:spPr>
        <a:xfrm>
          <a:off x="8613100" y="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Volunteer Selects Swags using Credit</a:t>
          </a:r>
        </a:p>
      </dsp:txBody>
      <dsp:txXfrm>
        <a:off x="8613100" y="0"/>
        <a:ext cx="1048791" cy="2455333"/>
      </dsp:txXfrm>
    </dsp:sp>
    <dsp:sp modelId="{BE7E63FC-2884-45DF-B96C-948B1FCE43BD}">
      <dsp:nvSpPr>
        <dsp:cNvPr id="0" name=""/>
        <dsp:cNvSpPr/>
      </dsp:nvSpPr>
      <dsp:spPr>
        <a:xfrm>
          <a:off x="9033793" y="2762250"/>
          <a:ext cx="613833" cy="61383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9AC01-C885-42A8-9207-A82D74B773DB}">
      <dsp:nvSpPr>
        <dsp:cNvPr id="0" name=""/>
        <dsp:cNvSpPr/>
      </dsp:nvSpPr>
      <dsp:spPr>
        <a:xfrm>
          <a:off x="9917545" y="3683000"/>
          <a:ext cx="1048791" cy="245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Merchandise is Shipped to Volunteer</a:t>
          </a:r>
        </a:p>
      </dsp:txBody>
      <dsp:txXfrm>
        <a:off x="9917545" y="3683000"/>
        <a:ext cx="1048791" cy="2455333"/>
      </dsp:txXfrm>
    </dsp:sp>
    <dsp:sp modelId="{08C1AFFD-A464-4715-AAC1-913F14CF16FA}">
      <dsp:nvSpPr>
        <dsp:cNvPr id="0" name=""/>
        <dsp:cNvSpPr/>
      </dsp:nvSpPr>
      <dsp:spPr>
        <a:xfrm>
          <a:off x="10135024" y="2762250"/>
          <a:ext cx="613833" cy="61383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explor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blanalytics.ieee.org/#/site/IEEE/workbooks/27" TargetMode="External"/><Relationship Id="rId4" Type="http://schemas.openxmlformats.org/officeDocument/2006/relationships/hyperlink" Target="https://tblanalytics.ieee.org/#/site/IEEE/projects/31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explo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blanalytics.ieee.org/#/site/IEEE/workbooks/27" TargetMode="External"/><Relationship Id="rId4" Type="http://schemas.openxmlformats.org/officeDocument/2006/relationships/hyperlink" Target="https://tblanalytics.ieee.org/#/site/IEEE/projects/31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explor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blanalytics.ieee.org/#/site/IEEE/workbooks/27" TargetMode="External"/><Relationship Id="rId4" Type="http://schemas.openxmlformats.org/officeDocument/2006/relationships/hyperlink" Target="https://tblanalytics.ieee.org/#/site/IEEE/projects/31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explor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blanalytics.ieee.org/#/site/IEEE/workbooks/27" TargetMode="External"/><Relationship Id="rId4" Type="http://schemas.openxmlformats.org/officeDocument/2006/relationships/hyperlink" Target="https://tblanalytics.ieee.org/#/site/IEEE/projects/31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Explore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Dashboards for All Volunteers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Geo OU Analysis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/IEEE/Society Member Summary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Memberships and Subscriptions Monthly Statistics</a:t>
            </a:r>
          </a:p>
          <a:p>
            <a:r>
              <a:rPr lang="en-US" dirty="0"/>
              <a:t>Year over Year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3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3"/>
              </a:rPr>
              <a:t>Explore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4"/>
              </a:rPr>
              <a:t>Dashboards for All Volunteers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5"/>
              </a:rPr>
              <a:t>Geo OU Analysis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0" i="0" dirty="0">
                <a:solidFill>
                  <a:srgbClr val="4F4F4F"/>
                </a:solidFill>
                <a:effectLst/>
                <a:latin typeface="Benton Sans"/>
              </a:rPr>
              <a:t>Member Count by Chapter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3"/>
              </a:rPr>
              <a:t>Explore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4"/>
              </a:rPr>
              <a:t>Dashboards for All Volunteers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4F4F4F"/>
                </a:solidFill>
                <a:effectLst/>
                <a:latin typeface="Benton Sans"/>
                <a:hlinkClick r:id="rId5"/>
              </a:rPr>
              <a:t>Geo OU Analysis</a:t>
            </a:r>
            <a:endParaRPr lang="en-US" b="1" i="0" dirty="0">
              <a:solidFill>
                <a:srgbClr val="4F4F4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  <a:latin typeface="Benton Sans"/>
              </a:rPr>
              <a:t>/</a:t>
            </a:r>
            <a:r>
              <a:rPr lang="en-US" b="0" i="0" dirty="0">
                <a:solidFill>
                  <a:srgbClr val="4F4F4F"/>
                </a:solidFill>
                <a:effectLst/>
                <a:latin typeface="Benton Sans"/>
              </a:rPr>
              <a:t>Member Count by Chapter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 Analytics:</a:t>
            </a:r>
          </a:p>
          <a:p>
            <a:pPr algn="l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FFFFF"/>
                </a:solidFill>
                <a:effectLst/>
                <a:latin typeface="Benton Sans"/>
                <a:hlinkClick r:id="rId3"/>
              </a:rPr>
              <a:t>Explore</a:t>
            </a:r>
            <a:endParaRPr lang="en-US" b="1" i="0" dirty="0">
              <a:solidFill>
                <a:srgbClr val="FFFFF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FFFF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Benton Sans"/>
                <a:hlinkClick r:id="rId4"/>
              </a:rPr>
              <a:t>Dashboards for All Volunteers</a:t>
            </a:r>
            <a:endParaRPr lang="en-US" b="1" i="0" dirty="0">
              <a:solidFill>
                <a:srgbClr val="FFFFF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FFFF"/>
                </a:solidFill>
                <a:effectLst/>
                <a:latin typeface="Benton Sans"/>
              </a:rPr>
              <a:t>/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Benton Sans"/>
                <a:hlinkClick r:id="rId5"/>
              </a:rPr>
              <a:t>Geo OU Analysis</a:t>
            </a:r>
            <a:endParaRPr lang="en-US" b="1" i="0" dirty="0">
              <a:solidFill>
                <a:srgbClr val="FFFFFF"/>
              </a:solidFill>
              <a:effectLst/>
              <a:latin typeface="Benton Sans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FFFFFF"/>
                </a:solidFill>
                <a:effectLst/>
                <a:latin typeface="Benton Sans"/>
              </a:rPr>
              <a:t>/Potential Chapters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0F3D1-4F9A-AB43-BBB2-4BBDABDEC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6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wagmagic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Member Services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Lorenzo Lo Monte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Fall 2023 Board of Governors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10 and 11 November 2023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2A60E-D761-4EB0-A72D-91FD856F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Merchandise Program</a:t>
            </a:r>
          </a:p>
        </p:txBody>
      </p:sp>
    </p:spTree>
    <p:extLst>
      <p:ext uri="{BB962C8B-B14F-4D97-AF65-F5344CB8AC3E}">
        <p14:creationId xmlns:p14="http://schemas.microsoft.com/office/powerpoint/2010/main" val="289649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F40A2-88BA-4EB0-9655-8D371BDF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9119E5F-785B-470D-8F6F-0AC6F6A4E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866203"/>
              </p:ext>
            </p:extLst>
          </p:nvPr>
        </p:nvGraphicFramePr>
        <p:xfrm>
          <a:off x="580570" y="971176"/>
          <a:ext cx="10235348" cy="163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5263988-7EBF-4D9D-9933-9A0E08D78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636919"/>
              </p:ext>
            </p:extLst>
          </p:nvPr>
        </p:nvGraphicFramePr>
        <p:xfrm>
          <a:off x="1973943" y="2602894"/>
          <a:ext cx="8128000" cy="397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455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3313C-8164-4DD2-BBF5-CC90C29D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Current System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0667B8-0114-46E3-A9B4-3466D57E2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35630"/>
              </p:ext>
            </p:extLst>
          </p:nvPr>
        </p:nvGraphicFramePr>
        <p:xfrm>
          <a:off x="101599" y="951895"/>
          <a:ext cx="8679543" cy="57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6B42EF-0780-44D3-BFC0-8E8C0BD258C3}"/>
              </a:ext>
            </a:extLst>
          </p:cNvPr>
          <p:cNvSpPr txBox="1"/>
          <p:nvPr/>
        </p:nvSpPr>
        <p:spPr>
          <a:xfrm flipH="1">
            <a:off x="9392919" y="2960914"/>
            <a:ext cx="269748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Inconsistent Quality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Hard Labor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1315D25-A7FF-46B8-BEA3-353806E14ED2}"/>
              </a:ext>
            </a:extLst>
          </p:cNvPr>
          <p:cNvSpPr/>
          <p:nvPr/>
        </p:nvSpPr>
        <p:spPr>
          <a:xfrm rot="18992140">
            <a:off x="8735294" y="2331907"/>
            <a:ext cx="508000" cy="71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03A2D86-4A3E-4D99-9DC0-5870A48912D8}"/>
              </a:ext>
            </a:extLst>
          </p:cNvPr>
          <p:cNvSpPr/>
          <p:nvPr/>
        </p:nvSpPr>
        <p:spPr>
          <a:xfrm rot="16200000">
            <a:off x="8661834" y="3382834"/>
            <a:ext cx="508000" cy="71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9E246E8-CD05-404E-8ADA-A10897B98694}"/>
              </a:ext>
            </a:extLst>
          </p:cNvPr>
          <p:cNvSpPr/>
          <p:nvPr/>
        </p:nvSpPr>
        <p:spPr>
          <a:xfrm rot="13469526">
            <a:off x="8833031" y="4230862"/>
            <a:ext cx="508000" cy="710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A1EA5-9057-087B-FDFB-95D9C04A782D}"/>
              </a:ext>
            </a:extLst>
          </p:cNvPr>
          <p:cNvSpPr txBox="1"/>
          <p:nvPr/>
        </p:nvSpPr>
        <p:spPr>
          <a:xfrm>
            <a:off x="6823069" y="5209914"/>
            <a:ext cx="15507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Most common</a:t>
            </a:r>
          </a:p>
        </p:txBody>
      </p:sp>
    </p:spTree>
    <p:extLst>
      <p:ext uri="{BB962C8B-B14F-4D97-AF65-F5344CB8AC3E}">
        <p14:creationId xmlns:p14="http://schemas.microsoft.com/office/powerpoint/2010/main" val="388557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6DFFD-8E4F-4DED-BB2C-C5478D88C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with </a:t>
            </a:r>
            <a:r>
              <a:rPr lang="en-US" b="1" dirty="0" err="1"/>
              <a:t>SwagMagic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www.swagmagic.com</a:t>
            </a:r>
            <a:endParaRPr lang="en-US" dirty="0"/>
          </a:p>
          <a:p>
            <a:r>
              <a:rPr lang="en-US" dirty="0" err="1"/>
              <a:t>SwagMagic</a:t>
            </a:r>
            <a:r>
              <a:rPr lang="en-US" dirty="0"/>
              <a:t> is a swag store</a:t>
            </a:r>
            <a:br>
              <a:rPr lang="en-US" dirty="0"/>
            </a:br>
            <a:r>
              <a:rPr lang="en-US" dirty="0"/>
              <a:t>accessible across 170+ countries</a:t>
            </a:r>
          </a:p>
          <a:p>
            <a:endParaRPr lang="en-US" dirty="0"/>
          </a:p>
          <a:p>
            <a:r>
              <a:rPr lang="en-US" dirty="0"/>
              <a:t>AESS creates an “online” store</a:t>
            </a:r>
          </a:p>
          <a:p>
            <a:endParaRPr lang="en-US" dirty="0"/>
          </a:p>
          <a:p>
            <a:r>
              <a:rPr lang="en-US" dirty="0"/>
              <a:t>Volunteers can select merchandise</a:t>
            </a:r>
            <a:br>
              <a:rPr lang="en-US" dirty="0"/>
            </a:br>
            <a:r>
              <a:rPr lang="en-US" dirty="0"/>
              <a:t>and have it shipped to their place</a:t>
            </a:r>
          </a:p>
          <a:p>
            <a:pPr lvl="1"/>
            <a:r>
              <a:rPr lang="en-US" dirty="0"/>
              <a:t>No international shipping fees</a:t>
            </a:r>
          </a:p>
          <a:p>
            <a:pPr lvl="1"/>
            <a:r>
              <a:rPr lang="en-US" dirty="0"/>
              <a:t>No additional effort for Members Committee or Conference Catalyst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8600F5-4F68-444E-AD61-5555A1CD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Global Merchandise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A1E56-FEFE-427B-81A3-164DAB56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20" y="1029063"/>
            <a:ext cx="5070484" cy="37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7FBE84-2A3A-4790-869F-34E64991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CEC8BC-B1E2-427F-AAC7-A9477F1FE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166671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9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BE801-5E3E-5C8F-E06F-28D7DC1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C198D4-AEE5-DD59-EAB4-B7217BEC4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Motion: Lorenzo Lo Monte moves to approve that AESS funds $20,000 towards the AESS Global Merchandise Program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Pros: </a:t>
            </a:r>
          </a:p>
          <a:p>
            <a:pPr lvl="1"/>
            <a:r>
              <a:rPr lang="en-US" sz="2400" dirty="0"/>
              <a:t>All AESS Volunteers (Chapter Chairs, SBC Chairs, Conference Organizers, etc..) can easily request, via online form, standardized AESS Merchandise anywhere in the world </a:t>
            </a:r>
            <a:r>
              <a:rPr lang="en-US" sz="2400" b="1" dirty="0"/>
              <a:t>at low cost</a:t>
            </a:r>
          </a:p>
          <a:p>
            <a:pPr lvl="1"/>
            <a:r>
              <a:rPr lang="en-US" sz="2400" dirty="0"/>
              <a:t>Reduces labor for Conference Catalysis and Members Committee</a:t>
            </a:r>
          </a:p>
          <a:p>
            <a:pPr lvl="1"/>
            <a:r>
              <a:rPr lang="en-US" sz="2400" dirty="0"/>
              <a:t>Improves member outreach worldwide</a:t>
            </a:r>
          </a:p>
          <a:p>
            <a:pPr lvl="1"/>
            <a:r>
              <a:rPr lang="en-US" sz="2400" dirty="0"/>
              <a:t>Better tracking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Cons: </a:t>
            </a:r>
          </a:p>
          <a:p>
            <a:pPr lvl="1"/>
            <a:r>
              <a:rPr lang="en-US" sz="2400" dirty="0"/>
              <a:t>None, except the high upfront cost to start the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Financial Implications: $20,000</a:t>
            </a:r>
          </a:p>
        </p:txBody>
      </p:sp>
    </p:spTree>
    <p:extLst>
      <p:ext uri="{BB962C8B-B14F-4D97-AF65-F5344CB8AC3E}">
        <p14:creationId xmlns:p14="http://schemas.microsoft.com/office/powerpoint/2010/main" val="366336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Beveled 38">
            <a:extLst>
              <a:ext uri="{FF2B5EF4-FFF2-40B4-BE49-F238E27FC236}">
                <a16:creationId xmlns:a16="http://schemas.microsoft.com/office/drawing/2014/main" id="{EFB0586A-C22E-4059-1F09-84692D4080A5}"/>
              </a:ext>
            </a:extLst>
          </p:cNvPr>
          <p:cNvSpPr/>
          <p:nvPr/>
        </p:nvSpPr>
        <p:spPr>
          <a:xfrm>
            <a:off x="0" y="1964988"/>
            <a:ext cx="12192000" cy="3093396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2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65F01DB0-62B8-69D9-1907-642CD8761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935" y="2731938"/>
            <a:ext cx="1106789" cy="11067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D10685-5993-158D-54F9-6D48BAF4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Service Committee</a:t>
            </a:r>
          </a:p>
        </p:txBody>
      </p:sp>
      <p:sp>
        <p:nvSpPr>
          <p:cNvPr id="8" name="Rettangolo 16">
            <a:extLst>
              <a:ext uri="{FF2B5EF4-FFF2-40B4-BE49-F238E27FC236}">
                <a16:creationId xmlns:a16="http://schemas.microsoft.com/office/drawing/2014/main" id="{6E3C9DFC-5254-B416-D2F0-A9F1DB570CB1}"/>
              </a:ext>
            </a:extLst>
          </p:cNvPr>
          <p:cNvSpPr/>
          <p:nvPr/>
        </p:nvSpPr>
        <p:spPr>
          <a:xfrm>
            <a:off x="4346231" y="3920173"/>
            <a:ext cx="147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Kathleen Kramer</a:t>
            </a:r>
          </a:p>
        </p:txBody>
      </p:sp>
      <p:pic>
        <p:nvPicPr>
          <p:cNvPr id="10" name="Immagine 2">
            <a:extLst>
              <a:ext uri="{FF2B5EF4-FFF2-40B4-BE49-F238E27FC236}">
                <a16:creationId xmlns:a16="http://schemas.microsoft.com/office/drawing/2014/main" id="{361EECAB-1030-0879-580E-6EC1089BFC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7" b="18169"/>
          <a:stretch/>
        </p:blipFill>
        <p:spPr>
          <a:xfrm>
            <a:off x="4591388" y="2753330"/>
            <a:ext cx="1091917" cy="1091917"/>
          </a:xfrm>
          <a:prstGeom prst="rect">
            <a:avLst/>
          </a:prstGeom>
        </p:spPr>
      </p:pic>
      <p:sp>
        <p:nvSpPr>
          <p:cNvPr id="12" name="Rettangolo 26">
            <a:extLst>
              <a:ext uri="{FF2B5EF4-FFF2-40B4-BE49-F238E27FC236}">
                <a16:creationId xmlns:a16="http://schemas.microsoft.com/office/drawing/2014/main" id="{D2F9B647-EDF9-78C1-7590-7544EDBC57FD}"/>
              </a:ext>
            </a:extLst>
          </p:cNvPr>
          <p:cNvSpPr/>
          <p:nvPr/>
        </p:nvSpPr>
        <p:spPr>
          <a:xfrm>
            <a:off x="1757116" y="3886414"/>
            <a:ext cx="147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Laila </a:t>
            </a:r>
          </a:p>
          <a:p>
            <a:pPr algn="ctr"/>
            <a:r>
              <a:rPr lang="en-US" dirty="0"/>
              <a:t>Moreira</a:t>
            </a:r>
          </a:p>
        </p:txBody>
      </p:sp>
      <p:sp>
        <p:nvSpPr>
          <p:cNvPr id="14" name="Rettangolo 26">
            <a:extLst>
              <a:ext uri="{FF2B5EF4-FFF2-40B4-BE49-F238E27FC236}">
                <a16:creationId xmlns:a16="http://schemas.microsoft.com/office/drawing/2014/main" id="{2BAFAAA4-6473-6F40-BFD2-D1CB533A3911}"/>
              </a:ext>
            </a:extLst>
          </p:cNvPr>
          <p:cNvSpPr/>
          <p:nvPr/>
        </p:nvSpPr>
        <p:spPr>
          <a:xfrm>
            <a:off x="10007579" y="3966952"/>
            <a:ext cx="147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Philipp Markiton</a:t>
            </a:r>
            <a:endParaRPr lang="en-US" dirty="0"/>
          </a:p>
        </p:txBody>
      </p:sp>
      <p:sp>
        <p:nvSpPr>
          <p:cNvPr id="16" name="Rettangolo 26">
            <a:extLst>
              <a:ext uri="{FF2B5EF4-FFF2-40B4-BE49-F238E27FC236}">
                <a16:creationId xmlns:a16="http://schemas.microsoft.com/office/drawing/2014/main" id="{17DEC351-A8A8-F933-B2F1-8026E8255757}"/>
              </a:ext>
            </a:extLst>
          </p:cNvPr>
          <p:cNvSpPr/>
          <p:nvPr/>
        </p:nvSpPr>
        <p:spPr>
          <a:xfrm>
            <a:off x="409980" y="3875161"/>
            <a:ext cx="147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Lorenzo </a:t>
            </a:r>
          </a:p>
          <a:p>
            <a:pPr algn="ctr"/>
            <a:r>
              <a:rPr lang="de-DE" dirty="0"/>
              <a:t>Lo Monte</a:t>
            </a:r>
            <a:endParaRPr lang="en-US" dirty="0"/>
          </a:p>
        </p:txBody>
      </p:sp>
      <p:pic>
        <p:nvPicPr>
          <p:cNvPr id="20" name="Picture 2" descr="orenzo Lo Monte | Aerospace &amp;amp; Electronic Systems Society">
            <a:extLst>
              <a:ext uri="{FF2B5EF4-FFF2-40B4-BE49-F238E27FC236}">
                <a16:creationId xmlns:a16="http://schemas.microsoft.com/office/drawing/2014/main" id="{C4296679-4E97-ED22-756D-B6AB2570A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" t="427" r="36" b="19359"/>
          <a:stretch/>
        </p:blipFill>
        <p:spPr bwMode="auto">
          <a:xfrm>
            <a:off x="581441" y="2722628"/>
            <a:ext cx="1141279" cy="11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18">
            <a:extLst>
              <a:ext uri="{FF2B5EF4-FFF2-40B4-BE49-F238E27FC236}">
                <a16:creationId xmlns:a16="http://schemas.microsoft.com/office/drawing/2014/main" id="{70C58D0B-B5CB-D0DB-0D77-4D2FBBEF15C5}"/>
              </a:ext>
            </a:extLst>
          </p:cNvPr>
          <p:cNvSpPr/>
          <p:nvPr/>
        </p:nvSpPr>
        <p:spPr>
          <a:xfrm>
            <a:off x="7284619" y="3908408"/>
            <a:ext cx="118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Joe Fabrizio</a:t>
            </a:r>
          </a:p>
        </p:txBody>
      </p:sp>
      <p:sp>
        <p:nvSpPr>
          <p:cNvPr id="24" name="Rettangolo 18">
            <a:extLst>
              <a:ext uri="{FF2B5EF4-FFF2-40B4-BE49-F238E27FC236}">
                <a16:creationId xmlns:a16="http://schemas.microsoft.com/office/drawing/2014/main" id="{964FA05E-E5A9-D431-D0ED-8752DF63CF3E}"/>
              </a:ext>
            </a:extLst>
          </p:cNvPr>
          <p:cNvSpPr/>
          <p:nvPr/>
        </p:nvSpPr>
        <p:spPr>
          <a:xfrm>
            <a:off x="8745183" y="3920173"/>
            <a:ext cx="118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Puneet Mishra</a:t>
            </a:r>
          </a:p>
        </p:txBody>
      </p:sp>
      <p:sp>
        <p:nvSpPr>
          <p:cNvPr id="25" name="Rettangolo 18">
            <a:extLst>
              <a:ext uri="{FF2B5EF4-FFF2-40B4-BE49-F238E27FC236}">
                <a16:creationId xmlns:a16="http://schemas.microsoft.com/office/drawing/2014/main" id="{5056BD6D-F150-3B26-1F7F-CEE92DDE3185}"/>
              </a:ext>
            </a:extLst>
          </p:cNvPr>
          <p:cNvSpPr/>
          <p:nvPr/>
        </p:nvSpPr>
        <p:spPr>
          <a:xfrm>
            <a:off x="5950965" y="3920173"/>
            <a:ext cx="118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Laura Anitori</a:t>
            </a:r>
          </a:p>
        </p:txBody>
      </p:sp>
      <p:sp>
        <p:nvSpPr>
          <p:cNvPr id="26" name="Rettangolo 18">
            <a:extLst>
              <a:ext uri="{FF2B5EF4-FFF2-40B4-BE49-F238E27FC236}">
                <a16:creationId xmlns:a16="http://schemas.microsoft.com/office/drawing/2014/main" id="{918E3E97-5D37-FCAB-9626-2732ADD2F842}"/>
              </a:ext>
            </a:extLst>
          </p:cNvPr>
          <p:cNvSpPr/>
          <p:nvPr/>
        </p:nvSpPr>
        <p:spPr>
          <a:xfrm>
            <a:off x="3228005" y="3897667"/>
            <a:ext cx="118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Francesca</a:t>
            </a:r>
            <a:br>
              <a:rPr lang="en-US" dirty="0"/>
            </a:br>
            <a:r>
              <a:rPr lang="en-US" dirty="0"/>
              <a:t>Filippini</a:t>
            </a:r>
          </a:p>
        </p:txBody>
      </p:sp>
      <p:pic>
        <p:nvPicPr>
          <p:cNvPr id="30" name="Picture 29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F5201680-3472-1602-1167-696EE4425B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430" y="2753330"/>
            <a:ext cx="1091917" cy="1091917"/>
          </a:xfrm>
          <a:prstGeom prst="rect">
            <a:avLst/>
          </a:prstGeom>
        </p:spPr>
      </p:pic>
      <p:pic>
        <p:nvPicPr>
          <p:cNvPr id="32" name="Picture 31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6E3DA45-B8E4-8869-9D5C-BCE38750DE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15" y="2753330"/>
            <a:ext cx="1091917" cy="1091917"/>
          </a:xfrm>
          <a:prstGeom prst="rect">
            <a:avLst/>
          </a:prstGeom>
        </p:spPr>
      </p:pic>
      <p:pic>
        <p:nvPicPr>
          <p:cNvPr id="34" name="Picture 3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8421933-BE5B-1E60-01A0-DB0138038E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49" y="2753330"/>
            <a:ext cx="1085397" cy="1085397"/>
          </a:xfrm>
          <a:prstGeom prst="rect">
            <a:avLst/>
          </a:prstGeom>
        </p:spPr>
      </p:pic>
      <p:pic>
        <p:nvPicPr>
          <p:cNvPr id="36" name="Picture 3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0E446AF-132B-9680-18AE-88AFE26381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304" y="2734760"/>
            <a:ext cx="1110487" cy="1110487"/>
          </a:xfrm>
          <a:prstGeom prst="rect">
            <a:avLst/>
          </a:prstGeom>
        </p:spPr>
      </p:pic>
      <p:pic>
        <p:nvPicPr>
          <p:cNvPr id="38" name="Picture 37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62D34CE3-3345-85CC-A6BC-38A91EDD5E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59" y="2760451"/>
            <a:ext cx="1091917" cy="10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5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6031B-C4FE-4374-8206-B4AB3A79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Statistics</a:t>
            </a:r>
          </a:p>
        </p:txBody>
      </p:sp>
    </p:spTree>
    <p:extLst>
      <p:ext uri="{BB962C8B-B14F-4D97-AF65-F5344CB8AC3E}">
        <p14:creationId xmlns:p14="http://schemas.microsoft.com/office/powerpoint/2010/main" val="282344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47732B-573E-C55D-E6E0-F4637461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Overview (Nov 2023)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F1F3D3-4DE4-4FE4-A725-2458F94A0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2" b="18049"/>
          <a:stretch/>
        </p:blipFill>
        <p:spPr>
          <a:xfrm>
            <a:off x="-19958" y="1695235"/>
            <a:ext cx="12231915" cy="4979795"/>
          </a:xfrm>
        </p:spPr>
      </p:pic>
    </p:spTree>
    <p:extLst>
      <p:ext uri="{BB962C8B-B14F-4D97-AF65-F5344CB8AC3E}">
        <p14:creationId xmlns:p14="http://schemas.microsoft.com/office/powerpoint/2010/main" val="129271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88560-681A-4110-9930-69F672665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4" b="14456"/>
          <a:stretch/>
        </p:blipFill>
        <p:spPr>
          <a:xfrm>
            <a:off x="0" y="832874"/>
            <a:ext cx="4977495" cy="602512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85178D-EB65-447C-A203-28465A2F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Membership Monthly Statistics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BF775CE-B12B-4103-950C-53B9EFAA7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3" b="12667"/>
          <a:stretch/>
        </p:blipFill>
        <p:spPr>
          <a:xfrm>
            <a:off x="6451142" y="832874"/>
            <a:ext cx="4799265" cy="5964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15ECED-06F8-4E6B-B143-F15CE63D5BD2}"/>
              </a:ext>
            </a:extLst>
          </p:cNvPr>
          <p:cNvSpPr txBox="1"/>
          <p:nvPr/>
        </p:nvSpPr>
        <p:spPr>
          <a:xfrm>
            <a:off x="549707" y="5268685"/>
            <a:ext cx="311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AESS Member 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38AD1-FDF2-46D2-A1D8-BE26C122377A}"/>
              </a:ext>
            </a:extLst>
          </p:cNvPr>
          <p:cNvSpPr txBox="1"/>
          <p:nvPr/>
        </p:nvSpPr>
        <p:spPr>
          <a:xfrm>
            <a:off x="6939848" y="5268685"/>
            <a:ext cx="364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AESS Student Member</a:t>
            </a:r>
          </a:p>
        </p:txBody>
      </p:sp>
    </p:spTree>
    <p:extLst>
      <p:ext uri="{BB962C8B-B14F-4D97-AF65-F5344CB8AC3E}">
        <p14:creationId xmlns:p14="http://schemas.microsoft.com/office/powerpoint/2010/main" val="283367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17D4D-56FC-4C60-A727-18BE42BE2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r="54969" b="14875"/>
          <a:stretch/>
        </p:blipFill>
        <p:spPr>
          <a:xfrm>
            <a:off x="6744886" y="798286"/>
            <a:ext cx="5447114" cy="60597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B87B33-110B-4407-8570-F59C4ACD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over Year: Region 9 and India Chapters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19EDA2-8BC4-4CAA-906C-6831F4C1B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542" y="972458"/>
            <a:ext cx="1555404" cy="1430662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8972ED-570E-4A9D-9F40-CAA6DCB366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r="56006" b="16353"/>
          <a:stretch/>
        </p:blipFill>
        <p:spPr>
          <a:xfrm>
            <a:off x="-1" y="846006"/>
            <a:ext cx="5297127" cy="595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0B7B9-8321-421B-BB0E-7ED3E8660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9" y="3429000"/>
            <a:ext cx="1561736" cy="19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EFA84-F4A7-4DD6-4840-67EBF237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Populous AESS Chapters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5FD77-D0E6-4755-A9D4-13DDC5500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8" r="5010" b="5750"/>
          <a:stretch/>
        </p:blipFill>
        <p:spPr>
          <a:xfrm>
            <a:off x="-35919" y="543075"/>
            <a:ext cx="12227919" cy="63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17CF163-68CD-4B75-81DF-DFF88FFAD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5956" b="5548"/>
          <a:stretch/>
        </p:blipFill>
        <p:spPr>
          <a:xfrm>
            <a:off x="-1" y="641055"/>
            <a:ext cx="11615935" cy="615726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47259C-4A67-775D-E213-54C3E8CA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Populous Student Branch Chapters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25BF7BE-B598-930A-F044-754520A24F4C}"/>
              </a:ext>
            </a:extLst>
          </p:cNvPr>
          <p:cNvCxnSpPr>
            <a:cxnSpLocks/>
          </p:cNvCxnSpPr>
          <p:nvPr/>
        </p:nvCxnSpPr>
        <p:spPr>
          <a:xfrm flipH="1" flipV="1">
            <a:off x="10731085" y="922789"/>
            <a:ext cx="445106" cy="564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F49BA8-2434-E211-5614-B01A0DB5D50A}"/>
              </a:ext>
            </a:extLst>
          </p:cNvPr>
          <p:cNvCxnSpPr>
            <a:cxnSpLocks/>
          </p:cNvCxnSpPr>
          <p:nvPr/>
        </p:nvCxnSpPr>
        <p:spPr>
          <a:xfrm>
            <a:off x="9069022" y="1600191"/>
            <a:ext cx="1662063" cy="253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4D2504-740F-4F4D-4850-8A8FDCD93B38}"/>
              </a:ext>
            </a:extLst>
          </p:cNvPr>
          <p:cNvCxnSpPr>
            <a:cxnSpLocks/>
          </p:cNvCxnSpPr>
          <p:nvPr/>
        </p:nvCxnSpPr>
        <p:spPr>
          <a:xfrm>
            <a:off x="8885432" y="1842115"/>
            <a:ext cx="534749" cy="15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91CA2B-E4C4-8F28-38B2-711D182B1045}"/>
              </a:ext>
            </a:extLst>
          </p:cNvPr>
          <p:cNvCxnSpPr>
            <a:cxnSpLocks/>
          </p:cNvCxnSpPr>
          <p:nvPr/>
        </p:nvCxnSpPr>
        <p:spPr>
          <a:xfrm>
            <a:off x="4907477" y="1726244"/>
            <a:ext cx="552658" cy="127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20563D-F7FC-2803-8206-B39E463BB719}"/>
              </a:ext>
            </a:extLst>
          </p:cNvPr>
          <p:cNvCxnSpPr>
            <a:cxnSpLocks/>
          </p:cNvCxnSpPr>
          <p:nvPr/>
        </p:nvCxnSpPr>
        <p:spPr>
          <a:xfrm>
            <a:off x="3166358" y="4549611"/>
            <a:ext cx="938714" cy="37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465E59-2CF4-4025-A83D-C1D854BD160B}"/>
              </a:ext>
            </a:extLst>
          </p:cNvPr>
          <p:cNvCxnSpPr>
            <a:cxnSpLocks/>
          </p:cNvCxnSpPr>
          <p:nvPr/>
        </p:nvCxnSpPr>
        <p:spPr>
          <a:xfrm>
            <a:off x="6204841" y="2732503"/>
            <a:ext cx="1786405" cy="246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43E8B8-33BE-9E64-189F-194E834FA0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981" y="556059"/>
            <a:ext cx="1290052" cy="772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8CA936-BEFB-B74B-B7CC-69CA6D0B6C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029" y="2091221"/>
            <a:ext cx="1165122" cy="77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4045C0-1D0C-B835-85B4-830EA9D2D4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9308" y="1633297"/>
            <a:ext cx="1137657" cy="7603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B0DF6C-C4D1-18DB-2ACC-C4BCE083B2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266" y="3039396"/>
            <a:ext cx="1140507" cy="7603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D56E59-2F2D-1F0B-0C61-1AC663FE0E9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169" y="5513808"/>
            <a:ext cx="1135535" cy="7562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A85C1B-0638-72EE-DAB1-399593588E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178" y="5805597"/>
            <a:ext cx="1183292" cy="638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AD94C0-8563-468C-B300-873192CD8C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98" y="2979094"/>
            <a:ext cx="1330917" cy="76033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BE5E55-6FA6-4BB9-A605-919E42B203F1}"/>
              </a:ext>
            </a:extLst>
          </p:cNvPr>
          <p:cNvCxnSpPr>
            <a:cxnSpLocks/>
          </p:cNvCxnSpPr>
          <p:nvPr/>
        </p:nvCxnSpPr>
        <p:spPr>
          <a:xfrm>
            <a:off x="7874200" y="2383470"/>
            <a:ext cx="1135535" cy="62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24394F65-5F3E-4FB1-A804-99793406DC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62" y="3875830"/>
            <a:ext cx="1135536" cy="75564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826345A-DFC7-4D56-B247-13426D52079C}"/>
              </a:ext>
            </a:extLst>
          </p:cNvPr>
          <p:cNvCxnSpPr>
            <a:cxnSpLocks/>
          </p:cNvCxnSpPr>
          <p:nvPr/>
        </p:nvCxnSpPr>
        <p:spPr>
          <a:xfrm>
            <a:off x="6781561" y="2950337"/>
            <a:ext cx="694938" cy="92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BA293F-80CF-4FD2-B6B2-1EC260BF3C1F}"/>
              </a:ext>
            </a:extLst>
          </p:cNvPr>
          <p:cNvCxnSpPr>
            <a:cxnSpLocks/>
          </p:cNvCxnSpPr>
          <p:nvPr/>
        </p:nvCxnSpPr>
        <p:spPr>
          <a:xfrm>
            <a:off x="4315146" y="5050441"/>
            <a:ext cx="3161353" cy="2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82D03A34-844B-4F8D-A93A-651E8C31624C}"/>
              </a:ext>
            </a:extLst>
          </p:cNvPr>
          <p:cNvSpPr/>
          <p:nvPr/>
        </p:nvSpPr>
        <p:spPr>
          <a:xfrm>
            <a:off x="9811107" y="5468350"/>
            <a:ext cx="785301" cy="13125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C2E8E15-72E4-464E-9B6F-AB01FD0BF5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69" y="4726523"/>
            <a:ext cx="1144887" cy="667935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23E26D3-3548-4830-B258-720874C3064E}"/>
              </a:ext>
            </a:extLst>
          </p:cNvPr>
          <p:cNvCxnSpPr>
            <a:cxnSpLocks/>
          </p:cNvCxnSpPr>
          <p:nvPr/>
        </p:nvCxnSpPr>
        <p:spPr>
          <a:xfrm>
            <a:off x="4315146" y="5236394"/>
            <a:ext cx="3061699" cy="27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623F5B56-7121-47F1-A107-F03BFE002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32" y="4704183"/>
            <a:ext cx="1214438" cy="809625"/>
          </a:xfrm>
          <a:prstGeom prst="rect">
            <a:avLst/>
          </a:prstGeom>
        </p:spPr>
      </p:pic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F19C2251-7351-4D15-B2C1-96135BA91B16}"/>
              </a:ext>
            </a:extLst>
          </p:cNvPr>
          <p:cNvSpPr/>
          <p:nvPr/>
        </p:nvSpPr>
        <p:spPr>
          <a:xfrm>
            <a:off x="9831688" y="4394142"/>
            <a:ext cx="785301" cy="13125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B825B-F296-E90B-5797-41ABDC01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New Chapter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4A365-C8D1-46B1-875B-AF4322238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3" b="9930"/>
          <a:stretch/>
        </p:blipFill>
        <p:spPr>
          <a:xfrm>
            <a:off x="0" y="965771"/>
            <a:ext cx="12194432" cy="589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447</Words>
  <Application>Microsoft Office PowerPoint</Application>
  <PresentationFormat>Widescreen</PresentationFormat>
  <Paragraphs>107</Paragraphs>
  <Slides>15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Benton Sans</vt:lpstr>
      <vt:lpstr>Calibri</vt:lpstr>
      <vt:lpstr>Calibri Light</vt:lpstr>
      <vt:lpstr>Courier New</vt:lpstr>
      <vt:lpstr>LucidaGrande</vt:lpstr>
      <vt:lpstr>Wingdings</vt:lpstr>
      <vt:lpstr>Office Theme</vt:lpstr>
      <vt:lpstr>PowerPoint Presentation</vt:lpstr>
      <vt:lpstr>Member Service Committee</vt:lpstr>
      <vt:lpstr>Part 1: Statistics</vt:lpstr>
      <vt:lpstr>Membership Overview (Nov 2023)</vt:lpstr>
      <vt:lpstr>AESS Membership Monthly Statistics</vt:lpstr>
      <vt:lpstr>Year over Year: Region 9 and India Chapters</vt:lpstr>
      <vt:lpstr>Most Populous AESS Chapters</vt:lpstr>
      <vt:lpstr>Most Populous Student Branch Chapters</vt:lpstr>
      <vt:lpstr>Potential New Chapter Map</vt:lpstr>
      <vt:lpstr>Part 2: Merchandise Program</vt:lpstr>
      <vt:lpstr>Current Situation</vt:lpstr>
      <vt:lpstr>Issues with Current System</vt:lpstr>
      <vt:lpstr>AESS Global Merchandise Program</vt:lpstr>
      <vt:lpstr>Timeline</vt:lpstr>
      <vt:lpstr>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Amanda Osborn</cp:lastModifiedBy>
  <cp:revision>69</cp:revision>
  <dcterms:created xsi:type="dcterms:W3CDTF">2020-06-23T20:53:44Z</dcterms:created>
  <dcterms:modified xsi:type="dcterms:W3CDTF">2023-11-09T04:45:41Z</dcterms:modified>
</cp:coreProperties>
</file>