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79" r:id="rId2"/>
    <p:sldId id="532" r:id="rId3"/>
    <p:sldId id="480" r:id="rId4"/>
    <p:sldId id="521" r:id="rId5"/>
    <p:sldId id="533" r:id="rId6"/>
    <p:sldId id="537" r:id="rId7"/>
    <p:sldId id="258" r:id="rId8"/>
    <p:sldId id="257" r:id="rId9"/>
    <p:sldId id="528" r:id="rId10"/>
    <p:sldId id="530" r:id="rId11"/>
    <p:sldId id="536" r:id="rId12"/>
    <p:sldId id="484" r:id="rId13"/>
    <p:sldId id="501" r:id="rId14"/>
    <p:sldId id="519" r:id="rId15"/>
    <p:sldId id="539" r:id="rId16"/>
    <p:sldId id="53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3D9BE3"/>
    <a:srgbClr val="ED7D31"/>
    <a:srgbClr val="CC85E6"/>
    <a:srgbClr val="0C70A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56" autoAdjust="0"/>
    <p:restoredTop sz="94660"/>
  </p:normalViewPr>
  <p:slideViewPr>
    <p:cSldViewPr snapToGrid="0">
      <p:cViewPr varScale="1">
        <p:scale>
          <a:sx n="64" d="100"/>
          <a:sy n="64" d="100"/>
        </p:scale>
        <p:origin x="3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%20IEEE%20AESS-SPS\1.%20IEEE%20AESS%20SPS%20Periodo%202023-2024\Member%20Detail%20View%202023050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bix\Downloads\Member%20Detail%20View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bix\Downloads\Member%20Detail%20View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%20IEEE%20AESS-SPS\1.%20IEEE%20AESS%20SPS%20Periodo%202023-2024\Member%20Detail%20View%2020230507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[Member Detail View 20230507.xlsx]Hoja1!TablaDinámica1</c:name>
    <c:fmtId val="-1"/>
  </c:pivotSource>
  <c:chart>
    <c:autoTitleDeleted val="1"/>
    <c:pivotFmts>
      <c:pivotFmt>
        <c:idx val="0"/>
      </c:pivotFmt>
      <c:pivotFmt>
        <c:idx val="1"/>
        <c:dLbl>
          <c:idx val="0"/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</c:pivotFmt>
      <c:pivotFmt>
        <c:idx val="4"/>
        <c:spPr>
          <a:gradFill>
            <a:gsLst>
              <a:gs pos="0">
                <a:schemeClr val="accent1"/>
              </a:gs>
              <a:gs pos="100000">
                <a:schemeClr val="accent1">
                  <a:lumMod val="84000"/>
                </a:schemeClr>
              </a:gs>
            </a:gsLst>
            <a:lin ang="5400000" scaled="1"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gradFill>
            <a:gsLst>
              <a:gs pos="0">
                <a:schemeClr val="accent1"/>
              </a:gs>
              <a:gs pos="100000">
                <a:schemeClr val="accent1">
                  <a:lumMod val="84000"/>
                </a:schemeClr>
              </a:gs>
            </a:gsLst>
            <a:lin ang="5400000" scaled="1"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0"/>
              <c:y val="6.021291134228651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gradFill>
            <a:gsLst>
              <a:gs pos="0">
                <a:schemeClr val="accent1"/>
              </a:gs>
              <a:gs pos="100000">
                <a:schemeClr val="accent1">
                  <a:lumMod val="84000"/>
                </a:schemeClr>
              </a:gs>
            </a:gsLst>
            <a:lin ang="5400000" scaled="1"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2.440214738897023E-3"/>
              <c:y val="6.031540765433510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gradFill>
            <a:gsLst>
              <a:gs pos="0">
                <a:schemeClr val="accent1"/>
              </a:gs>
              <a:gs pos="100000">
                <a:schemeClr val="accent1">
                  <a:lumMod val="84000"/>
                </a:schemeClr>
              </a:gs>
            </a:gsLst>
            <a:lin ang="5400000" scaled="1"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0"/>
              <c:y val="6.04175846632308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gradFill>
            <a:gsLst>
              <a:gs pos="0">
                <a:schemeClr val="accent1"/>
              </a:gs>
              <a:gs pos="100000">
                <a:schemeClr val="accent1">
                  <a:lumMod val="84000"/>
                </a:schemeClr>
              </a:gs>
            </a:gsLst>
            <a:lin ang="5400000" scaled="1"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gradFill>
            <a:gsLst>
              <a:gs pos="0">
                <a:schemeClr val="accent1"/>
              </a:gs>
              <a:gs pos="100000">
                <a:schemeClr val="accent1">
                  <a:lumMod val="84000"/>
                </a:schemeClr>
              </a:gs>
            </a:gsLst>
            <a:lin ang="5400000" scaled="1"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0"/>
              <c:y val="6.04175846632308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gradFill>
            <a:gsLst>
              <a:gs pos="0">
                <a:schemeClr val="accent1"/>
              </a:gs>
              <a:gs pos="100000">
                <a:schemeClr val="accent1">
                  <a:lumMod val="84000"/>
                </a:schemeClr>
              </a:gs>
            </a:gsLst>
            <a:lin ang="5400000" scaled="1"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2.440214738897023E-3"/>
              <c:y val="6.031540765433510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gradFill>
            <a:gsLst>
              <a:gs pos="0">
                <a:schemeClr val="accent1"/>
              </a:gs>
              <a:gs pos="100000">
                <a:schemeClr val="accent1">
                  <a:lumMod val="84000"/>
                </a:schemeClr>
              </a:gs>
            </a:gsLst>
            <a:lin ang="5400000" scaled="1"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0"/>
              <c:y val="6.021291134228651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gradFill>
            <a:gsLst>
              <a:gs pos="0">
                <a:schemeClr val="accent1"/>
              </a:gs>
              <a:gs pos="100000">
                <a:schemeClr val="accent1">
                  <a:lumMod val="84000"/>
                </a:schemeClr>
              </a:gs>
            </a:gsLst>
            <a:lin ang="5400000" scaled="1"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gradFill>
            <a:gsLst>
              <a:gs pos="0">
                <a:schemeClr val="accent1"/>
              </a:gs>
              <a:gs pos="100000">
                <a:schemeClr val="accent1">
                  <a:lumMod val="84000"/>
                </a:schemeClr>
              </a:gs>
            </a:gsLst>
            <a:lin ang="5400000" scaled="1"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0"/>
              <c:y val="6.04175846632308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gradFill>
            <a:gsLst>
              <a:gs pos="0">
                <a:schemeClr val="accent1"/>
              </a:gs>
              <a:gs pos="100000">
                <a:schemeClr val="accent1">
                  <a:lumMod val="84000"/>
                </a:schemeClr>
              </a:gs>
            </a:gsLst>
            <a:lin ang="5400000" scaled="1"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2.440214738897023E-3"/>
              <c:y val="6.031540765433510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gradFill>
            <a:gsLst>
              <a:gs pos="0">
                <a:schemeClr val="accent1"/>
              </a:gs>
              <a:gs pos="100000">
                <a:schemeClr val="accent1">
                  <a:lumMod val="84000"/>
                </a:schemeClr>
              </a:gs>
            </a:gsLst>
            <a:lin ang="5400000" scaled="1"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0"/>
              <c:y val="6.021291134228651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"/>
          <c:y val="4.3117283950617286E-2"/>
          <c:w val="0.94825925925925925"/>
          <c:h val="0.798746296296296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Hoja1!$B$3</c:f>
              <c:strCache>
                <c:ptCount val="1"/>
                <c:pt idx="0">
                  <c:v>Total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FEC-48E4-BF32-788F9ADDCA26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FEC-48E4-BF32-788F9ADDCA26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FEC-48E4-BF32-788F9ADDCA26}"/>
              </c:ext>
            </c:extLst>
          </c:dPt>
          <c:dLbls>
            <c:dLbl>
              <c:idx val="0"/>
              <c:layout>
                <c:manualLayout>
                  <c:x val="0"/>
                  <c:y val="6.0417584663230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EC-48E4-BF32-788F9ADDCA26}"/>
                </c:ext>
              </c:extLst>
            </c:dLbl>
            <c:dLbl>
              <c:idx val="1"/>
              <c:layout>
                <c:manualLayout>
                  <c:x val="-2.440214738897023E-3"/>
                  <c:y val="6.03154076543351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EC-48E4-BF32-788F9ADDCA26}"/>
                </c:ext>
              </c:extLst>
            </c:dLbl>
            <c:dLbl>
              <c:idx val="2"/>
              <c:layout>
                <c:manualLayout>
                  <c:x val="0"/>
                  <c:y val="6.02129113422865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EC-48E4-BF32-788F9ADDCA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Hoja1!$A$4:$A$8</c:f>
              <c:strCache>
                <c:ptCount val="4"/>
                <c:pt idx="0">
                  <c:v>Graduate Student Member</c:v>
                </c:pt>
                <c:pt idx="1">
                  <c:v>Member</c:v>
                </c:pt>
                <c:pt idx="2">
                  <c:v>Senior Member</c:v>
                </c:pt>
                <c:pt idx="3">
                  <c:v>Student Member</c:v>
                </c:pt>
              </c:strCache>
            </c:strRef>
          </c:cat>
          <c:val>
            <c:numRef>
              <c:f>Hoja1!$B$4:$B$8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FEC-48E4-BF32-788F9ADDCA2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49430504"/>
        <c:axId val="449430832"/>
      </c:barChart>
      <c:catAx>
        <c:axId val="449430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430832"/>
        <c:crosses val="autoZero"/>
        <c:auto val="1"/>
        <c:lblAlgn val="ctr"/>
        <c:lblOffset val="100"/>
        <c:noMultiLvlLbl val="0"/>
      </c:catAx>
      <c:valAx>
        <c:axId val="4494308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9430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[Member Detail View.xlsx]Hoja1!TablaDinámica2</c:name>
    <c:fmtId val="-1"/>
  </c:pivotSource>
  <c:chart>
    <c:autoTitleDeleted val="1"/>
    <c:pivotFmts>
      <c:pivotFmt>
        <c:idx val="0"/>
      </c:pivotFmt>
      <c:pivotFmt>
        <c:idx val="1"/>
        <c:dLbl>
          <c:idx val="0"/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gradFill>
            <a:gsLst>
              <a:gs pos="0">
                <a:schemeClr val="accent1"/>
              </a:gs>
              <a:gs pos="100000">
                <a:schemeClr val="accent1">
                  <a:lumMod val="84000"/>
                </a:schemeClr>
              </a:gs>
            </a:gsLst>
            <a:lin ang="5400000" scaled="1"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c:spPr>
        <c:marker>
          <c:symbol val="circle"/>
          <c:size val="6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ln>
                    <a:noFill/>
                  </a:ln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gradFill>
            <a:gsLst>
              <a:gs pos="0">
                <a:schemeClr val="accent1"/>
              </a:gs>
              <a:gs pos="100000">
                <a:schemeClr val="accent1">
                  <a:lumMod val="84000"/>
                </a:schemeClr>
              </a:gs>
            </a:gsLst>
            <a:lin ang="5400000" scaled="1"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ln>
                    <a:noFill/>
                  </a:ln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gradFill>
            <a:gsLst>
              <a:gs pos="0">
                <a:schemeClr val="accent1"/>
              </a:gs>
              <a:gs pos="100000">
                <a:schemeClr val="accent1">
                  <a:lumMod val="84000"/>
                </a:schemeClr>
              </a:gs>
            </a:gsLst>
            <a:lin ang="5400000" scaled="1"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ln>
                    <a:noFill/>
                  </a:ln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1.9719680344499193E-2"/>
          <c:y val="6.2716049382716049E-2"/>
          <c:w val="0.95179633693566867"/>
          <c:h val="0.786699382716049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Hoja1!$B$3</c:f>
              <c:strCache>
                <c:ptCount val="1"/>
                <c:pt idx="0">
                  <c:v>Total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Hoja1!$A$4:$A$9</c:f>
              <c:strCache>
                <c:ptCount val="5"/>
                <c:pt idx="0">
                  <c:v>Associate Member</c:v>
                </c:pt>
                <c:pt idx="1">
                  <c:v>Graduate Student Member</c:v>
                </c:pt>
                <c:pt idx="2">
                  <c:v>Member</c:v>
                </c:pt>
                <c:pt idx="3">
                  <c:v>Senior Member</c:v>
                </c:pt>
                <c:pt idx="4">
                  <c:v>Student Member</c:v>
                </c:pt>
              </c:strCache>
            </c:strRef>
          </c:cat>
          <c:val>
            <c:numRef>
              <c:f>Hoja1!$B$4:$B$9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26</c:v>
                </c:pt>
                <c:pt idx="3">
                  <c:v>8</c:v>
                </c:pt>
                <c:pt idx="4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4A-44C6-8731-F59735FFA66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97957544"/>
        <c:axId val="497957216"/>
      </c:barChart>
      <c:catAx>
        <c:axId val="497957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957216"/>
        <c:crosses val="autoZero"/>
        <c:auto val="1"/>
        <c:lblAlgn val="ctr"/>
        <c:lblOffset val="100"/>
        <c:noMultiLvlLbl val="0"/>
      </c:catAx>
      <c:valAx>
        <c:axId val="4979572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7957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ln>
            <a:noFill/>
          </a:ln>
          <a:solidFill>
            <a:schemeClr val="tx1"/>
          </a:solidFill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[Member Detail View.xlsx]Hoja1!TablaDinámica2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Total AESS Members – October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"/>
        <c:spPr>
          <a:solidFill>
            <a:srgbClr val="00B050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2">
              <a:lumMod val="7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4">
              <a:lumMod val="60000"/>
              <a:lumOff val="4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"/>
        <c:spPr>
          <a:solidFill>
            <a:schemeClr val="accent2">
              <a:lumMod val="7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4">
              <a:lumMod val="60000"/>
              <a:lumOff val="4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rgbClr val="00B050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"/>
        <c:spPr>
          <a:solidFill>
            <a:schemeClr val="accent2">
              <a:lumMod val="7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4">
              <a:lumMod val="60000"/>
              <a:lumOff val="4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rgbClr val="00B050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Hoja1!$B$3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1F-44F5-B7B6-AB110413624E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1F-44F5-B7B6-AB110413624E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11F-44F5-B7B6-AB110413624E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11F-44F5-B7B6-AB110413624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11F-44F5-B7B6-AB110413624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Hoja1!$A$4:$A$9</c:f>
              <c:strCache>
                <c:ptCount val="5"/>
                <c:pt idx="0">
                  <c:v>Associate Member</c:v>
                </c:pt>
                <c:pt idx="1">
                  <c:v>Graduate Student Member</c:v>
                </c:pt>
                <c:pt idx="2">
                  <c:v>Member</c:v>
                </c:pt>
                <c:pt idx="3">
                  <c:v>Senior Member</c:v>
                </c:pt>
                <c:pt idx="4">
                  <c:v>Student Member</c:v>
                </c:pt>
              </c:strCache>
            </c:strRef>
          </c:cat>
          <c:val>
            <c:numRef>
              <c:f>Hoja1!$B$4:$B$9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26</c:v>
                </c:pt>
                <c:pt idx="3">
                  <c:v>8</c:v>
                </c:pt>
                <c:pt idx="4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11F-44F5-B7B6-AB110413624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613551807241506"/>
          <c:y val="0.38630335681723993"/>
          <c:w val="0.39178928699406707"/>
          <c:h val="0.410050306211723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[Member Detail View 20230507.xlsx]Hoja1!TablaDinámica1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Total AESS Members – May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"/>
        <c:spPr>
          <a:solidFill>
            <a:srgbClr val="0070C0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4">
              <a:lumMod val="60000"/>
              <a:lumOff val="4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"/>
        <c:spPr>
          <a:solidFill>
            <a:schemeClr val="accent4">
              <a:lumMod val="60000"/>
              <a:lumOff val="4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rgbClr val="0070C0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"/>
        <c:spPr>
          <a:solidFill>
            <a:schemeClr val="accent4">
              <a:lumMod val="60000"/>
              <a:lumOff val="4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rgbClr val="0070C0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Hoja1!$B$3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4A-49CD-9AA1-F54C29BC8E41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4A-49CD-9AA1-F54C29BC8E41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54A-49CD-9AA1-F54C29BC8E41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54A-49CD-9AA1-F54C29BC8E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Hoja1!$A$4:$A$8</c:f>
              <c:strCache>
                <c:ptCount val="4"/>
                <c:pt idx="0">
                  <c:v>Graduate Student Member</c:v>
                </c:pt>
                <c:pt idx="1">
                  <c:v>Member</c:v>
                </c:pt>
                <c:pt idx="2">
                  <c:v>Senior Member</c:v>
                </c:pt>
                <c:pt idx="3">
                  <c:v>Student Member</c:v>
                </c:pt>
              </c:strCache>
            </c:strRef>
          </c:cat>
          <c:val>
            <c:numRef>
              <c:f>Hoja1!$B$4:$B$8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54A-49CD-9AA1-F54C29BC8E4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023013396907079"/>
          <c:y val="0.42766948563946755"/>
          <c:w val="0.3536843315178001"/>
          <c:h val="0.235802375749040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image" Target="../media/image9.png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5.svg"/><Relationship Id="rId9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image" Target="../media/image9.png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5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CCE0A5-E774-4540-96C6-241A3996EBFB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4E19BD1-A37A-478E-B3D3-85CD5D6EBEAE}">
      <dgm:prSet phldrT="[Texto]"/>
      <dgm:spPr/>
      <dgm:t>
        <a:bodyPr/>
        <a:lstStyle/>
        <a:p>
          <a:r>
            <a:rPr lang="es-CO" b="1" dirty="0"/>
            <a:t>EL SALVADOR</a:t>
          </a:r>
        </a:p>
      </dgm:t>
    </dgm:pt>
    <dgm:pt modelId="{38AE4FFB-230B-4FF4-8255-2C695F1C2641}" type="parTrans" cxnId="{87D24606-4855-4F05-A3D6-A9DE73CF785E}">
      <dgm:prSet/>
      <dgm:spPr/>
      <dgm:t>
        <a:bodyPr/>
        <a:lstStyle/>
        <a:p>
          <a:endParaRPr lang="es-CO"/>
        </a:p>
      </dgm:t>
    </dgm:pt>
    <dgm:pt modelId="{7F67B99F-237A-48FB-ACAF-65A9466AFFED}" type="sibTrans" cxnId="{87D24606-4855-4F05-A3D6-A9DE73CF785E}">
      <dgm:prSet/>
      <dgm:spPr/>
      <dgm:t>
        <a:bodyPr/>
        <a:lstStyle/>
        <a:p>
          <a:endParaRPr lang="es-CO"/>
        </a:p>
      </dgm:t>
    </dgm:pt>
    <dgm:pt modelId="{5794875D-CB11-46BE-B7EF-FAD02EBEE0AC}" type="pres">
      <dgm:prSet presAssocID="{F7CCE0A5-E774-4540-96C6-241A3996EBFB}" presName="Name0" presStyleCnt="0">
        <dgm:presLayoutVars>
          <dgm:dir/>
          <dgm:resizeHandles val="exact"/>
        </dgm:presLayoutVars>
      </dgm:prSet>
      <dgm:spPr/>
    </dgm:pt>
    <dgm:pt modelId="{E75C7E91-5185-4984-92B3-C7BE6D66B32F}" type="pres">
      <dgm:prSet presAssocID="{64E19BD1-A37A-478E-B3D3-85CD5D6EBEAE}" presName="compNode" presStyleCnt="0"/>
      <dgm:spPr/>
    </dgm:pt>
    <dgm:pt modelId="{DC945130-EF52-418B-BE78-683A026E2D1D}" type="pres">
      <dgm:prSet presAssocID="{64E19BD1-A37A-478E-B3D3-85CD5D6EBEAE}" presName="pictRect" presStyleLbl="node1" presStyleIdx="0" presStyleCnt="1" custLinFactNeighborX="-67772" custLinFactNeighborY="5097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D279474E-5142-4C29-A2FA-28FA44DCD82B}" type="pres">
      <dgm:prSet presAssocID="{64E19BD1-A37A-478E-B3D3-85CD5D6EBEAE}" presName="textRect" presStyleLbl="revTx" presStyleIdx="0" presStyleCnt="1">
        <dgm:presLayoutVars>
          <dgm:bulletEnabled val="1"/>
        </dgm:presLayoutVars>
      </dgm:prSet>
      <dgm:spPr/>
    </dgm:pt>
  </dgm:ptLst>
  <dgm:cxnLst>
    <dgm:cxn modelId="{87D24606-4855-4F05-A3D6-A9DE73CF785E}" srcId="{F7CCE0A5-E774-4540-96C6-241A3996EBFB}" destId="{64E19BD1-A37A-478E-B3D3-85CD5D6EBEAE}" srcOrd="0" destOrd="0" parTransId="{38AE4FFB-230B-4FF4-8255-2C695F1C2641}" sibTransId="{7F67B99F-237A-48FB-ACAF-65A9466AFFED}"/>
    <dgm:cxn modelId="{DFE6A22C-1DDA-4279-80CA-086127EDD9A2}" type="presOf" srcId="{F7CCE0A5-E774-4540-96C6-241A3996EBFB}" destId="{5794875D-CB11-46BE-B7EF-FAD02EBEE0AC}" srcOrd="0" destOrd="0" presId="urn:microsoft.com/office/officeart/2005/8/layout/pList1"/>
    <dgm:cxn modelId="{4B1FE3E1-C542-41F6-9544-B66357DF336A}" type="presOf" srcId="{64E19BD1-A37A-478E-B3D3-85CD5D6EBEAE}" destId="{D279474E-5142-4C29-A2FA-28FA44DCD82B}" srcOrd="0" destOrd="0" presId="urn:microsoft.com/office/officeart/2005/8/layout/pList1"/>
    <dgm:cxn modelId="{9B6A4934-5932-4DBA-9372-EF3713B8DCED}" type="presParOf" srcId="{5794875D-CB11-46BE-B7EF-FAD02EBEE0AC}" destId="{E75C7E91-5185-4984-92B3-C7BE6D66B32F}" srcOrd="0" destOrd="0" presId="urn:microsoft.com/office/officeart/2005/8/layout/pList1"/>
    <dgm:cxn modelId="{4391EC40-F02D-4694-88A4-832CAAB01EA0}" type="presParOf" srcId="{E75C7E91-5185-4984-92B3-C7BE6D66B32F}" destId="{DC945130-EF52-418B-BE78-683A026E2D1D}" srcOrd="0" destOrd="0" presId="urn:microsoft.com/office/officeart/2005/8/layout/pList1"/>
    <dgm:cxn modelId="{44640A7E-B721-4668-AF00-39613F0D2061}" type="presParOf" srcId="{E75C7E91-5185-4984-92B3-C7BE6D66B32F}" destId="{D279474E-5142-4C29-A2FA-28FA44DCD82B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E50114-AC01-46DB-A7EA-E53A69BF0EAC}" type="doc">
      <dgm:prSet loTypeId="urn:microsoft.com/office/officeart/2005/8/layout/bList2" loCatId="picture" qsTypeId="urn:microsoft.com/office/officeart/2005/8/quickstyle/simple1" qsCatId="simple" csTypeId="urn:microsoft.com/office/officeart/2005/8/colors/accent1_2" csCatId="accent1" phldr="1"/>
      <dgm:spPr/>
    </dgm:pt>
    <dgm:pt modelId="{194777D5-2D86-445D-B137-95F526DAD6F0}">
      <dgm:prSet phldrT="[Texto]" custT="1"/>
      <dgm:spPr/>
      <dgm:t>
        <a:bodyPr/>
        <a:lstStyle/>
        <a:p>
          <a:pPr algn="ctr"/>
          <a:r>
            <a:rPr lang="es-CO" sz="1800" b="1" dirty="0"/>
            <a:t>COLOMBIA</a:t>
          </a:r>
          <a:endParaRPr lang="es-CO" sz="1600" b="1" dirty="0"/>
        </a:p>
      </dgm:t>
    </dgm:pt>
    <dgm:pt modelId="{AEBDB91E-F0C1-4B89-8328-69E961087D67}" type="parTrans" cxnId="{55EC2F48-365C-425D-97A8-AEC854BE496C}">
      <dgm:prSet/>
      <dgm:spPr/>
      <dgm:t>
        <a:bodyPr/>
        <a:lstStyle/>
        <a:p>
          <a:endParaRPr lang="es-CO"/>
        </a:p>
      </dgm:t>
    </dgm:pt>
    <dgm:pt modelId="{85B109E5-90CD-4622-AC8C-F60956BA6E51}" type="sibTrans" cxnId="{55EC2F48-365C-425D-97A8-AEC854BE496C}">
      <dgm:prSet/>
      <dgm:spPr/>
      <dgm:t>
        <a:bodyPr/>
        <a:lstStyle/>
        <a:p>
          <a:endParaRPr lang="es-CO"/>
        </a:p>
      </dgm:t>
    </dgm:pt>
    <dgm:pt modelId="{9E3B6C65-398F-4F4E-90D4-DAA9CFAABADD}">
      <dgm:prSet phldrT="[Texto]" custT="1"/>
      <dgm:spPr/>
      <dgm:t>
        <a:bodyPr/>
        <a:lstStyle/>
        <a:p>
          <a:pPr algn="ctr"/>
          <a:r>
            <a:rPr lang="es-CO" sz="1800" b="1" dirty="0"/>
            <a:t>PERU</a:t>
          </a:r>
        </a:p>
      </dgm:t>
    </dgm:pt>
    <dgm:pt modelId="{B3B9EF64-077D-4E1C-9A76-8342CCC6E5BB}" type="parTrans" cxnId="{E153A1B2-16C6-4176-965D-8766CDCF7C22}">
      <dgm:prSet/>
      <dgm:spPr/>
      <dgm:t>
        <a:bodyPr/>
        <a:lstStyle/>
        <a:p>
          <a:endParaRPr lang="es-CO"/>
        </a:p>
      </dgm:t>
    </dgm:pt>
    <dgm:pt modelId="{F35986CA-7E51-416A-8A9C-CFA0AE17D24B}" type="sibTrans" cxnId="{E153A1B2-16C6-4176-965D-8766CDCF7C22}">
      <dgm:prSet/>
      <dgm:spPr/>
      <dgm:t>
        <a:bodyPr/>
        <a:lstStyle/>
        <a:p>
          <a:endParaRPr lang="es-CO"/>
        </a:p>
      </dgm:t>
    </dgm:pt>
    <dgm:pt modelId="{2F1747EB-6784-4EB3-AE0F-CE1DFC503527}">
      <dgm:prSet phldrT="[Texto]" custT="1"/>
      <dgm:spPr/>
      <dgm:t>
        <a:bodyPr/>
        <a:lstStyle/>
        <a:p>
          <a:pPr algn="ctr"/>
          <a:r>
            <a:rPr lang="es-CO" sz="1800" b="1" dirty="0"/>
            <a:t>MEXICO</a:t>
          </a:r>
        </a:p>
      </dgm:t>
    </dgm:pt>
    <dgm:pt modelId="{06EACFBB-E501-4D6E-8119-F604A23CA198}" type="parTrans" cxnId="{01A99328-40F0-40DA-B359-A2277FA2DC37}">
      <dgm:prSet/>
      <dgm:spPr/>
      <dgm:t>
        <a:bodyPr/>
        <a:lstStyle/>
        <a:p>
          <a:endParaRPr lang="es-CO"/>
        </a:p>
      </dgm:t>
    </dgm:pt>
    <dgm:pt modelId="{FFE5445C-9D1D-446B-BF79-DFE82487E2C9}" type="sibTrans" cxnId="{01A99328-40F0-40DA-B359-A2277FA2DC37}">
      <dgm:prSet/>
      <dgm:spPr/>
      <dgm:t>
        <a:bodyPr/>
        <a:lstStyle/>
        <a:p>
          <a:endParaRPr lang="es-CO"/>
        </a:p>
      </dgm:t>
    </dgm:pt>
    <dgm:pt modelId="{B3FE2DB8-3408-4625-9C58-023C847E8FEC}">
      <dgm:prSet phldrT="[Texto]" custT="1"/>
      <dgm:spPr/>
      <dgm:t>
        <a:bodyPr/>
        <a:lstStyle/>
        <a:p>
          <a:pPr algn="ctr"/>
          <a:r>
            <a:rPr lang="es-CO" sz="1800" b="1" dirty="0"/>
            <a:t>BRAZIL</a:t>
          </a:r>
        </a:p>
      </dgm:t>
    </dgm:pt>
    <dgm:pt modelId="{FDAB9B10-73FB-4B76-BAA7-F4B5F76937B4}" type="parTrans" cxnId="{BD35564F-F64C-4218-AAA2-4B2C19FE2C71}">
      <dgm:prSet/>
      <dgm:spPr/>
      <dgm:t>
        <a:bodyPr/>
        <a:lstStyle/>
        <a:p>
          <a:endParaRPr lang="es-CO"/>
        </a:p>
      </dgm:t>
    </dgm:pt>
    <dgm:pt modelId="{8AAAABC8-0855-458F-9D61-64FD0610EE93}" type="sibTrans" cxnId="{BD35564F-F64C-4218-AAA2-4B2C19FE2C71}">
      <dgm:prSet/>
      <dgm:spPr/>
      <dgm:t>
        <a:bodyPr/>
        <a:lstStyle/>
        <a:p>
          <a:endParaRPr lang="es-CO"/>
        </a:p>
      </dgm:t>
    </dgm:pt>
    <dgm:pt modelId="{0E668CD0-4CE7-474B-8CAE-93114BF83AF0}">
      <dgm:prSet phldrT="[Texto]" custT="1"/>
      <dgm:spPr/>
      <dgm:t>
        <a:bodyPr/>
        <a:lstStyle/>
        <a:p>
          <a:pPr algn="ctr"/>
          <a:r>
            <a:rPr lang="es-CO" sz="1600" b="1" dirty="0"/>
            <a:t>GUATEMALA</a:t>
          </a:r>
        </a:p>
      </dgm:t>
    </dgm:pt>
    <dgm:pt modelId="{7DA7615A-F501-4669-9D20-A140EFB658AE}" type="parTrans" cxnId="{E2B839B7-A41C-46A6-ADFA-9F6F8A8C1656}">
      <dgm:prSet/>
      <dgm:spPr/>
      <dgm:t>
        <a:bodyPr/>
        <a:lstStyle/>
        <a:p>
          <a:endParaRPr lang="es-CO"/>
        </a:p>
      </dgm:t>
    </dgm:pt>
    <dgm:pt modelId="{D4BE8C90-A180-4C71-B4EB-7860D53CD7B6}" type="sibTrans" cxnId="{E2B839B7-A41C-46A6-ADFA-9F6F8A8C1656}">
      <dgm:prSet/>
      <dgm:spPr/>
      <dgm:t>
        <a:bodyPr/>
        <a:lstStyle/>
        <a:p>
          <a:endParaRPr lang="es-CO"/>
        </a:p>
      </dgm:t>
    </dgm:pt>
    <dgm:pt modelId="{9952428B-2B64-4056-B56C-CB47B24F33A7}">
      <dgm:prSet phldrT="[Texto]"/>
      <dgm:spPr/>
      <dgm:t>
        <a:bodyPr/>
        <a:lstStyle/>
        <a:p>
          <a:pPr algn="ctr"/>
          <a:r>
            <a:rPr lang="es-CO" b="1" dirty="0"/>
            <a:t>COSTA RICA</a:t>
          </a:r>
        </a:p>
      </dgm:t>
    </dgm:pt>
    <dgm:pt modelId="{D199BD0E-D029-4E9F-8718-8815C6772F45}" type="parTrans" cxnId="{5077A87E-8584-434E-AA69-4F7DBD366049}">
      <dgm:prSet/>
      <dgm:spPr/>
      <dgm:t>
        <a:bodyPr/>
        <a:lstStyle/>
        <a:p>
          <a:endParaRPr lang="es-CO"/>
        </a:p>
      </dgm:t>
    </dgm:pt>
    <dgm:pt modelId="{0EE855B4-2E89-4E60-8AC8-F1B01127DCDB}" type="sibTrans" cxnId="{5077A87E-8584-434E-AA69-4F7DBD366049}">
      <dgm:prSet/>
      <dgm:spPr/>
      <dgm:t>
        <a:bodyPr/>
        <a:lstStyle/>
        <a:p>
          <a:endParaRPr lang="es-CO"/>
        </a:p>
      </dgm:t>
    </dgm:pt>
    <dgm:pt modelId="{AB1BE31F-AB52-4DCA-BD03-E5C40E723FC6}">
      <dgm:prSet phldrT="[Texto]" custT="1"/>
      <dgm:spPr/>
      <dgm:t>
        <a:bodyPr/>
        <a:lstStyle/>
        <a:p>
          <a:pPr algn="ctr"/>
          <a:r>
            <a:rPr lang="es-CO" sz="1800" b="1" dirty="0"/>
            <a:t>ECUADOR</a:t>
          </a:r>
        </a:p>
      </dgm:t>
    </dgm:pt>
    <dgm:pt modelId="{D2353A88-0B13-4815-BA68-C78BE3167E9E}" type="parTrans" cxnId="{24CF8287-EFC1-4E79-AABB-8ABE5FD1D067}">
      <dgm:prSet/>
      <dgm:spPr/>
      <dgm:t>
        <a:bodyPr/>
        <a:lstStyle/>
        <a:p>
          <a:endParaRPr lang="es-CO"/>
        </a:p>
      </dgm:t>
    </dgm:pt>
    <dgm:pt modelId="{5DAD0E24-D6FF-4409-9F8C-1BB93BDE2CF4}" type="sibTrans" cxnId="{24CF8287-EFC1-4E79-AABB-8ABE5FD1D067}">
      <dgm:prSet/>
      <dgm:spPr/>
      <dgm:t>
        <a:bodyPr/>
        <a:lstStyle/>
        <a:p>
          <a:endParaRPr lang="es-CO"/>
        </a:p>
      </dgm:t>
    </dgm:pt>
    <dgm:pt modelId="{FB6D91FC-DD75-4C66-B9DC-478349B99178}" type="pres">
      <dgm:prSet presAssocID="{ACE50114-AC01-46DB-A7EA-E53A69BF0EAC}" presName="diagram" presStyleCnt="0">
        <dgm:presLayoutVars>
          <dgm:dir/>
          <dgm:animLvl val="lvl"/>
          <dgm:resizeHandles val="exact"/>
        </dgm:presLayoutVars>
      </dgm:prSet>
      <dgm:spPr/>
    </dgm:pt>
    <dgm:pt modelId="{5E1E9B62-EA8B-43A3-8E67-AF6695E12B01}" type="pres">
      <dgm:prSet presAssocID="{194777D5-2D86-445D-B137-95F526DAD6F0}" presName="compNode" presStyleCnt="0"/>
      <dgm:spPr/>
    </dgm:pt>
    <dgm:pt modelId="{1D0B6D49-9FC8-452C-ADB0-30A2EA99CD83}" type="pres">
      <dgm:prSet presAssocID="{194777D5-2D86-445D-B137-95F526DAD6F0}" presName="childRect" presStyleLbl="bgAcc1" presStyleIdx="0" presStyleCnt="7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48361909-3296-4F72-8FB2-E118B4216857}" type="pres">
      <dgm:prSet presAssocID="{194777D5-2D86-445D-B137-95F526DAD6F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4D00D3F-5F0E-48EF-BB9B-336144826CD1}" type="pres">
      <dgm:prSet presAssocID="{194777D5-2D86-445D-B137-95F526DAD6F0}" presName="parentRect" presStyleLbl="alignNode1" presStyleIdx="0" presStyleCnt="7"/>
      <dgm:spPr/>
    </dgm:pt>
    <dgm:pt modelId="{CDD745E8-EBF8-4EDC-9A3D-AB29635C325D}" type="pres">
      <dgm:prSet presAssocID="{194777D5-2D86-445D-B137-95F526DAD6F0}" presName="adorn" presStyleLbl="fgAccFollowNode1" presStyleIdx="0" presStyleCnt="7"/>
      <dgm:spPr/>
    </dgm:pt>
    <dgm:pt modelId="{9C09F658-901E-4C5D-9E01-288073508138}" type="pres">
      <dgm:prSet presAssocID="{85B109E5-90CD-4622-AC8C-F60956BA6E51}" presName="sibTrans" presStyleLbl="sibTrans2D1" presStyleIdx="0" presStyleCnt="0"/>
      <dgm:spPr/>
    </dgm:pt>
    <dgm:pt modelId="{0B65E756-6667-4B1C-A9FF-B241D377BC2E}" type="pres">
      <dgm:prSet presAssocID="{9E3B6C65-398F-4F4E-90D4-DAA9CFAABADD}" presName="compNode" presStyleCnt="0"/>
      <dgm:spPr/>
    </dgm:pt>
    <dgm:pt modelId="{E6E7B34D-E571-433A-B80D-561ED2CEA7DF}" type="pres">
      <dgm:prSet presAssocID="{9E3B6C65-398F-4F4E-90D4-DAA9CFAABADD}" presName="childRect" presStyleLbl="bgAcc1" presStyleIdx="1" presStyleCnt="7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1E53A042-6E0E-4342-9FAB-465B328FCF6C}" type="pres">
      <dgm:prSet presAssocID="{9E3B6C65-398F-4F4E-90D4-DAA9CFAABAD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11B9539-15FB-4DC6-B79D-5201E64D329C}" type="pres">
      <dgm:prSet presAssocID="{9E3B6C65-398F-4F4E-90D4-DAA9CFAABADD}" presName="parentRect" presStyleLbl="alignNode1" presStyleIdx="1" presStyleCnt="7"/>
      <dgm:spPr/>
    </dgm:pt>
    <dgm:pt modelId="{91C35B13-D9CC-4701-B601-1A18A24B33C5}" type="pres">
      <dgm:prSet presAssocID="{9E3B6C65-398F-4F4E-90D4-DAA9CFAABADD}" presName="adorn" presStyleLbl="fgAccFollowNode1" presStyleIdx="1" presStyleCnt="7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</dgm:pt>
    <dgm:pt modelId="{EE7934E1-5F34-4CDB-81CC-31EBFCEB0EFA}" type="pres">
      <dgm:prSet presAssocID="{F35986CA-7E51-416A-8A9C-CFA0AE17D24B}" presName="sibTrans" presStyleLbl="sibTrans2D1" presStyleIdx="0" presStyleCnt="0"/>
      <dgm:spPr/>
    </dgm:pt>
    <dgm:pt modelId="{CEECC15F-1EFF-49B3-A38B-4962AA60CBDE}" type="pres">
      <dgm:prSet presAssocID="{2F1747EB-6784-4EB3-AE0F-CE1DFC503527}" presName="compNode" presStyleCnt="0"/>
      <dgm:spPr/>
    </dgm:pt>
    <dgm:pt modelId="{65444548-7D18-4FFC-88CD-2C1768E77BF1}" type="pres">
      <dgm:prSet presAssocID="{2F1747EB-6784-4EB3-AE0F-CE1DFC503527}" presName="childRect" presStyleLbl="bgAcc1" presStyleIdx="2" presStyleCnt="7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E42FF9A9-9F4D-4322-B775-7FD9D156059A}" type="pres">
      <dgm:prSet presAssocID="{2F1747EB-6784-4EB3-AE0F-CE1DFC50352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D934C03-4A66-4176-8D49-DD7E36129053}" type="pres">
      <dgm:prSet presAssocID="{2F1747EB-6784-4EB3-AE0F-CE1DFC503527}" presName="parentRect" presStyleLbl="alignNode1" presStyleIdx="2" presStyleCnt="7"/>
      <dgm:spPr/>
    </dgm:pt>
    <dgm:pt modelId="{7FBE3F7B-9F66-4B8F-BF17-3C3DA6417305}" type="pres">
      <dgm:prSet presAssocID="{2F1747EB-6784-4EB3-AE0F-CE1DFC503527}" presName="adorn" presStyleLbl="fgAccFollowNode1" presStyleIdx="2" presStyleCnt="7"/>
      <dgm:spPr/>
    </dgm:pt>
    <dgm:pt modelId="{7CCF93B4-803A-4CEA-BE9E-6EFDAD6F34EE}" type="pres">
      <dgm:prSet presAssocID="{FFE5445C-9D1D-446B-BF79-DFE82487E2C9}" presName="sibTrans" presStyleLbl="sibTrans2D1" presStyleIdx="0" presStyleCnt="0"/>
      <dgm:spPr/>
    </dgm:pt>
    <dgm:pt modelId="{7AAEAE5F-9B2B-4183-A5A4-225C60D7F55C}" type="pres">
      <dgm:prSet presAssocID="{B3FE2DB8-3408-4625-9C58-023C847E8FEC}" presName="compNode" presStyleCnt="0"/>
      <dgm:spPr/>
    </dgm:pt>
    <dgm:pt modelId="{3ACC8EC2-92FB-466F-838F-EC989686DF05}" type="pres">
      <dgm:prSet presAssocID="{B3FE2DB8-3408-4625-9C58-023C847E8FEC}" presName="childRect" presStyleLbl="bgAcc1" presStyleIdx="3" presStyleCnt="7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A3F171EF-9475-48A9-A336-A2FB19CD8730}" type="pres">
      <dgm:prSet presAssocID="{B3FE2DB8-3408-4625-9C58-023C847E8FE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319A52C-5516-4663-BE5F-8D9116C51D08}" type="pres">
      <dgm:prSet presAssocID="{B3FE2DB8-3408-4625-9C58-023C847E8FEC}" presName="parentRect" presStyleLbl="alignNode1" presStyleIdx="3" presStyleCnt="7"/>
      <dgm:spPr/>
    </dgm:pt>
    <dgm:pt modelId="{E2EE2714-73A1-4FD8-89E4-E5C78E6F1145}" type="pres">
      <dgm:prSet presAssocID="{B3FE2DB8-3408-4625-9C58-023C847E8FEC}" presName="adorn" presStyleLbl="fgAccFollowNode1" presStyleIdx="3" presStyleCnt="7"/>
      <dgm:spPr/>
    </dgm:pt>
    <dgm:pt modelId="{277B2902-C1BE-40F5-966A-6958C00EFCC6}" type="pres">
      <dgm:prSet presAssocID="{8AAAABC8-0855-458F-9D61-64FD0610EE93}" presName="sibTrans" presStyleLbl="sibTrans2D1" presStyleIdx="0" presStyleCnt="0"/>
      <dgm:spPr/>
    </dgm:pt>
    <dgm:pt modelId="{F891DE09-281D-4CCE-849C-764B2B756E44}" type="pres">
      <dgm:prSet presAssocID="{AB1BE31F-AB52-4DCA-BD03-E5C40E723FC6}" presName="compNode" presStyleCnt="0"/>
      <dgm:spPr/>
    </dgm:pt>
    <dgm:pt modelId="{ADE5A4F2-E75F-4CB6-AB1F-649C07B6A320}" type="pres">
      <dgm:prSet presAssocID="{AB1BE31F-AB52-4DCA-BD03-E5C40E723FC6}" presName="childRect" presStyleLbl="bgAcc1" presStyleIdx="4" presStyleCnt="7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5BD0C9D1-010F-45CC-B36F-C7AEA5F4B16A}" type="pres">
      <dgm:prSet presAssocID="{AB1BE31F-AB52-4DCA-BD03-E5C40E723FC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2BD53BD-778E-4998-80B3-0294505F82C5}" type="pres">
      <dgm:prSet presAssocID="{AB1BE31F-AB52-4DCA-BD03-E5C40E723FC6}" presName="parentRect" presStyleLbl="alignNode1" presStyleIdx="4" presStyleCnt="7"/>
      <dgm:spPr/>
    </dgm:pt>
    <dgm:pt modelId="{93941FB1-C047-4B03-B085-E94F73E2CCF4}" type="pres">
      <dgm:prSet presAssocID="{AB1BE31F-AB52-4DCA-BD03-E5C40E723FC6}" presName="adorn" presStyleLbl="fgAccFollowNode1" presStyleIdx="4" presStyleCnt="7"/>
      <dgm:spPr/>
    </dgm:pt>
    <dgm:pt modelId="{EC1630B1-5B1B-4D87-BA7F-DC274697118F}" type="pres">
      <dgm:prSet presAssocID="{5DAD0E24-D6FF-4409-9F8C-1BB93BDE2CF4}" presName="sibTrans" presStyleLbl="sibTrans2D1" presStyleIdx="0" presStyleCnt="0"/>
      <dgm:spPr/>
    </dgm:pt>
    <dgm:pt modelId="{274BDCB5-5AD3-427A-B2A6-542ED03590A2}" type="pres">
      <dgm:prSet presAssocID="{0E668CD0-4CE7-474B-8CAE-93114BF83AF0}" presName="compNode" presStyleCnt="0"/>
      <dgm:spPr/>
    </dgm:pt>
    <dgm:pt modelId="{018DA895-F274-4BC8-824F-E3A3B730B32C}" type="pres">
      <dgm:prSet presAssocID="{0E668CD0-4CE7-474B-8CAE-93114BF83AF0}" presName="childRect" presStyleLbl="bgAcc1" presStyleIdx="5" presStyleCnt="7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37832F0C-52D1-4608-86B2-1EB001513110}" type="pres">
      <dgm:prSet presAssocID="{0E668CD0-4CE7-474B-8CAE-93114BF83AF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139C1E2-E195-46A8-9BF2-65AD5E5E0500}" type="pres">
      <dgm:prSet presAssocID="{0E668CD0-4CE7-474B-8CAE-93114BF83AF0}" presName="parentRect" presStyleLbl="alignNode1" presStyleIdx="5" presStyleCnt="7"/>
      <dgm:spPr/>
    </dgm:pt>
    <dgm:pt modelId="{871BFF7C-3FB9-4A0F-8D94-85B33BEED6E5}" type="pres">
      <dgm:prSet presAssocID="{0E668CD0-4CE7-474B-8CAE-93114BF83AF0}" presName="adorn" presStyleLbl="fgAccFollowNode1" presStyleIdx="5" presStyleCnt="7"/>
      <dgm:spPr/>
    </dgm:pt>
    <dgm:pt modelId="{29C35F6B-2677-4D58-BE91-B78A8532BD12}" type="pres">
      <dgm:prSet presAssocID="{D4BE8C90-A180-4C71-B4EB-7860D53CD7B6}" presName="sibTrans" presStyleLbl="sibTrans2D1" presStyleIdx="0" presStyleCnt="0"/>
      <dgm:spPr/>
    </dgm:pt>
    <dgm:pt modelId="{6AFB4D37-73E7-4FEA-8DBC-1B687ACC0E6D}" type="pres">
      <dgm:prSet presAssocID="{9952428B-2B64-4056-B56C-CB47B24F33A7}" presName="compNode" presStyleCnt="0"/>
      <dgm:spPr/>
    </dgm:pt>
    <dgm:pt modelId="{120EE01E-EDC6-4653-A427-1D7135E70AD7}" type="pres">
      <dgm:prSet presAssocID="{9952428B-2B64-4056-B56C-CB47B24F33A7}" presName="childRect" presStyleLbl="bgAcc1" presStyleIdx="6" presStyleCnt="7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1DE0B918-1284-4271-BD7A-FAC88919D63E}" type="pres">
      <dgm:prSet presAssocID="{9952428B-2B64-4056-B56C-CB47B24F33A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91DCB4C-1D44-40C1-B872-0EBEA46FE612}" type="pres">
      <dgm:prSet presAssocID="{9952428B-2B64-4056-B56C-CB47B24F33A7}" presName="parentRect" presStyleLbl="alignNode1" presStyleIdx="6" presStyleCnt="7"/>
      <dgm:spPr/>
    </dgm:pt>
    <dgm:pt modelId="{AD745FB3-656E-4523-8630-1BC171976C63}" type="pres">
      <dgm:prSet presAssocID="{9952428B-2B64-4056-B56C-CB47B24F33A7}" presName="adorn" presStyleLbl="fgAccFollowNode1" presStyleIdx="6" presStyleCnt="7"/>
      <dgm:spPr/>
    </dgm:pt>
  </dgm:ptLst>
  <dgm:cxnLst>
    <dgm:cxn modelId="{8E927105-924E-4160-9265-2021A13BD954}" type="presOf" srcId="{B3FE2DB8-3408-4625-9C58-023C847E8FEC}" destId="{A3F171EF-9475-48A9-A336-A2FB19CD8730}" srcOrd="0" destOrd="0" presId="urn:microsoft.com/office/officeart/2005/8/layout/bList2"/>
    <dgm:cxn modelId="{01000A14-A066-4B4D-9982-F54F171E7E3C}" type="presOf" srcId="{0E668CD0-4CE7-474B-8CAE-93114BF83AF0}" destId="{37832F0C-52D1-4608-86B2-1EB001513110}" srcOrd="0" destOrd="0" presId="urn:microsoft.com/office/officeart/2005/8/layout/bList2"/>
    <dgm:cxn modelId="{F7D18614-C0F1-4BAE-9F3E-A01427E0D087}" type="presOf" srcId="{AB1BE31F-AB52-4DCA-BD03-E5C40E723FC6}" destId="{22BD53BD-778E-4998-80B3-0294505F82C5}" srcOrd="1" destOrd="0" presId="urn:microsoft.com/office/officeart/2005/8/layout/bList2"/>
    <dgm:cxn modelId="{C899851C-165D-4DD8-8A1B-C612FDB80165}" type="presOf" srcId="{F35986CA-7E51-416A-8A9C-CFA0AE17D24B}" destId="{EE7934E1-5F34-4CDB-81CC-31EBFCEB0EFA}" srcOrd="0" destOrd="0" presId="urn:microsoft.com/office/officeart/2005/8/layout/bList2"/>
    <dgm:cxn modelId="{83F66A1F-ED4F-49AC-92EB-E8C7119D10E5}" type="presOf" srcId="{5DAD0E24-D6FF-4409-9F8C-1BB93BDE2CF4}" destId="{EC1630B1-5B1B-4D87-BA7F-DC274697118F}" srcOrd="0" destOrd="0" presId="urn:microsoft.com/office/officeart/2005/8/layout/bList2"/>
    <dgm:cxn modelId="{01A99328-40F0-40DA-B359-A2277FA2DC37}" srcId="{ACE50114-AC01-46DB-A7EA-E53A69BF0EAC}" destId="{2F1747EB-6784-4EB3-AE0F-CE1DFC503527}" srcOrd="2" destOrd="0" parTransId="{06EACFBB-E501-4D6E-8119-F604A23CA198}" sibTransId="{FFE5445C-9D1D-446B-BF79-DFE82487E2C9}"/>
    <dgm:cxn modelId="{2CE9B82F-380D-43C7-B8BF-74737A68C78B}" type="presOf" srcId="{2F1747EB-6784-4EB3-AE0F-CE1DFC503527}" destId="{E42FF9A9-9F4D-4322-B775-7FD9D156059A}" srcOrd="0" destOrd="0" presId="urn:microsoft.com/office/officeart/2005/8/layout/bList2"/>
    <dgm:cxn modelId="{55EC2F48-365C-425D-97A8-AEC854BE496C}" srcId="{ACE50114-AC01-46DB-A7EA-E53A69BF0EAC}" destId="{194777D5-2D86-445D-B137-95F526DAD6F0}" srcOrd="0" destOrd="0" parTransId="{AEBDB91E-F0C1-4B89-8328-69E961087D67}" sibTransId="{85B109E5-90CD-4622-AC8C-F60956BA6E51}"/>
    <dgm:cxn modelId="{4A75D84A-D1F9-41E4-A189-F4CC4330725C}" type="presOf" srcId="{9E3B6C65-398F-4F4E-90D4-DAA9CFAABADD}" destId="{711B9539-15FB-4DC6-B79D-5201E64D329C}" srcOrd="1" destOrd="0" presId="urn:microsoft.com/office/officeart/2005/8/layout/bList2"/>
    <dgm:cxn modelId="{3F31914C-7E7C-4504-9D77-41929CFC1D48}" type="presOf" srcId="{9E3B6C65-398F-4F4E-90D4-DAA9CFAABADD}" destId="{1E53A042-6E0E-4342-9FAB-465B328FCF6C}" srcOrd="0" destOrd="0" presId="urn:microsoft.com/office/officeart/2005/8/layout/bList2"/>
    <dgm:cxn modelId="{BD35564F-F64C-4218-AAA2-4B2C19FE2C71}" srcId="{ACE50114-AC01-46DB-A7EA-E53A69BF0EAC}" destId="{B3FE2DB8-3408-4625-9C58-023C847E8FEC}" srcOrd="3" destOrd="0" parTransId="{FDAB9B10-73FB-4B76-BAA7-F4B5F76937B4}" sibTransId="{8AAAABC8-0855-458F-9D61-64FD0610EE93}"/>
    <dgm:cxn modelId="{B5577771-78F2-4BBB-8B5F-F34DC52F3376}" type="presOf" srcId="{194777D5-2D86-445D-B137-95F526DAD6F0}" destId="{48361909-3296-4F72-8FB2-E118B4216857}" srcOrd="0" destOrd="0" presId="urn:microsoft.com/office/officeart/2005/8/layout/bList2"/>
    <dgm:cxn modelId="{48FFEC77-C9B1-4988-B39F-592A5EBA2A81}" type="presOf" srcId="{FFE5445C-9D1D-446B-BF79-DFE82487E2C9}" destId="{7CCF93B4-803A-4CEA-BE9E-6EFDAD6F34EE}" srcOrd="0" destOrd="0" presId="urn:microsoft.com/office/officeart/2005/8/layout/bList2"/>
    <dgm:cxn modelId="{382E8C7E-EDD5-4A98-B0C3-715CA4D87BF9}" type="presOf" srcId="{D4BE8C90-A180-4C71-B4EB-7860D53CD7B6}" destId="{29C35F6B-2677-4D58-BE91-B78A8532BD12}" srcOrd="0" destOrd="0" presId="urn:microsoft.com/office/officeart/2005/8/layout/bList2"/>
    <dgm:cxn modelId="{5077A87E-8584-434E-AA69-4F7DBD366049}" srcId="{ACE50114-AC01-46DB-A7EA-E53A69BF0EAC}" destId="{9952428B-2B64-4056-B56C-CB47B24F33A7}" srcOrd="6" destOrd="0" parTransId="{D199BD0E-D029-4E9F-8718-8815C6772F45}" sibTransId="{0EE855B4-2E89-4E60-8AC8-F1B01127DCDB}"/>
    <dgm:cxn modelId="{EF6B8980-0ED9-421F-A692-38F58DC39A4D}" type="presOf" srcId="{194777D5-2D86-445D-B137-95F526DAD6F0}" destId="{04D00D3F-5F0E-48EF-BB9B-336144826CD1}" srcOrd="1" destOrd="0" presId="urn:microsoft.com/office/officeart/2005/8/layout/bList2"/>
    <dgm:cxn modelId="{24CF8287-EFC1-4E79-AABB-8ABE5FD1D067}" srcId="{ACE50114-AC01-46DB-A7EA-E53A69BF0EAC}" destId="{AB1BE31F-AB52-4DCA-BD03-E5C40E723FC6}" srcOrd="4" destOrd="0" parTransId="{D2353A88-0B13-4815-BA68-C78BE3167E9E}" sibTransId="{5DAD0E24-D6FF-4409-9F8C-1BB93BDE2CF4}"/>
    <dgm:cxn modelId="{05435C9A-B5AB-459B-BBB3-97DB427D5AFB}" type="presOf" srcId="{2F1747EB-6784-4EB3-AE0F-CE1DFC503527}" destId="{BD934C03-4A66-4176-8D49-DD7E36129053}" srcOrd="1" destOrd="0" presId="urn:microsoft.com/office/officeart/2005/8/layout/bList2"/>
    <dgm:cxn modelId="{ED47A7AC-E244-4A78-A41F-D5D1EC82E614}" type="presOf" srcId="{85B109E5-90CD-4622-AC8C-F60956BA6E51}" destId="{9C09F658-901E-4C5D-9E01-288073508138}" srcOrd="0" destOrd="0" presId="urn:microsoft.com/office/officeart/2005/8/layout/bList2"/>
    <dgm:cxn modelId="{850713AE-EB26-4E03-94DA-A5B02DA8E995}" type="presOf" srcId="{0E668CD0-4CE7-474B-8CAE-93114BF83AF0}" destId="{1139C1E2-E195-46A8-9BF2-65AD5E5E0500}" srcOrd="1" destOrd="0" presId="urn:microsoft.com/office/officeart/2005/8/layout/bList2"/>
    <dgm:cxn modelId="{E153A1B2-16C6-4176-965D-8766CDCF7C22}" srcId="{ACE50114-AC01-46DB-A7EA-E53A69BF0EAC}" destId="{9E3B6C65-398F-4F4E-90D4-DAA9CFAABADD}" srcOrd="1" destOrd="0" parTransId="{B3B9EF64-077D-4E1C-9A76-8342CCC6E5BB}" sibTransId="{F35986CA-7E51-416A-8A9C-CFA0AE17D24B}"/>
    <dgm:cxn modelId="{E2B839B7-A41C-46A6-ADFA-9F6F8A8C1656}" srcId="{ACE50114-AC01-46DB-A7EA-E53A69BF0EAC}" destId="{0E668CD0-4CE7-474B-8CAE-93114BF83AF0}" srcOrd="5" destOrd="0" parTransId="{7DA7615A-F501-4669-9D20-A140EFB658AE}" sibTransId="{D4BE8C90-A180-4C71-B4EB-7860D53CD7B6}"/>
    <dgm:cxn modelId="{003010B8-E35E-4136-874D-E4CDD9903270}" type="presOf" srcId="{AB1BE31F-AB52-4DCA-BD03-E5C40E723FC6}" destId="{5BD0C9D1-010F-45CC-B36F-C7AEA5F4B16A}" srcOrd="0" destOrd="0" presId="urn:microsoft.com/office/officeart/2005/8/layout/bList2"/>
    <dgm:cxn modelId="{82899EBE-330B-4D66-A6DA-FDA1308E3A35}" type="presOf" srcId="{8AAAABC8-0855-458F-9D61-64FD0610EE93}" destId="{277B2902-C1BE-40F5-966A-6958C00EFCC6}" srcOrd="0" destOrd="0" presId="urn:microsoft.com/office/officeart/2005/8/layout/bList2"/>
    <dgm:cxn modelId="{9FF935DF-3596-495A-BFE4-A6CFD619560D}" type="presOf" srcId="{ACE50114-AC01-46DB-A7EA-E53A69BF0EAC}" destId="{FB6D91FC-DD75-4C66-B9DC-478349B99178}" srcOrd="0" destOrd="0" presId="urn:microsoft.com/office/officeart/2005/8/layout/bList2"/>
    <dgm:cxn modelId="{5C6BF3EF-CD9E-4FB0-A7AE-582950CA46A7}" type="presOf" srcId="{B3FE2DB8-3408-4625-9C58-023C847E8FEC}" destId="{F319A52C-5516-4663-BE5F-8D9116C51D08}" srcOrd="1" destOrd="0" presId="urn:microsoft.com/office/officeart/2005/8/layout/bList2"/>
    <dgm:cxn modelId="{DD1D93F3-14EA-482A-B78C-26D2D583BE9E}" type="presOf" srcId="{9952428B-2B64-4056-B56C-CB47B24F33A7}" destId="{A91DCB4C-1D44-40C1-B872-0EBEA46FE612}" srcOrd="1" destOrd="0" presId="urn:microsoft.com/office/officeart/2005/8/layout/bList2"/>
    <dgm:cxn modelId="{204941FA-C068-4800-AB03-B6EF32022A64}" type="presOf" srcId="{9952428B-2B64-4056-B56C-CB47B24F33A7}" destId="{1DE0B918-1284-4271-BD7A-FAC88919D63E}" srcOrd="0" destOrd="0" presId="urn:microsoft.com/office/officeart/2005/8/layout/bList2"/>
    <dgm:cxn modelId="{9635CB05-B96C-41CA-8F3F-D59438853A10}" type="presParOf" srcId="{FB6D91FC-DD75-4C66-B9DC-478349B99178}" destId="{5E1E9B62-EA8B-43A3-8E67-AF6695E12B01}" srcOrd="0" destOrd="0" presId="urn:microsoft.com/office/officeart/2005/8/layout/bList2"/>
    <dgm:cxn modelId="{03DB9FB3-62F9-45E3-A3ED-DE62B7A34D35}" type="presParOf" srcId="{5E1E9B62-EA8B-43A3-8E67-AF6695E12B01}" destId="{1D0B6D49-9FC8-452C-ADB0-30A2EA99CD83}" srcOrd="0" destOrd="0" presId="urn:microsoft.com/office/officeart/2005/8/layout/bList2"/>
    <dgm:cxn modelId="{0214172E-1D88-4107-B9BD-0B7E2374A985}" type="presParOf" srcId="{5E1E9B62-EA8B-43A3-8E67-AF6695E12B01}" destId="{48361909-3296-4F72-8FB2-E118B4216857}" srcOrd="1" destOrd="0" presId="urn:microsoft.com/office/officeart/2005/8/layout/bList2"/>
    <dgm:cxn modelId="{7F297984-44C8-43C5-A55A-9854142424DA}" type="presParOf" srcId="{5E1E9B62-EA8B-43A3-8E67-AF6695E12B01}" destId="{04D00D3F-5F0E-48EF-BB9B-336144826CD1}" srcOrd="2" destOrd="0" presId="urn:microsoft.com/office/officeart/2005/8/layout/bList2"/>
    <dgm:cxn modelId="{46BF6842-06E4-4804-BB3C-A686C18CDC4F}" type="presParOf" srcId="{5E1E9B62-EA8B-43A3-8E67-AF6695E12B01}" destId="{CDD745E8-EBF8-4EDC-9A3D-AB29635C325D}" srcOrd="3" destOrd="0" presId="urn:microsoft.com/office/officeart/2005/8/layout/bList2"/>
    <dgm:cxn modelId="{7EB4C01F-3791-4F24-80D1-B06B53AB1733}" type="presParOf" srcId="{FB6D91FC-DD75-4C66-B9DC-478349B99178}" destId="{9C09F658-901E-4C5D-9E01-288073508138}" srcOrd="1" destOrd="0" presId="urn:microsoft.com/office/officeart/2005/8/layout/bList2"/>
    <dgm:cxn modelId="{ECC37AED-63DF-4E4A-A131-3B586EAD9A05}" type="presParOf" srcId="{FB6D91FC-DD75-4C66-B9DC-478349B99178}" destId="{0B65E756-6667-4B1C-A9FF-B241D377BC2E}" srcOrd="2" destOrd="0" presId="urn:microsoft.com/office/officeart/2005/8/layout/bList2"/>
    <dgm:cxn modelId="{602BB6B6-CAE4-4111-AB9E-678EF5BBF0A2}" type="presParOf" srcId="{0B65E756-6667-4B1C-A9FF-B241D377BC2E}" destId="{E6E7B34D-E571-433A-B80D-561ED2CEA7DF}" srcOrd="0" destOrd="0" presId="urn:microsoft.com/office/officeart/2005/8/layout/bList2"/>
    <dgm:cxn modelId="{F0C8F62F-03B6-4250-AC95-DF7D73272DC6}" type="presParOf" srcId="{0B65E756-6667-4B1C-A9FF-B241D377BC2E}" destId="{1E53A042-6E0E-4342-9FAB-465B328FCF6C}" srcOrd="1" destOrd="0" presId="urn:microsoft.com/office/officeart/2005/8/layout/bList2"/>
    <dgm:cxn modelId="{02AFA227-56F5-4AA0-A44C-ECACCBF8E3D4}" type="presParOf" srcId="{0B65E756-6667-4B1C-A9FF-B241D377BC2E}" destId="{711B9539-15FB-4DC6-B79D-5201E64D329C}" srcOrd="2" destOrd="0" presId="urn:microsoft.com/office/officeart/2005/8/layout/bList2"/>
    <dgm:cxn modelId="{A98B67F1-9C2B-47CB-B532-F5B754B9CA61}" type="presParOf" srcId="{0B65E756-6667-4B1C-A9FF-B241D377BC2E}" destId="{91C35B13-D9CC-4701-B601-1A18A24B33C5}" srcOrd="3" destOrd="0" presId="urn:microsoft.com/office/officeart/2005/8/layout/bList2"/>
    <dgm:cxn modelId="{F7BD2310-CD2E-4567-B9AE-53F589441EBA}" type="presParOf" srcId="{FB6D91FC-DD75-4C66-B9DC-478349B99178}" destId="{EE7934E1-5F34-4CDB-81CC-31EBFCEB0EFA}" srcOrd="3" destOrd="0" presId="urn:microsoft.com/office/officeart/2005/8/layout/bList2"/>
    <dgm:cxn modelId="{A3BA43F1-8B4F-40B6-B0C5-E5EFD470C3DB}" type="presParOf" srcId="{FB6D91FC-DD75-4C66-B9DC-478349B99178}" destId="{CEECC15F-1EFF-49B3-A38B-4962AA60CBDE}" srcOrd="4" destOrd="0" presId="urn:microsoft.com/office/officeart/2005/8/layout/bList2"/>
    <dgm:cxn modelId="{F2E538C3-F0F6-4913-AC09-FAE3AB04AE83}" type="presParOf" srcId="{CEECC15F-1EFF-49B3-A38B-4962AA60CBDE}" destId="{65444548-7D18-4FFC-88CD-2C1768E77BF1}" srcOrd="0" destOrd="0" presId="urn:microsoft.com/office/officeart/2005/8/layout/bList2"/>
    <dgm:cxn modelId="{3DA3FB6E-AC27-4317-A24A-1E0DFDE0FCEC}" type="presParOf" srcId="{CEECC15F-1EFF-49B3-A38B-4962AA60CBDE}" destId="{E42FF9A9-9F4D-4322-B775-7FD9D156059A}" srcOrd="1" destOrd="0" presId="urn:microsoft.com/office/officeart/2005/8/layout/bList2"/>
    <dgm:cxn modelId="{ABBCF66E-3D2B-4FD8-B7EB-EF6FCF849BE8}" type="presParOf" srcId="{CEECC15F-1EFF-49B3-A38B-4962AA60CBDE}" destId="{BD934C03-4A66-4176-8D49-DD7E36129053}" srcOrd="2" destOrd="0" presId="urn:microsoft.com/office/officeart/2005/8/layout/bList2"/>
    <dgm:cxn modelId="{07DF1521-12A5-4C01-8D15-649043706754}" type="presParOf" srcId="{CEECC15F-1EFF-49B3-A38B-4962AA60CBDE}" destId="{7FBE3F7B-9F66-4B8F-BF17-3C3DA6417305}" srcOrd="3" destOrd="0" presId="urn:microsoft.com/office/officeart/2005/8/layout/bList2"/>
    <dgm:cxn modelId="{67BB781C-B8AC-415C-81B1-1DDC42B76E0C}" type="presParOf" srcId="{FB6D91FC-DD75-4C66-B9DC-478349B99178}" destId="{7CCF93B4-803A-4CEA-BE9E-6EFDAD6F34EE}" srcOrd="5" destOrd="0" presId="urn:microsoft.com/office/officeart/2005/8/layout/bList2"/>
    <dgm:cxn modelId="{29FAF5E4-46DE-4CB1-A966-DE0DAE27FA96}" type="presParOf" srcId="{FB6D91FC-DD75-4C66-B9DC-478349B99178}" destId="{7AAEAE5F-9B2B-4183-A5A4-225C60D7F55C}" srcOrd="6" destOrd="0" presId="urn:microsoft.com/office/officeart/2005/8/layout/bList2"/>
    <dgm:cxn modelId="{5B6B53F3-7FCB-413C-9A15-9F7F8BE08C93}" type="presParOf" srcId="{7AAEAE5F-9B2B-4183-A5A4-225C60D7F55C}" destId="{3ACC8EC2-92FB-466F-838F-EC989686DF05}" srcOrd="0" destOrd="0" presId="urn:microsoft.com/office/officeart/2005/8/layout/bList2"/>
    <dgm:cxn modelId="{64D86296-6A27-46BC-A3E1-F7EF21E1B80C}" type="presParOf" srcId="{7AAEAE5F-9B2B-4183-A5A4-225C60D7F55C}" destId="{A3F171EF-9475-48A9-A336-A2FB19CD8730}" srcOrd="1" destOrd="0" presId="urn:microsoft.com/office/officeart/2005/8/layout/bList2"/>
    <dgm:cxn modelId="{73FAE7B2-DB31-40AC-8148-6084F279666B}" type="presParOf" srcId="{7AAEAE5F-9B2B-4183-A5A4-225C60D7F55C}" destId="{F319A52C-5516-4663-BE5F-8D9116C51D08}" srcOrd="2" destOrd="0" presId="urn:microsoft.com/office/officeart/2005/8/layout/bList2"/>
    <dgm:cxn modelId="{11FA0200-F260-466C-BD78-7CF57A3DD4C8}" type="presParOf" srcId="{7AAEAE5F-9B2B-4183-A5A4-225C60D7F55C}" destId="{E2EE2714-73A1-4FD8-89E4-E5C78E6F1145}" srcOrd="3" destOrd="0" presId="urn:microsoft.com/office/officeart/2005/8/layout/bList2"/>
    <dgm:cxn modelId="{8263E9C1-843C-466B-849D-41CC41E72B1B}" type="presParOf" srcId="{FB6D91FC-DD75-4C66-B9DC-478349B99178}" destId="{277B2902-C1BE-40F5-966A-6958C00EFCC6}" srcOrd="7" destOrd="0" presId="urn:microsoft.com/office/officeart/2005/8/layout/bList2"/>
    <dgm:cxn modelId="{8B733652-C6B7-49A1-8D4C-02C182B305BE}" type="presParOf" srcId="{FB6D91FC-DD75-4C66-B9DC-478349B99178}" destId="{F891DE09-281D-4CCE-849C-764B2B756E44}" srcOrd="8" destOrd="0" presId="urn:microsoft.com/office/officeart/2005/8/layout/bList2"/>
    <dgm:cxn modelId="{0DC00038-8B60-4620-A5D3-90A53E93CCBA}" type="presParOf" srcId="{F891DE09-281D-4CCE-849C-764B2B756E44}" destId="{ADE5A4F2-E75F-4CB6-AB1F-649C07B6A320}" srcOrd="0" destOrd="0" presId="urn:microsoft.com/office/officeart/2005/8/layout/bList2"/>
    <dgm:cxn modelId="{47D0DBCB-93AC-4F73-9DDD-FBAC7000D79F}" type="presParOf" srcId="{F891DE09-281D-4CCE-849C-764B2B756E44}" destId="{5BD0C9D1-010F-45CC-B36F-C7AEA5F4B16A}" srcOrd="1" destOrd="0" presId="urn:microsoft.com/office/officeart/2005/8/layout/bList2"/>
    <dgm:cxn modelId="{40A8A53D-65CF-475C-A96B-D141CA7FA94C}" type="presParOf" srcId="{F891DE09-281D-4CCE-849C-764B2B756E44}" destId="{22BD53BD-778E-4998-80B3-0294505F82C5}" srcOrd="2" destOrd="0" presId="urn:microsoft.com/office/officeart/2005/8/layout/bList2"/>
    <dgm:cxn modelId="{E35E72A9-4D14-4AD6-97C4-B01C818BFB48}" type="presParOf" srcId="{F891DE09-281D-4CCE-849C-764B2B756E44}" destId="{93941FB1-C047-4B03-B085-E94F73E2CCF4}" srcOrd="3" destOrd="0" presId="urn:microsoft.com/office/officeart/2005/8/layout/bList2"/>
    <dgm:cxn modelId="{53102275-EF76-474B-8796-EA102DBD8D1C}" type="presParOf" srcId="{FB6D91FC-DD75-4C66-B9DC-478349B99178}" destId="{EC1630B1-5B1B-4D87-BA7F-DC274697118F}" srcOrd="9" destOrd="0" presId="urn:microsoft.com/office/officeart/2005/8/layout/bList2"/>
    <dgm:cxn modelId="{D226915A-4975-4EAC-8EFF-4B7A6CAD6A60}" type="presParOf" srcId="{FB6D91FC-DD75-4C66-B9DC-478349B99178}" destId="{274BDCB5-5AD3-427A-B2A6-542ED03590A2}" srcOrd="10" destOrd="0" presId="urn:microsoft.com/office/officeart/2005/8/layout/bList2"/>
    <dgm:cxn modelId="{84DE1167-C557-4E36-B0FE-5E96B1EB11D0}" type="presParOf" srcId="{274BDCB5-5AD3-427A-B2A6-542ED03590A2}" destId="{018DA895-F274-4BC8-824F-E3A3B730B32C}" srcOrd="0" destOrd="0" presId="urn:microsoft.com/office/officeart/2005/8/layout/bList2"/>
    <dgm:cxn modelId="{913BB64D-84C0-4D3F-BE33-A24A2B6F58D4}" type="presParOf" srcId="{274BDCB5-5AD3-427A-B2A6-542ED03590A2}" destId="{37832F0C-52D1-4608-86B2-1EB001513110}" srcOrd="1" destOrd="0" presId="urn:microsoft.com/office/officeart/2005/8/layout/bList2"/>
    <dgm:cxn modelId="{AC2A9BA2-CA69-4DBA-9014-0FFE6623D628}" type="presParOf" srcId="{274BDCB5-5AD3-427A-B2A6-542ED03590A2}" destId="{1139C1E2-E195-46A8-9BF2-65AD5E5E0500}" srcOrd="2" destOrd="0" presId="urn:microsoft.com/office/officeart/2005/8/layout/bList2"/>
    <dgm:cxn modelId="{B2D25C7C-E5D9-46AF-BA52-72DAF1BF9A4A}" type="presParOf" srcId="{274BDCB5-5AD3-427A-B2A6-542ED03590A2}" destId="{871BFF7C-3FB9-4A0F-8D94-85B33BEED6E5}" srcOrd="3" destOrd="0" presId="urn:microsoft.com/office/officeart/2005/8/layout/bList2"/>
    <dgm:cxn modelId="{794E267F-BAD0-41CE-B0AF-D8A1923B9A2C}" type="presParOf" srcId="{FB6D91FC-DD75-4C66-B9DC-478349B99178}" destId="{29C35F6B-2677-4D58-BE91-B78A8532BD12}" srcOrd="11" destOrd="0" presId="urn:microsoft.com/office/officeart/2005/8/layout/bList2"/>
    <dgm:cxn modelId="{BA13CE58-C7BC-402D-B3D4-633DAD739120}" type="presParOf" srcId="{FB6D91FC-DD75-4C66-B9DC-478349B99178}" destId="{6AFB4D37-73E7-4FEA-8DBC-1B687ACC0E6D}" srcOrd="12" destOrd="0" presId="urn:microsoft.com/office/officeart/2005/8/layout/bList2"/>
    <dgm:cxn modelId="{9715F876-6A8F-43FA-BE43-CCCFD392CADD}" type="presParOf" srcId="{6AFB4D37-73E7-4FEA-8DBC-1B687ACC0E6D}" destId="{120EE01E-EDC6-4653-A427-1D7135E70AD7}" srcOrd="0" destOrd="0" presId="urn:microsoft.com/office/officeart/2005/8/layout/bList2"/>
    <dgm:cxn modelId="{9D421E5C-7D4D-4403-BFE6-415F11350BB5}" type="presParOf" srcId="{6AFB4D37-73E7-4FEA-8DBC-1B687ACC0E6D}" destId="{1DE0B918-1284-4271-BD7A-FAC88919D63E}" srcOrd="1" destOrd="0" presId="urn:microsoft.com/office/officeart/2005/8/layout/bList2"/>
    <dgm:cxn modelId="{C828E2EA-DD49-4380-9197-2E548EFDC55C}" type="presParOf" srcId="{6AFB4D37-73E7-4FEA-8DBC-1B687ACC0E6D}" destId="{A91DCB4C-1D44-40C1-B872-0EBEA46FE612}" srcOrd="2" destOrd="0" presId="urn:microsoft.com/office/officeart/2005/8/layout/bList2"/>
    <dgm:cxn modelId="{4603B79A-8A75-479E-B6E0-284D27B50C8B}" type="presParOf" srcId="{6AFB4D37-73E7-4FEA-8DBC-1B687ACC0E6D}" destId="{AD745FB3-656E-4523-8630-1BC171976C63}" srcOrd="3" destOrd="0" presId="urn:microsoft.com/office/officeart/2005/8/layout/b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45130-EF52-418B-BE78-683A026E2D1D}">
      <dsp:nvSpPr>
        <dsp:cNvPr id="0" name=""/>
        <dsp:cNvSpPr/>
      </dsp:nvSpPr>
      <dsp:spPr>
        <a:xfrm>
          <a:off x="0" y="101699"/>
          <a:ext cx="1164157" cy="802104"/>
        </a:xfrm>
        <a:prstGeom prst="round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9474E-5142-4C29-A2FA-28FA44DCD82B}">
      <dsp:nvSpPr>
        <dsp:cNvPr id="0" name=""/>
        <dsp:cNvSpPr/>
      </dsp:nvSpPr>
      <dsp:spPr>
        <a:xfrm>
          <a:off x="244" y="862921"/>
          <a:ext cx="1164157" cy="431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b="1" kern="1200" dirty="0"/>
            <a:t>EL SALVADOR</a:t>
          </a:r>
        </a:p>
      </dsp:txBody>
      <dsp:txXfrm>
        <a:off x="244" y="862921"/>
        <a:ext cx="1164157" cy="4319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B6D49-9FC8-452C-ADB0-30A2EA99CD83}">
      <dsp:nvSpPr>
        <dsp:cNvPr id="0" name=""/>
        <dsp:cNvSpPr/>
      </dsp:nvSpPr>
      <dsp:spPr>
        <a:xfrm>
          <a:off x="4692" y="3848"/>
          <a:ext cx="1663847" cy="1242026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D00D3F-5F0E-48EF-BB9B-336144826CD1}">
      <dsp:nvSpPr>
        <dsp:cNvPr id="0" name=""/>
        <dsp:cNvSpPr/>
      </dsp:nvSpPr>
      <dsp:spPr>
        <a:xfrm>
          <a:off x="4692" y="1245875"/>
          <a:ext cx="1663847" cy="5340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/>
            <a:t>COLOMBIA</a:t>
          </a:r>
          <a:endParaRPr lang="es-CO" sz="1600" b="1" kern="1200" dirty="0"/>
        </a:p>
      </dsp:txBody>
      <dsp:txXfrm>
        <a:off x="4692" y="1245875"/>
        <a:ext cx="1171723" cy="534071"/>
      </dsp:txXfrm>
    </dsp:sp>
    <dsp:sp modelId="{CDD745E8-EBF8-4EDC-9A3D-AB29635C325D}">
      <dsp:nvSpPr>
        <dsp:cNvPr id="0" name=""/>
        <dsp:cNvSpPr/>
      </dsp:nvSpPr>
      <dsp:spPr>
        <a:xfrm>
          <a:off x="1223482" y="1330707"/>
          <a:ext cx="582346" cy="58234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E7B34D-E571-433A-B80D-561ED2CEA7DF}">
      <dsp:nvSpPr>
        <dsp:cNvPr id="0" name=""/>
        <dsp:cNvSpPr/>
      </dsp:nvSpPr>
      <dsp:spPr>
        <a:xfrm>
          <a:off x="1950102" y="3848"/>
          <a:ext cx="1663847" cy="1242026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1B9539-15FB-4DC6-B79D-5201E64D329C}">
      <dsp:nvSpPr>
        <dsp:cNvPr id="0" name=""/>
        <dsp:cNvSpPr/>
      </dsp:nvSpPr>
      <dsp:spPr>
        <a:xfrm>
          <a:off x="1950102" y="1245875"/>
          <a:ext cx="1663847" cy="5340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/>
            <a:t>PERU</a:t>
          </a:r>
        </a:p>
      </dsp:txBody>
      <dsp:txXfrm>
        <a:off x="1950102" y="1245875"/>
        <a:ext cx="1171723" cy="534071"/>
      </dsp:txXfrm>
    </dsp:sp>
    <dsp:sp modelId="{91C35B13-D9CC-4701-B601-1A18A24B33C5}">
      <dsp:nvSpPr>
        <dsp:cNvPr id="0" name=""/>
        <dsp:cNvSpPr/>
      </dsp:nvSpPr>
      <dsp:spPr>
        <a:xfrm>
          <a:off x="3168893" y="1330707"/>
          <a:ext cx="582346" cy="58234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44548-7D18-4FFC-88CD-2C1768E77BF1}">
      <dsp:nvSpPr>
        <dsp:cNvPr id="0" name=""/>
        <dsp:cNvSpPr/>
      </dsp:nvSpPr>
      <dsp:spPr>
        <a:xfrm>
          <a:off x="3895512" y="3848"/>
          <a:ext cx="1663847" cy="1242026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934C03-4A66-4176-8D49-DD7E36129053}">
      <dsp:nvSpPr>
        <dsp:cNvPr id="0" name=""/>
        <dsp:cNvSpPr/>
      </dsp:nvSpPr>
      <dsp:spPr>
        <a:xfrm>
          <a:off x="3895512" y="1245875"/>
          <a:ext cx="1663847" cy="5340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/>
            <a:t>MEXICO</a:t>
          </a:r>
        </a:p>
      </dsp:txBody>
      <dsp:txXfrm>
        <a:off x="3895512" y="1245875"/>
        <a:ext cx="1171723" cy="534071"/>
      </dsp:txXfrm>
    </dsp:sp>
    <dsp:sp modelId="{7FBE3F7B-9F66-4B8F-BF17-3C3DA6417305}">
      <dsp:nvSpPr>
        <dsp:cNvPr id="0" name=""/>
        <dsp:cNvSpPr/>
      </dsp:nvSpPr>
      <dsp:spPr>
        <a:xfrm>
          <a:off x="5114303" y="1330707"/>
          <a:ext cx="582346" cy="58234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C8EC2-92FB-466F-838F-EC989686DF05}">
      <dsp:nvSpPr>
        <dsp:cNvPr id="0" name=""/>
        <dsp:cNvSpPr/>
      </dsp:nvSpPr>
      <dsp:spPr>
        <a:xfrm>
          <a:off x="5840922" y="3848"/>
          <a:ext cx="1663847" cy="1242026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9A52C-5516-4663-BE5F-8D9116C51D08}">
      <dsp:nvSpPr>
        <dsp:cNvPr id="0" name=""/>
        <dsp:cNvSpPr/>
      </dsp:nvSpPr>
      <dsp:spPr>
        <a:xfrm>
          <a:off x="5840922" y="1245875"/>
          <a:ext cx="1663847" cy="5340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/>
            <a:t>BRAZIL</a:t>
          </a:r>
        </a:p>
      </dsp:txBody>
      <dsp:txXfrm>
        <a:off x="5840922" y="1245875"/>
        <a:ext cx="1171723" cy="534071"/>
      </dsp:txXfrm>
    </dsp:sp>
    <dsp:sp modelId="{E2EE2714-73A1-4FD8-89E4-E5C78E6F1145}">
      <dsp:nvSpPr>
        <dsp:cNvPr id="0" name=""/>
        <dsp:cNvSpPr/>
      </dsp:nvSpPr>
      <dsp:spPr>
        <a:xfrm>
          <a:off x="7059713" y="1330707"/>
          <a:ext cx="582346" cy="58234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E5A4F2-E75F-4CB6-AB1F-649C07B6A320}">
      <dsp:nvSpPr>
        <dsp:cNvPr id="0" name=""/>
        <dsp:cNvSpPr/>
      </dsp:nvSpPr>
      <dsp:spPr>
        <a:xfrm>
          <a:off x="977397" y="2201478"/>
          <a:ext cx="1663847" cy="1242026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BD53BD-778E-4998-80B3-0294505F82C5}">
      <dsp:nvSpPr>
        <dsp:cNvPr id="0" name=""/>
        <dsp:cNvSpPr/>
      </dsp:nvSpPr>
      <dsp:spPr>
        <a:xfrm>
          <a:off x="977397" y="3443505"/>
          <a:ext cx="1663847" cy="5340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/>
            <a:t>ECUADOR</a:t>
          </a:r>
        </a:p>
      </dsp:txBody>
      <dsp:txXfrm>
        <a:off x="977397" y="3443505"/>
        <a:ext cx="1171723" cy="534071"/>
      </dsp:txXfrm>
    </dsp:sp>
    <dsp:sp modelId="{93941FB1-C047-4B03-B085-E94F73E2CCF4}">
      <dsp:nvSpPr>
        <dsp:cNvPr id="0" name=""/>
        <dsp:cNvSpPr/>
      </dsp:nvSpPr>
      <dsp:spPr>
        <a:xfrm>
          <a:off x="2196188" y="3528337"/>
          <a:ext cx="582346" cy="58234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8DA895-F274-4BC8-824F-E3A3B730B32C}">
      <dsp:nvSpPr>
        <dsp:cNvPr id="0" name=""/>
        <dsp:cNvSpPr/>
      </dsp:nvSpPr>
      <dsp:spPr>
        <a:xfrm>
          <a:off x="2922807" y="2201478"/>
          <a:ext cx="1663847" cy="1242026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39C1E2-E195-46A8-9BF2-65AD5E5E0500}">
      <dsp:nvSpPr>
        <dsp:cNvPr id="0" name=""/>
        <dsp:cNvSpPr/>
      </dsp:nvSpPr>
      <dsp:spPr>
        <a:xfrm>
          <a:off x="2922807" y="3443505"/>
          <a:ext cx="1663847" cy="5340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/>
            <a:t>GUATEMALA</a:t>
          </a:r>
        </a:p>
      </dsp:txBody>
      <dsp:txXfrm>
        <a:off x="2922807" y="3443505"/>
        <a:ext cx="1171723" cy="534071"/>
      </dsp:txXfrm>
    </dsp:sp>
    <dsp:sp modelId="{871BFF7C-3FB9-4A0F-8D94-85B33BEED6E5}">
      <dsp:nvSpPr>
        <dsp:cNvPr id="0" name=""/>
        <dsp:cNvSpPr/>
      </dsp:nvSpPr>
      <dsp:spPr>
        <a:xfrm>
          <a:off x="4141598" y="3528337"/>
          <a:ext cx="582346" cy="58234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EE01E-EDC6-4653-A427-1D7135E70AD7}">
      <dsp:nvSpPr>
        <dsp:cNvPr id="0" name=""/>
        <dsp:cNvSpPr/>
      </dsp:nvSpPr>
      <dsp:spPr>
        <a:xfrm>
          <a:off x="4868217" y="2201478"/>
          <a:ext cx="1663847" cy="1242026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1DCB4C-1D44-40C1-B872-0EBEA46FE612}">
      <dsp:nvSpPr>
        <dsp:cNvPr id="0" name=""/>
        <dsp:cNvSpPr/>
      </dsp:nvSpPr>
      <dsp:spPr>
        <a:xfrm>
          <a:off x="4868217" y="3443505"/>
          <a:ext cx="1663847" cy="5340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b="1" kern="1200" dirty="0"/>
            <a:t>COSTA RICA</a:t>
          </a:r>
        </a:p>
      </dsp:txBody>
      <dsp:txXfrm>
        <a:off x="4868217" y="3443505"/>
        <a:ext cx="1171723" cy="534071"/>
      </dsp:txXfrm>
    </dsp:sp>
    <dsp:sp modelId="{AD745FB3-656E-4523-8630-1BC171976C63}">
      <dsp:nvSpPr>
        <dsp:cNvPr id="0" name=""/>
        <dsp:cNvSpPr/>
      </dsp:nvSpPr>
      <dsp:spPr>
        <a:xfrm>
          <a:off x="6087008" y="3528337"/>
          <a:ext cx="582346" cy="58234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F30DD-E43C-CA4B-A5FB-77BBC5ADDAB7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0F3D1-4F9A-AB43-BBB2-4BBDABDEC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53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0F3D1-4F9A-AB43-BBB2-4BBDABDECC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7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0F3D1-4F9A-AB43-BBB2-4BBDABDECC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34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0F3D1-4F9A-AB43-BBB2-4BBDABDECC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26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0F3D1-4F9A-AB43-BBB2-4BBDABDECC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20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0F3D1-4F9A-AB43-BBB2-4BBDABDECC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75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0F3D1-4F9A-AB43-BBB2-4BBDABDECC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35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019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5D466-98E4-4591-B691-9487944F3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41B2C2-B28A-4289-80C5-D36AF6DC78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38F87-FA44-4454-88AC-AACF0718C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0F60E-6F02-454A-A1D3-4F4AE6D2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82F6B-41CA-4065-B364-8D5143CEF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1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60312-30E2-4915-A6CD-B137F1523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FADC2D-1BFE-476F-96A8-5477B18E8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B612A-A41D-4DAD-AC72-1B85593B3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6DAC4-BCFC-4965-B9F1-7ECC81AE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63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FD76CE-0001-449E-B549-1413AA2CAF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AA05D-3E96-4A54-A699-9DAEF341D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ECA7E-C502-4A62-A138-8970A7748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B6D11-9EA4-4A25-B711-D84864227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63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4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FC8D-FAC4-4880-9373-C4D5AD998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12925"/>
            <a:ext cx="9144000" cy="1381125"/>
          </a:xfrm>
          <a:prstGeom prst="rect">
            <a:avLst/>
          </a:prstGeo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2219A-6810-4BBB-BB70-7005CC1E5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05C51-B209-4AF4-A68D-B977A223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03980-8E73-44A4-A6C0-9FC92EA60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60794-8A42-43BE-A706-169A3619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Rectangle&#10;&#10;Description automatically generated with medium confidence">
            <a:extLst>
              <a:ext uri="{FF2B5EF4-FFF2-40B4-BE49-F238E27FC236}">
                <a16:creationId xmlns:a16="http://schemas.microsoft.com/office/drawing/2014/main" id="{8CE9E921-0597-4FF4-94CC-D20ADC7E2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pic>
        <p:nvPicPr>
          <p:cNvPr id="10" name="Picture 9" descr="A picture containing text, clipart, tableware, dishware&#10;&#10;Description automatically generated">
            <a:extLst>
              <a:ext uri="{FF2B5EF4-FFF2-40B4-BE49-F238E27FC236}">
                <a16:creationId xmlns:a16="http://schemas.microsoft.com/office/drawing/2014/main" id="{6EFF700F-D452-40A2-82D4-79EA0689EF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05" y="2301364"/>
            <a:ext cx="3726659" cy="190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37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1BF33-0809-4FC2-8ADA-2D2F34A0D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2E70E-167B-4E52-9956-3A3A314DA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99DF7-E8C6-4AE4-A958-1C5EAB5B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4E2BE-1B65-4750-996B-B5D554B5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70AC"/>
                </a:solidFill>
              </a:defRPr>
            </a:lvl1pPr>
          </a:lstStyle>
          <a:p>
            <a:fld id="{DEAABB4B-B7FE-4F54-9EF3-4A934A906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35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63A2F-B27D-4CE5-88ED-B23A8AF4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41687-F5D4-4762-9801-4DBD4A464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8FE9C-0D24-46A8-B8BB-3C7AADD44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45FFE-81AF-4BA3-9594-A5B9D9E4F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22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618E-C1FF-4406-B935-6E356D520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0733F-1457-4881-A03B-9AB48809B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BBB4B-C73A-43E4-A0E1-4A1AD263C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1206-A400-4104-8090-D58A159D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D62CD-16D6-4D1C-98B8-E2D838712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8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A1018-601A-48D0-81AB-5726FB288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0EA12-77DD-4DA8-87FD-944D7E046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12C12-81E3-4EC1-AC98-E5C3BB503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35DD1-A8A7-4C6A-9A75-0DCF4B246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EAF422-393A-403B-96E5-F9D80C2C9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D8B493-3800-4240-A0E8-1727624CB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2124BC-FB28-4147-9741-E91E2C782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1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02450-776F-4F03-A967-CA91BE875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12F86-C5BF-48A3-B662-E2B45C93D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49FFFE-ED73-47A2-AD33-3BF4A1E6A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933FD9-3AB7-40DC-9347-AB7628391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4B5FB-C298-4E3E-9403-46CA2016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9F9F1-ADEA-43FA-843B-403AB26F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9FB9A-D2A1-4AE9-A254-6C639E38B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8BAC1-A068-4411-BE9A-417483ADF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D6CDE-1993-4DA6-97C4-CD04F189E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2E51F-634B-49C0-9CA1-7BB3452E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3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8C4F7AF-98CF-43AB-B43B-1DF54CF9AE1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5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hyperlink" Target="mailto:aesscolombia.blogspot.co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Estefania.r@ieee.or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9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8.jpeg"/><Relationship Id="rId9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131C-F095-48E5-8B44-E138AD540F6F}"/>
              </a:ext>
            </a:extLst>
          </p:cNvPr>
          <p:cNvSpPr>
            <a:spLocks noGrp="1"/>
          </p:cNvSpPr>
          <p:nvPr/>
        </p:nvSpPr>
        <p:spPr>
          <a:xfrm>
            <a:off x="4827401" y="1338694"/>
            <a:ext cx="6881887" cy="9982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IEEE Aerospace Electronic Systems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AESS - R9 Latin America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FB642-C925-470D-A2D9-02A0B8114332}"/>
              </a:ext>
            </a:extLst>
          </p:cNvPr>
          <p:cNvSpPr>
            <a:spLocks noGrp="1"/>
          </p:cNvSpPr>
          <p:nvPr/>
        </p:nvSpPr>
        <p:spPr>
          <a:xfrm>
            <a:off x="4827402" y="3222436"/>
            <a:ext cx="6881887" cy="226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None/>
              <a:defRPr sz="28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00" dirty="0">
                <a:solidFill>
                  <a:schemeClr val="bg1">
                    <a:lumMod val="85000"/>
                  </a:schemeClr>
                </a:solidFill>
              </a:rPr>
              <a:t>Giovanna Ramirez R.</a:t>
            </a:r>
          </a:p>
          <a:p>
            <a:endParaRPr lang="en-US" sz="13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Board of Governors Meeting</a:t>
            </a: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November 10-11, 2023</a:t>
            </a:r>
          </a:p>
        </p:txBody>
      </p:sp>
      <p:pic>
        <p:nvPicPr>
          <p:cNvPr id="4" name="Picture 4" descr="Logotipo de IEEE Region 9">
            <a:extLst>
              <a:ext uri="{FF2B5EF4-FFF2-40B4-BE49-F238E27FC236}">
                <a16:creationId xmlns:a16="http://schemas.microsoft.com/office/drawing/2014/main" id="{AAB7F033-986F-BFB8-D009-140D9870C5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8500" l="9000" r="91500">
                        <a14:foregroundMark x1="9500" y1="8500" x2="9500" y2="8500"/>
                        <a14:foregroundMark x1="9000" y1="6000" x2="9000" y2="6000"/>
                        <a14:foregroundMark x1="10000" y1="7500" x2="10000" y2="7500"/>
                        <a14:foregroundMark x1="16000" y1="5500" x2="16000" y2="5500"/>
                        <a14:foregroundMark x1="25500" y1="4500" x2="25500" y2="4500"/>
                        <a14:foregroundMark x1="35500" y1="4000" x2="35500" y2="4000"/>
                        <a14:foregroundMark x1="15000" y1="25500" x2="15000" y2="25500"/>
                        <a14:foregroundMark x1="23000" y1="27500" x2="23000" y2="27500"/>
                        <a14:foregroundMark x1="39000" y1="27500" x2="39000" y2="27500"/>
                        <a14:foregroundMark x1="45000" y1="27000" x2="45000" y2="27000"/>
                        <a14:foregroundMark x1="44500" y1="19000" x2="44500" y2="19000"/>
                        <a14:foregroundMark x1="51000" y1="25000" x2="51000" y2="25000"/>
                        <a14:foregroundMark x1="62500" y1="25500" x2="62500" y2="25500"/>
                        <a14:foregroundMark x1="81000" y1="25500" x2="81000" y2="25500"/>
                        <a14:foregroundMark x1="91500" y1="26500" x2="91500" y2="26500"/>
                        <a14:foregroundMark x1="44500" y1="94000" x2="44500" y2="94000"/>
                        <a14:foregroundMark x1="43000" y1="98500" x2="43000" y2="98500"/>
                        <a14:foregroundMark x1="50500" y1="96500" x2="50500" y2="96500"/>
                        <a14:foregroundMark x1="50500" y1="96000" x2="50500" y2="96000"/>
                        <a14:foregroundMark x1="45500" y1="48000" x2="45500" y2="48000"/>
                        <a14:foregroundMark x1="50500" y1="50000" x2="50500" y2="50000"/>
                        <a14:foregroundMark x1="35500" y1="61500" x2="35500" y2="61500"/>
                        <a14:foregroundMark x1="45500" y1="50500" x2="45500" y2="5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1" r="5391"/>
          <a:stretch/>
        </p:blipFill>
        <p:spPr bwMode="auto">
          <a:xfrm>
            <a:off x="1603169" y="4354417"/>
            <a:ext cx="1520041" cy="16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Una persona con el cabello largo&#10;&#10;Descripción generada automáticamente">
            <a:extLst>
              <a:ext uri="{FF2B5EF4-FFF2-40B4-BE49-F238E27FC236}">
                <a16:creationId xmlns:a16="http://schemas.microsoft.com/office/drawing/2014/main" id="{CF5AF918-9E0E-364B-EF6D-1820DA46F4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335" y="2858369"/>
            <a:ext cx="1809496" cy="2412661"/>
          </a:xfrm>
          <a:prstGeom prst="ellipse">
            <a:avLst/>
          </a:prstGeom>
          <a:ln w="63500" cap="rnd">
            <a:solidFill>
              <a:schemeClr val="accent5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38330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BF68F2A9-6DFB-B072-50CF-9526085B7C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958535"/>
              </p:ext>
            </p:extLst>
          </p:nvPr>
        </p:nvGraphicFramePr>
        <p:xfrm>
          <a:off x="711200" y="1983738"/>
          <a:ext cx="538480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>
                  <a:extLst>
                    <a:ext uri="{9D8B030D-6E8A-4147-A177-3AD203B41FA5}">
                      <a16:colId xmlns:a16="http://schemas.microsoft.com/office/drawing/2014/main" val="3025986452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1331506203"/>
                    </a:ext>
                  </a:extLst>
                </a:gridCol>
              </a:tblGrid>
              <a:tr h="639266">
                <a:tc gridSpan="2">
                  <a:txBody>
                    <a:bodyPr/>
                    <a:lstStyle/>
                    <a:p>
                      <a:pPr algn="ctr"/>
                      <a:r>
                        <a:rPr lang="es-ES" sz="2800" dirty="0" err="1"/>
                        <a:t>Ticanor</a:t>
                      </a:r>
                      <a:r>
                        <a:rPr lang="es-ES" sz="2800" dirty="0"/>
                        <a:t>: </a:t>
                      </a:r>
                      <a:r>
                        <a:rPr lang="es-ES" sz="2800" dirty="0" err="1"/>
                        <a:t>Drone</a:t>
                      </a:r>
                      <a:r>
                        <a:rPr lang="es-ES" sz="2800" dirty="0"/>
                        <a:t> </a:t>
                      </a:r>
                      <a:r>
                        <a:rPr lang="es-ES" sz="2800" dirty="0" err="1"/>
                        <a:t>Swarm</a:t>
                      </a:r>
                      <a:r>
                        <a:rPr lang="es-ES" sz="2800" dirty="0"/>
                        <a:t> </a:t>
                      </a:r>
                      <a:r>
                        <a:rPr lang="es-ES" sz="2800" dirty="0" err="1"/>
                        <a:t>System</a:t>
                      </a:r>
                      <a:r>
                        <a:rPr lang="es-ES" sz="2800" dirty="0"/>
                        <a:t> </a:t>
                      </a:r>
                      <a:r>
                        <a:rPr lang="es-ES" sz="2800" dirty="0" err="1"/>
                        <a:t>for</a:t>
                      </a:r>
                      <a:r>
                        <a:rPr lang="es-ES" sz="2800" dirty="0"/>
                        <a:t> </a:t>
                      </a:r>
                      <a:r>
                        <a:rPr lang="es-ES" sz="2800" dirty="0" err="1"/>
                        <a:t>Agricultural</a:t>
                      </a:r>
                      <a:r>
                        <a:rPr lang="es-ES" sz="2800" dirty="0"/>
                        <a:t> </a:t>
                      </a:r>
                      <a:r>
                        <a:rPr lang="es-ES" sz="2800" dirty="0" err="1"/>
                        <a:t>Surveillance</a:t>
                      </a:r>
                      <a:r>
                        <a:rPr lang="es-ES" sz="2800" dirty="0"/>
                        <a:t> </a:t>
                      </a:r>
                      <a:r>
                        <a:rPr lang="es-ES" sz="2800" dirty="0" err="1"/>
                        <a:t>of</a:t>
                      </a:r>
                      <a:r>
                        <a:rPr lang="es-ES" sz="2800" dirty="0"/>
                        <a:t> </a:t>
                      </a:r>
                      <a:r>
                        <a:rPr lang="es-ES" sz="2800" dirty="0" err="1"/>
                        <a:t>Coffee</a:t>
                      </a:r>
                      <a:r>
                        <a:rPr lang="es-ES" sz="2800" dirty="0"/>
                        <a:t> </a:t>
                      </a:r>
                      <a:r>
                        <a:rPr lang="es-ES" sz="2800" dirty="0" err="1"/>
                        <a:t>Crops</a:t>
                      </a:r>
                      <a:r>
                        <a:rPr lang="es-ES" sz="2800" dirty="0"/>
                        <a:t> in COLOMBIA </a:t>
                      </a:r>
                      <a:endParaRPr lang="es-CO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93419"/>
                  </a:ext>
                </a:extLst>
              </a:tr>
              <a:tr h="639266">
                <a:tc>
                  <a:txBody>
                    <a:bodyPr/>
                    <a:lstStyle/>
                    <a:p>
                      <a:r>
                        <a:rPr lang="es-CO" sz="2000" b="1" dirty="0" err="1"/>
                        <a:t>University</a:t>
                      </a:r>
                      <a:endParaRPr lang="es-CO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El Cauca </a:t>
                      </a:r>
                      <a:r>
                        <a:rPr lang="es-CO" sz="2000" dirty="0" err="1"/>
                        <a:t>University</a:t>
                      </a:r>
                      <a:r>
                        <a:rPr lang="es-CO" sz="2000" dirty="0"/>
                        <a:t>, Colombia</a:t>
                      </a:r>
                    </a:p>
                    <a:p>
                      <a:r>
                        <a:rPr lang="es-CO" sz="2000" dirty="0"/>
                        <a:t>AESS </a:t>
                      </a:r>
                      <a:r>
                        <a:rPr lang="es-CO" sz="2000" dirty="0" err="1"/>
                        <a:t>Unicauca</a:t>
                      </a:r>
                      <a:endParaRPr lang="es-C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509232"/>
                  </a:ext>
                </a:extLst>
              </a:tr>
              <a:tr h="370368">
                <a:tc>
                  <a:txBody>
                    <a:bodyPr/>
                    <a:lstStyle/>
                    <a:p>
                      <a:r>
                        <a:rPr lang="es-CO" sz="2000" b="1" dirty="0" err="1"/>
                        <a:t>Number</a:t>
                      </a:r>
                      <a:r>
                        <a:rPr lang="es-CO" sz="2000" b="1" dirty="0"/>
                        <a:t> </a:t>
                      </a:r>
                      <a:r>
                        <a:rPr lang="es-CO" sz="2000" b="1" dirty="0" err="1"/>
                        <a:t>of</a:t>
                      </a:r>
                      <a:r>
                        <a:rPr lang="es-CO" sz="2000" b="1" dirty="0"/>
                        <a:t> </a:t>
                      </a:r>
                      <a:r>
                        <a:rPr lang="es-CO" sz="2000" b="1" dirty="0" err="1"/>
                        <a:t>phases</a:t>
                      </a:r>
                      <a:endParaRPr lang="es-CO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4 </a:t>
                      </a:r>
                      <a:r>
                        <a:rPr lang="es-CO" sz="2000" dirty="0" err="1"/>
                        <a:t>phases</a:t>
                      </a:r>
                      <a:endParaRPr lang="es-C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909320"/>
                  </a:ext>
                </a:extLst>
              </a:tr>
              <a:tr h="639266">
                <a:tc>
                  <a:txBody>
                    <a:bodyPr/>
                    <a:lstStyle/>
                    <a:p>
                      <a:r>
                        <a:rPr lang="es-CO" sz="2000" b="1" dirty="0" err="1"/>
                        <a:t>Progress</a:t>
                      </a:r>
                      <a:endParaRPr lang="es-CO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dirty="0" err="1"/>
                        <a:t>Phase</a:t>
                      </a:r>
                      <a:r>
                        <a:rPr lang="es-CO" sz="2000" dirty="0"/>
                        <a:t> 1</a:t>
                      </a:r>
                    </a:p>
                    <a:p>
                      <a:r>
                        <a:rPr lang="es-CO" sz="2000" dirty="0"/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510984"/>
                  </a:ext>
                </a:extLst>
              </a:tr>
              <a:tr h="370368">
                <a:tc>
                  <a:txBody>
                    <a:bodyPr/>
                    <a:lstStyle/>
                    <a:p>
                      <a:r>
                        <a:rPr lang="es-CO" sz="2000" b="1" dirty="0"/>
                        <a:t>Budget (25000 USD)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/>
                        <a:t>9200 USD </a:t>
                      </a:r>
                      <a:endParaRPr lang="es-C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65921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0DA004E5-5B8C-F2BB-6E21-C370B29A6FCF}"/>
              </a:ext>
            </a:extLst>
          </p:cNvPr>
          <p:cNvSpPr>
            <a:spLocks noGrp="1"/>
          </p:cNvSpPr>
          <p:nvPr/>
        </p:nvSpPr>
        <p:spPr>
          <a:xfrm>
            <a:off x="3637279" y="1136044"/>
            <a:ext cx="10474959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s-ES" sz="4800" dirty="0"/>
              <a:t>DSTEI PROJECTS R9</a:t>
            </a:r>
            <a:endParaRPr lang="en-US" sz="36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D159C99-89B2-8F3D-BB5C-CE5D9D4FB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727" y="1892299"/>
            <a:ext cx="5283198" cy="3962399"/>
          </a:xfrm>
          <a:prstGeom prst="rect">
            <a:avLst/>
          </a:prstGeom>
        </p:spPr>
      </p:pic>
      <p:pic>
        <p:nvPicPr>
          <p:cNvPr id="13" name="Picture 2" descr="Amazon.com: Bandera de Colombia 2x3ft Poly : Patio, Césped y Jardín">
            <a:extLst>
              <a:ext uri="{FF2B5EF4-FFF2-40B4-BE49-F238E27FC236}">
                <a16:creationId xmlns:a16="http://schemas.microsoft.com/office/drawing/2014/main" id="{D7816691-583F-6E9A-E839-D401AA9FB5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"/>
          <a:stretch/>
        </p:blipFill>
        <p:spPr bwMode="auto">
          <a:xfrm>
            <a:off x="4953659" y="2929597"/>
            <a:ext cx="581859" cy="35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036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Grupo de personas en una oficina&#10;&#10;Descripción generada automáticamente">
            <a:extLst>
              <a:ext uri="{FF2B5EF4-FFF2-40B4-BE49-F238E27FC236}">
                <a16:creationId xmlns:a16="http://schemas.microsoft.com/office/drawing/2014/main" id="{C1FA5C65-79F1-D18E-EA0A-135E5BFD3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323" y="3897549"/>
            <a:ext cx="4035972" cy="2960452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EB4652A-4008-76BA-2468-F224D7D3B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537370"/>
              </p:ext>
            </p:extLst>
          </p:nvPr>
        </p:nvGraphicFramePr>
        <p:xfrm>
          <a:off x="1525878" y="2289938"/>
          <a:ext cx="571500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00">
                  <a:extLst>
                    <a:ext uri="{9D8B030D-6E8A-4147-A177-3AD203B41FA5}">
                      <a16:colId xmlns:a16="http://schemas.microsoft.com/office/drawing/2014/main" val="3025986452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1331506203"/>
                    </a:ext>
                  </a:extLst>
                </a:gridCol>
              </a:tblGrid>
              <a:tr h="902842">
                <a:tc gridSpan="2">
                  <a:txBody>
                    <a:bodyPr/>
                    <a:lstStyle/>
                    <a:p>
                      <a:pPr algn="ctr"/>
                      <a:r>
                        <a:rPr lang="es-ES" sz="2800" dirty="0" err="1"/>
                        <a:t>Swarm</a:t>
                      </a:r>
                      <a:r>
                        <a:rPr lang="es-ES" sz="2800" dirty="0"/>
                        <a:t> Drones </a:t>
                      </a:r>
                      <a:r>
                        <a:rPr lang="es-ES" sz="2800" dirty="0" err="1"/>
                        <a:t>for</a:t>
                      </a:r>
                      <a:r>
                        <a:rPr lang="es-ES" sz="2800" dirty="0"/>
                        <a:t> Forest </a:t>
                      </a:r>
                      <a:r>
                        <a:rPr lang="es-ES" sz="2800" dirty="0" err="1"/>
                        <a:t>Fire</a:t>
                      </a:r>
                      <a:r>
                        <a:rPr lang="es-ES" sz="2800" dirty="0"/>
                        <a:t> </a:t>
                      </a:r>
                      <a:r>
                        <a:rPr lang="es-ES" sz="2800" dirty="0" err="1"/>
                        <a:t>Monitoring</a:t>
                      </a:r>
                      <a:r>
                        <a:rPr lang="es-ES" sz="2800" dirty="0"/>
                        <a:t> - PERU</a:t>
                      </a:r>
                      <a:endParaRPr lang="es-CO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93419"/>
                  </a:ext>
                </a:extLst>
              </a:tr>
              <a:tr h="331342">
                <a:tc>
                  <a:txBody>
                    <a:bodyPr/>
                    <a:lstStyle/>
                    <a:p>
                      <a:r>
                        <a:rPr lang="es-CO" sz="2000" b="1" dirty="0" err="1"/>
                        <a:t>University</a:t>
                      </a:r>
                      <a:endParaRPr lang="es-CO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San Antonio Abad National University of Cusco, Peru</a:t>
                      </a:r>
                      <a:endParaRPr lang="es-C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156963"/>
                  </a:ext>
                </a:extLst>
              </a:tr>
              <a:tr h="571905">
                <a:tc>
                  <a:txBody>
                    <a:bodyPr/>
                    <a:lstStyle/>
                    <a:p>
                      <a:r>
                        <a:rPr lang="es-CO" sz="2000" b="1" dirty="0" err="1"/>
                        <a:t>Number</a:t>
                      </a:r>
                      <a:r>
                        <a:rPr lang="es-CO" sz="2000" b="1" dirty="0"/>
                        <a:t> </a:t>
                      </a:r>
                      <a:r>
                        <a:rPr lang="es-CO" sz="2000" b="1" dirty="0" err="1"/>
                        <a:t>of</a:t>
                      </a:r>
                      <a:r>
                        <a:rPr lang="es-CO" sz="2000" b="1" dirty="0"/>
                        <a:t> </a:t>
                      </a:r>
                      <a:r>
                        <a:rPr lang="es-CO" sz="2000" b="1" dirty="0" err="1"/>
                        <a:t>phases</a:t>
                      </a:r>
                      <a:endParaRPr lang="es-CO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4 </a:t>
                      </a:r>
                      <a:r>
                        <a:rPr lang="es-CO" sz="2000" dirty="0" err="1"/>
                        <a:t>phases</a:t>
                      </a:r>
                      <a:endParaRPr lang="es-CO" sz="2000" dirty="0"/>
                    </a:p>
                    <a:p>
                      <a:r>
                        <a:rPr lang="en-US" sz="2000" dirty="0"/>
                        <a:t>planning, design, testing and validation</a:t>
                      </a:r>
                      <a:endParaRPr lang="es-C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909320"/>
                  </a:ext>
                </a:extLst>
              </a:tr>
              <a:tr h="571905">
                <a:tc>
                  <a:txBody>
                    <a:bodyPr/>
                    <a:lstStyle/>
                    <a:p>
                      <a:r>
                        <a:rPr lang="es-CO" sz="2000" b="1" dirty="0" err="1"/>
                        <a:t>Progress</a:t>
                      </a:r>
                      <a:endParaRPr lang="es-CO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dirty="0" err="1"/>
                        <a:t>Phase</a:t>
                      </a:r>
                      <a:r>
                        <a:rPr lang="es-CO" sz="2000" dirty="0"/>
                        <a:t> 2</a:t>
                      </a:r>
                    </a:p>
                    <a:p>
                      <a:r>
                        <a:rPr lang="es-CO" sz="2000" dirty="0"/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510984"/>
                  </a:ext>
                </a:extLst>
              </a:tr>
              <a:tr h="331342">
                <a:tc>
                  <a:txBody>
                    <a:bodyPr/>
                    <a:lstStyle/>
                    <a:p>
                      <a:r>
                        <a:rPr lang="es-CO" sz="2000" b="1" dirty="0"/>
                        <a:t>Budget (25000 USD)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/>
                        <a:t>4200 USD </a:t>
                      </a:r>
                      <a:endParaRPr lang="es-C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65921"/>
                  </a:ext>
                </a:extLst>
              </a:tr>
            </a:tbl>
          </a:graphicData>
        </a:graphic>
      </p:graphicFrame>
      <p:pic>
        <p:nvPicPr>
          <p:cNvPr id="5" name="Marcador de contenido 4" descr="Grupo de personas alrededor de una mesa&#10;&#10;Descripción generada automáticamente">
            <a:extLst>
              <a:ext uri="{FF2B5EF4-FFF2-40B4-BE49-F238E27FC236}">
                <a16:creationId xmlns:a16="http://schemas.microsoft.com/office/drawing/2014/main" id="{3B8BCFA0-F7E2-13F9-DD98-475F75807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323" y="1446962"/>
            <a:ext cx="4035973" cy="3017521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4CAAF89-AA40-EEE9-F775-5E82E76D6105}"/>
              </a:ext>
            </a:extLst>
          </p:cNvPr>
          <p:cNvSpPr>
            <a:spLocks noGrp="1"/>
          </p:cNvSpPr>
          <p:nvPr/>
        </p:nvSpPr>
        <p:spPr>
          <a:xfrm>
            <a:off x="1863698" y="1446962"/>
            <a:ext cx="10474959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s-ES" sz="4800" dirty="0"/>
              <a:t>DSTEI PROJECTS R9</a:t>
            </a:r>
            <a:endParaRPr lang="en-US" sz="3600" b="1" dirty="0"/>
          </a:p>
        </p:txBody>
      </p:sp>
      <p:pic>
        <p:nvPicPr>
          <p:cNvPr id="8" name="Picture 8" descr="Amazon.com: Bandera oficial de Perú : Patio, Césped y Jardín">
            <a:extLst>
              <a:ext uri="{FF2B5EF4-FFF2-40B4-BE49-F238E27FC236}">
                <a16:creationId xmlns:a16="http://schemas.microsoft.com/office/drawing/2014/main" id="{2130764D-7C68-F6DC-7C59-DAF393093C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/>
          <a:stretch/>
        </p:blipFill>
        <p:spPr bwMode="auto">
          <a:xfrm>
            <a:off x="5776782" y="2778250"/>
            <a:ext cx="638436" cy="39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505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28" y="2258291"/>
            <a:ext cx="10513356" cy="3858573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EA58944-5545-4118-979B-D9E64B47EF7E}"/>
              </a:ext>
            </a:extLst>
          </p:cNvPr>
          <p:cNvSpPr>
            <a:spLocks noGrp="1"/>
          </p:cNvSpPr>
          <p:nvPr/>
        </p:nvSpPr>
        <p:spPr>
          <a:xfrm>
            <a:off x="963407" y="1853947"/>
            <a:ext cx="6254811" cy="4579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AESS Society total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10745" y="3222511"/>
            <a:ext cx="704039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4828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33998" y="3160278"/>
            <a:ext cx="704039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/>
              <a:t>4884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16683" y="3022456"/>
            <a:ext cx="704039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/>
              <a:t>4941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39675" y="2845042"/>
            <a:ext cx="704039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/>
              <a:t>5027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73249" y="2443490"/>
            <a:ext cx="704039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/>
              <a:t>5341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68189" y="2299888"/>
            <a:ext cx="704039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rgbClr val="FF0000"/>
                </a:solidFill>
              </a:rPr>
              <a:t>5401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18399" y="2741595"/>
            <a:ext cx="1306191" cy="132343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FF0000"/>
                </a:solidFill>
              </a:rPr>
              <a:t>+1.1% YoY,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Even with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covid</a:t>
            </a:r>
            <a:endParaRPr lang="en-US" sz="2000" b="1" dirty="0">
              <a:solidFill>
                <a:srgbClr val="FF0000"/>
              </a:solidFill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situation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5029" y="5962059"/>
            <a:ext cx="704039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2016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86541" y="5961389"/>
            <a:ext cx="704039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2017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13714" y="5948772"/>
            <a:ext cx="704039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2018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68702" y="5962059"/>
            <a:ext cx="704039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2019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225660" y="5961389"/>
            <a:ext cx="704039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2020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006353" y="5948772"/>
            <a:ext cx="704039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FF0000"/>
                </a:solidFill>
              </a:rPr>
              <a:t>2021</a:t>
            </a:r>
          </a:p>
        </p:txBody>
      </p:sp>
      <p:sp>
        <p:nvSpPr>
          <p:cNvPr id="38" name="Cloud 37"/>
          <p:cNvSpPr/>
          <p:nvPr/>
        </p:nvSpPr>
        <p:spPr>
          <a:xfrm>
            <a:off x="10570380" y="2512954"/>
            <a:ext cx="1621620" cy="1819224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Up Arrow 42"/>
          <p:cNvSpPr/>
          <p:nvPr/>
        </p:nvSpPr>
        <p:spPr>
          <a:xfrm>
            <a:off x="10454756" y="1700632"/>
            <a:ext cx="330904" cy="553392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lide Number Placeholder 4">
            <a:extLst>
              <a:ext uri="{FF2B5EF4-FFF2-40B4-BE49-F238E27FC236}">
                <a16:creationId xmlns:a16="http://schemas.microsoft.com/office/drawing/2014/main" id="{9C4F5B1F-3129-4F84-BB85-D592A4D2CDEA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dirty="0">
                <a:solidFill>
                  <a:srgbClr val="0C70AC"/>
                </a:solidFill>
              </a:rPr>
              <a:t>7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/>
        </p:nvSpPr>
        <p:spPr>
          <a:xfrm>
            <a:off x="963407" y="1101446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>
                <a:solidFill>
                  <a:srgbClr val="0C70AC"/>
                </a:solidFill>
              </a:rPr>
              <a:t>IEEE Membership statistics (II)</a:t>
            </a:r>
          </a:p>
        </p:txBody>
      </p:sp>
    </p:spTree>
    <p:extLst>
      <p:ext uri="{BB962C8B-B14F-4D97-AF65-F5344CB8AC3E}">
        <p14:creationId xmlns:p14="http://schemas.microsoft.com/office/powerpoint/2010/main" val="1310283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EA58944-5545-4118-979B-D9E64B47EF7E}"/>
              </a:ext>
            </a:extLst>
          </p:cNvPr>
          <p:cNvSpPr>
            <a:spLocks noGrp="1"/>
          </p:cNvSpPr>
          <p:nvPr/>
        </p:nvSpPr>
        <p:spPr>
          <a:xfrm>
            <a:off x="963407" y="1853947"/>
            <a:ext cx="6254811" cy="4579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AESS Student members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5029" y="5962059"/>
            <a:ext cx="704039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2016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86541" y="5961389"/>
            <a:ext cx="704039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2017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13714" y="5948772"/>
            <a:ext cx="704039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2018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68702" y="5962059"/>
            <a:ext cx="704039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2019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225660" y="5961389"/>
            <a:ext cx="704039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2020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006353" y="5948772"/>
            <a:ext cx="704039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FF0000"/>
                </a:solidFill>
              </a:rPr>
              <a:t>2021</a:t>
            </a:r>
          </a:p>
        </p:txBody>
      </p:sp>
      <p:sp>
        <p:nvSpPr>
          <p:cNvPr id="44" name="Slide Number Placeholder 4">
            <a:extLst>
              <a:ext uri="{FF2B5EF4-FFF2-40B4-BE49-F238E27FC236}">
                <a16:creationId xmlns:a16="http://schemas.microsoft.com/office/drawing/2014/main" id="{9C4F5B1F-3129-4F84-BB85-D592A4D2CDEA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dirty="0">
                <a:solidFill>
                  <a:srgbClr val="0C70AC"/>
                </a:solidFill>
              </a:rPr>
              <a:t>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25" y="2455025"/>
            <a:ext cx="10162708" cy="354134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0568880" y="3222330"/>
            <a:ext cx="14345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HIGHEST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NUMBERS IN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THE LAST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6 YEARS</a:t>
            </a:r>
          </a:p>
        </p:txBody>
      </p:sp>
      <p:sp>
        <p:nvSpPr>
          <p:cNvPr id="40" name="Cloud 39"/>
          <p:cNvSpPr/>
          <p:nvPr/>
        </p:nvSpPr>
        <p:spPr>
          <a:xfrm>
            <a:off x="10507718" y="2948619"/>
            <a:ext cx="1587059" cy="1819224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612344" y="3658176"/>
            <a:ext cx="574196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/>
              <a:t>255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426616" y="3601734"/>
            <a:ext cx="574196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285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18081" y="3601734"/>
            <a:ext cx="574196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288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24251" y="3458121"/>
            <a:ext cx="574196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327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589784" y="2748564"/>
            <a:ext cx="574196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440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281782" y="2311492"/>
            <a:ext cx="574196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FF0000"/>
                </a:solidFill>
              </a:rPr>
              <a:t>545</a:t>
            </a:r>
          </a:p>
        </p:txBody>
      </p:sp>
      <p:sp>
        <p:nvSpPr>
          <p:cNvPr id="3" name="Rectangle 2"/>
          <p:cNvSpPr/>
          <p:nvPr/>
        </p:nvSpPr>
        <p:spPr>
          <a:xfrm>
            <a:off x="8802425" y="1427584"/>
            <a:ext cx="1278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+23.9% </a:t>
            </a:r>
            <a:r>
              <a:rPr lang="it-IT" b="1" dirty="0" err="1">
                <a:solidFill>
                  <a:srgbClr val="00B050"/>
                </a:solidFill>
              </a:rPr>
              <a:t>YoY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/>
        </p:nvSpPr>
        <p:spPr>
          <a:xfrm>
            <a:off x="963407" y="1101446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>
                <a:solidFill>
                  <a:srgbClr val="0C70AC"/>
                </a:solidFill>
              </a:rPr>
              <a:t>IEEE Membership statistics</a:t>
            </a:r>
          </a:p>
        </p:txBody>
      </p:sp>
      <p:sp>
        <p:nvSpPr>
          <p:cNvPr id="7" name="Curved Down Arrow 6"/>
          <p:cNvSpPr/>
          <p:nvPr/>
        </p:nvSpPr>
        <p:spPr>
          <a:xfrm rot="20860320">
            <a:off x="8648223" y="1791263"/>
            <a:ext cx="1956263" cy="758689"/>
          </a:xfrm>
          <a:prstGeom prst="curvedDownArrow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252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071" y="2540555"/>
            <a:ext cx="2369884" cy="2582566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EA58944-5545-4118-979B-D9E64B47EF7E}"/>
              </a:ext>
            </a:extLst>
          </p:cNvPr>
          <p:cNvSpPr>
            <a:spLocks noGrp="1"/>
          </p:cNvSpPr>
          <p:nvPr/>
        </p:nvSpPr>
        <p:spPr>
          <a:xfrm>
            <a:off x="963407" y="1853947"/>
            <a:ext cx="6254811" cy="4579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AESS membership count by gender</a:t>
            </a:r>
          </a:p>
        </p:txBody>
      </p:sp>
      <p:sp>
        <p:nvSpPr>
          <p:cNvPr id="44" name="Slide Number Placeholder 4">
            <a:extLst>
              <a:ext uri="{FF2B5EF4-FFF2-40B4-BE49-F238E27FC236}">
                <a16:creationId xmlns:a16="http://schemas.microsoft.com/office/drawing/2014/main" id="{9C4F5B1F-3129-4F84-BB85-D592A4D2CDEA}"/>
              </a:ext>
            </a:extLst>
          </p:cNvPr>
          <p:cNvSpPr txBox="1">
            <a:spLocks/>
          </p:cNvSpPr>
          <p:nvPr/>
        </p:nvSpPr>
        <p:spPr>
          <a:xfrm>
            <a:off x="4038600" y="6394534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dirty="0">
                <a:solidFill>
                  <a:srgbClr val="0C70AC"/>
                </a:solidFill>
              </a:rPr>
              <a:t>28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/>
        </p:nvSpPr>
        <p:spPr>
          <a:xfrm>
            <a:off x="963407" y="1101446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>
                <a:solidFill>
                  <a:srgbClr val="0C70AC"/>
                </a:solidFill>
              </a:rPr>
              <a:t>IEEE Membership statistics </a:t>
            </a:r>
          </a:p>
        </p:txBody>
      </p:sp>
      <p:pic>
        <p:nvPicPr>
          <p:cNvPr id="28" name="Immagine 16">
            <a:extLst>
              <a:ext uri="{FF2B5EF4-FFF2-40B4-BE49-F238E27FC236}">
                <a16:creationId xmlns:a16="http://schemas.microsoft.com/office/drawing/2014/main" id="{8D72828F-349C-42D5-890C-017EEFD190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93" r="27184"/>
          <a:stretch/>
        </p:blipFill>
        <p:spPr>
          <a:xfrm>
            <a:off x="4403070" y="2540555"/>
            <a:ext cx="2964283" cy="2815701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197724" y="3738624"/>
            <a:ext cx="704039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2020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104032" y="3757233"/>
            <a:ext cx="704039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FF0000"/>
                </a:solidFill>
              </a:rPr>
              <a:t>2021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/>
        </p:nvSpPr>
        <p:spPr>
          <a:xfrm>
            <a:off x="727101" y="147886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Increase membership diversity</a:t>
            </a:r>
          </a:p>
        </p:txBody>
      </p:sp>
      <p:sp>
        <p:nvSpPr>
          <p:cNvPr id="2" name="Right Arrow 1"/>
          <p:cNvSpPr/>
          <p:nvPr/>
        </p:nvSpPr>
        <p:spPr>
          <a:xfrm rot="16200000">
            <a:off x="7999908" y="3110514"/>
            <a:ext cx="827423" cy="5204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77593" y="2635503"/>
            <a:ext cx="3913957" cy="2720753"/>
            <a:chOff x="480228" y="2306308"/>
            <a:chExt cx="3913957" cy="2720753"/>
          </a:xfrm>
        </p:grpSpPr>
        <p:pic>
          <p:nvPicPr>
            <p:cNvPr id="26" name="Immagine 6">
              <a:extLst>
                <a:ext uri="{FF2B5EF4-FFF2-40B4-BE49-F238E27FC236}">
                  <a16:creationId xmlns:a16="http://schemas.microsoft.com/office/drawing/2014/main" id="{215A5BE7-0C4E-4D5D-ABFA-6C4F60891C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8371" y="2340131"/>
              <a:ext cx="2802122" cy="2686930"/>
            </a:xfrm>
            <a:prstGeom prst="rect">
              <a:avLst/>
            </a:prstGeom>
          </p:spPr>
        </p:pic>
        <p:sp>
          <p:nvSpPr>
            <p:cNvPr id="27" name="Rettangolo 11">
              <a:extLst>
                <a:ext uri="{FF2B5EF4-FFF2-40B4-BE49-F238E27FC236}">
                  <a16:creationId xmlns:a16="http://schemas.microsoft.com/office/drawing/2014/main" id="{62A987A7-941C-4A9B-A122-11E2D09DCC9C}"/>
                </a:ext>
              </a:extLst>
            </p:cNvPr>
            <p:cNvSpPr/>
            <p:nvPr/>
          </p:nvSpPr>
          <p:spPr>
            <a:xfrm>
              <a:off x="493645" y="3380748"/>
              <a:ext cx="81304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200" b="1" dirty="0"/>
                <a:t>2019</a:t>
              </a:r>
            </a:p>
          </p:txBody>
        </p:sp>
        <p:sp>
          <p:nvSpPr>
            <p:cNvPr id="29" name="Rettangolo 13">
              <a:extLst>
                <a:ext uri="{FF2B5EF4-FFF2-40B4-BE49-F238E27FC236}">
                  <a16:creationId xmlns:a16="http://schemas.microsoft.com/office/drawing/2014/main" id="{0E619556-8BFB-49B8-B5AE-F631FE2342F5}"/>
                </a:ext>
              </a:extLst>
            </p:cNvPr>
            <p:cNvSpPr/>
            <p:nvPr/>
          </p:nvSpPr>
          <p:spPr>
            <a:xfrm>
              <a:off x="480228" y="2306308"/>
              <a:ext cx="18646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it-IT" sz="1800" dirty="0"/>
                <a:t>8,72% </a:t>
              </a:r>
              <a:r>
                <a:rPr lang="it-IT" sz="1800" dirty="0" err="1"/>
                <a:t>Unknown</a:t>
              </a:r>
              <a:endParaRPr lang="it-IT" sz="1800" dirty="0"/>
            </a:p>
          </p:txBody>
        </p:sp>
        <p:sp>
          <p:nvSpPr>
            <p:cNvPr id="30" name="Rettangolo 14">
              <a:extLst>
                <a:ext uri="{FF2B5EF4-FFF2-40B4-BE49-F238E27FC236}">
                  <a16:creationId xmlns:a16="http://schemas.microsoft.com/office/drawing/2014/main" id="{A415BFD3-40D7-45F8-8D60-9698EEB33FFC}"/>
                </a:ext>
              </a:extLst>
            </p:cNvPr>
            <p:cNvSpPr/>
            <p:nvPr/>
          </p:nvSpPr>
          <p:spPr>
            <a:xfrm>
              <a:off x="2696284" y="2329458"/>
              <a:ext cx="16979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it-IT" sz="1800" b="1" dirty="0"/>
                <a:t>6,48% </a:t>
              </a:r>
              <a:r>
                <a:rPr lang="it-IT" sz="1800" b="1" dirty="0" err="1"/>
                <a:t>Female</a:t>
              </a:r>
              <a:endParaRPr lang="it-IT" sz="1800" b="1" dirty="0"/>
            </a:p>
          </p:txBody>
        </p:sp>
        <p:sp>
          <p:nvSpPr>
            <p:cNvPr id="31" name="Rettangolo 15">
              <a:extLst>
                <a:ext uri="{FF2B5EF4-FFF2-40B4-BE49-F238E27FC236}">
                  <a16:creationId xmlns:a16="http://schemas.microsoft.com/office/drawing/2014/main" id="{5D9F0253-5639-4946-BCD9-CEBE8DA89FBC}"/>
                </a:ext>
              </a:extLst>
            </p:cNvPr>
            <p:cNvSpPr/>
            <p:nvPr/>
          </p:nvSpPr>
          <p:spPr>
            <a:xfrm>
              <a:off x="2536800" y="4645393"/>
              <a:ext cx="138211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it-IT" sz="1600" dirty="0"/>
                <a:t>84,78% Male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388976" y="5072165"/>
            <a:ext cx="344286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237 WIE</a:t>
            </a:r>
          </a:p>
          <a:p>
            <a:pPr algn="ctr"/>
            <a:r>
              <a:rPr lang="en-US" b="1" dirty="0"/>
              <a:t>178 are student members</a:t>
            </a:r>
          </a:p>
          <a:p>
            <a:pPr marL="0" lvl="1" algn="ctr"/>
            <a:r>
              <a:rPr lang="en-US" sz="1600" b="1" dirty="0"/>
              <a:t>(including graduate student members)</a:t>
            </a:r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0772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4865E1-8A58-E26F-0182-D38382828E7D}"/>
              </a:ext>
            </a:extLst>
          </p:cNvPr>
          <p:cNvSpPr>
            <a:spLocks noGrp="1"/>
          </p:cNvSpPr>
          <p:nvPr/>
        </p:nvSpPr>
        <p:spPr>
          <a:xfrm>
            <a:off x="3637279" y="1136044"/>
            <a:ext cx="10474959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s-ES" sz="4800" b="1" dirty="0"/>
              <a:t>UPCOMING EVENTS</a:t>
            </a:r>
            <a:endParaRPr lang="en-US" sz="3600" b="1" dirty="0"/>
          </a:p>
        </p:txBody>
      </p:sp>
      <p:pic>
        <p:nvPicPr>
          <p:cNvPr id="10" name="Picture 2" descr="Amazon.com: Bandera de Colombia 2x3ft Poly : Patio, Césped y Jardín">
            <a:extLst>
              <a:ext uri="{FF2B5EF4-FFF2-40B4-BE49-F238E27FC236}">
                <a16:creationId xmlns:a16="http://schemas.microsoft.com/office/drawing/2014/main" id="{58618C58-9B78-54A0-1E16-60335C88D7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"/>
          <a:stretch/>
        </p:blipFill>
        <p:spPr bwMode="auto">
          <a:xfrm>
            <a:off x="7129359" y="1902966"/>
            <a:ext cx="581859" cy="35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7898309-A7EF-1E03-F685-37FF7750267D}"/>
              </a:ext>
            </a:extLst>
          </p:cNvPr>
          <p:cNvSpPr txBox="1"/>
          <p:nvPr/>
        </p:nvSpPr>
        <p:spPr>
          <a:xfrm>
            <a:off x="4501546" y="1816848"/>
            <a:ext cx="70548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AESS COLOMBIA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47E04F1-2DAE-54C7-89AA-A7257F3B5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50" y="3310068"/>
            <a:ext cx="3073558" cy="2038455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253C59D4-D901-55E0-C899-B0A6978CDB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6" t="-599" b="50000"/>
          <a:stretch/>
        </p:blipFill>
        <p:spPr bwMode="auto">
          <a:xfrm>
            <a:off x="4501546" y="3299307"/>
            <a:ext cx="2473693" cy="204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6B316FA-6C17-15BC-0609-1E46FFECCD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45" t="21690" r="39646" b="29944"/>
          <a:stretch/>
        </p:blipFill>
        <p:spPr>
          <a:xfrm>
            <a:off x="7480820" y="3310067"/>
            <a:ext cx="3073559" cy="2038455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FCE3711-AEE8-D39F-5F36-43FF07556DE1}"/>
              </a:ext>
            </a:extLst>
          </p:cNvPr>
          <p:cNvSpPr txBox="1"/>
          <p:nvPr/>
        </p:nvSpPr>
        <p:spPr>
          <a:xfrm>
            <a:off x="1951728" y="2776873"/>
            <a:ext cx="13006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Drones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A594444-D129-1FFC-C69B-6EE40CC33D91}"/>
              </a:ext>
            </a:extLst>
          </p:cNvPr>
          <p:cNvSpPr txBox="1"/>
          <p:nvPr/>
        </p:nvSpPr>
        <p:spPr>
          <a:xfrm>
            <a:off x="4987323" y="2772497"/>
            <a:ext cx="15021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Satellites</a:t>
            </a:r>
            <a:endParaRPr lang="en-US" sz="28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B889E4E-4176-40CC-151C-F2CAF91A183A}"/>
              </a:ext>
            </a:extLst>
          </p:cNvPr>
          <p:cNvSpPr txBox="1"/>
          <p:nvPr/>
        </p:nvSpPr>
        <p:spPr>
          <a:xfrm>
            <a:off x="8012707" y="2772496"/>
            <a:ext cx="23988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Space Robotics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4CB370C-404A-64E6-45C9-93A0175CEB9A}"/>
              </a:ext>
            </a:extLst>
          </p:cNvPr>
          <p:cNvSpPr txBox="1"/>
          <p:nvPr/>
        </p:nvSpPr>
        <p:spPr>
          <a:xfrm>
            <a:off x="1927537" y="5537290"/>
            <a:ext cx="21006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May 2024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3241A87-65A5-C680-3F0A-EEBA981C3D67}"/>
              </a:ext>
            </a:extLst>
          </p:cNvPr>
          <p:cNvSpPr txBox="1"/>
          <p:nvPr/>
        </p:nvSpPr>
        <p:spPr>
          <a:xfrm>
            <a:off x="4640742" y="5466614"/>
            <a:ext cx="29105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September 2024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B381166-EAAA-3B38-312A-903AFCCD76E0}"/>
              </a:ext>
            </a:extLst>
          </p:cNvPr>
          <p:cNvSpPr txBox="1"/>
          <p:nvPr/>
        </p:nvSpPr>
        <p:spPr>
          <a:xfrm>
            <a:off x="8163851" y="5466614"/>
            <a:ext cx="21006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November 2024</a:t>
            </a:r>
          </a:p>
        </p:txBody>
      </p:sp>
      <p:pic>
        <p:nvPicPr>
          <p:cNvPr id="23" name="Picture 7" descr="Imagen relacionada">
            <a:extLst>
              <a:ext uri="{FF2B5EF4-FFF2-40B4-BE49-F238E27FC236}">
                <a16:creationId xmlns:a16="http://schemas.microsoft.com/office/drawing/2014/main" id="{591A88C6-DD3A-E5D1-9BCD-908A7FD25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0" y="6042079"/>
            <a:ext cx="843276" cy="81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D2F4166A-EE0B-60FE-8F45-2EA014B7F024}"/>
              </a:ext>
            </a:extLst>
          </p:cNvPr>
          <p:cNvSpPr txBox="1"/>
          <p:nvPr/>
        </p:nvSpPr>
        <p:spPr>
          <a:xfrm>
            <a:off x="886906" y="6446496"/>
            <a:ext cx="34444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hlinkClick r:id="rId7"/>
              </a:rPr>
              <a:t>aesscolombia.blogspot.com</a:t>
            </a:r>
            <a:endParaRPr kumimoji="0" lang="es-CO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2587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510415-BA79-FD12-D9D7-B2C6D8D9E02F}"/>
              </a:ext>
            </a:extLst>
          </p:cNvPr>
          <p:cNvSpPr>
            <a:spLocks noGrp="1"/>
          </p:cNvSpPr>
          <p:nvPr/>
        </p:nvSpPr>
        <p:spPr>
          <a:xfrm>
            <a:off x="5953839" y="2976549"/>
            <a:ext cx="8983291" cy="9049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5" name="Picture 5" descr="Resultado de imagen para icono de correo">
            <a:extLst>
              <a:ext uri="{FF2B5EF4-FFF2-40B4-BE49-F238E27FC236}">
                <a16:creationId xmlns:a16="http://schemas.microsoft.com/office/drawing/2014/main" id="{AA4A03E0-5FB2-982F-C1D8-5E01E0E81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23" y="5388129"/>
            <a:ext cx="942579" cy="9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DBB73D3-C905-D14A-C959-8F58D9CE20DD}"/>
              </a:ext>
            </a:extLst>
          </p:cNvPr>
          <p:cNvSpPr txBox="1"/>
          <p:nvPr/>
        </p:nvSpPr>
        <p:spPr>
          <a:xfrm>
            <a:off x="1706356" y="5716401"/>
            <a:ext cx="262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Estefania.r@ieee.org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1BFB4C2-8A5F-89C4-E6E5-F7110572C12A}"/>
              </a:ext>
            </a:extLst>
          </p:cNvPr>
          <p:cNvSpPr txBox="1"/>
          <p:nvPr/>
        </p:nvSpPr>
        <p:spPr>
          <a:xfrm>
            <a:off x="1704418" y="5490087"/>
            <a:ext cx="3367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GIOVANNA ESTEFANIA RAMIREZ R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C31C5A5-9F13-5244-0314-7B9BC51CA6C2}"/>
              </a:ext>
            </a:extLst>
          </p:cNvPr>
          <p:cNvSpPr txBox="1"/>
          <p:nvPr/>
        </p:nvSpPr>
        <p:spPr>
          <a:xfrm>
            <a:off x="1704418" y="6002437"/>
            <a:ext cx="973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</a:rPr>
              <a:t>Colombia</a:t>
            </a:r>
          </a:p>
        </p:txBody>
      </p:sp>
    </p:spTree>
    <p:extLst>
      <p:ext uri="{BB962C8B-B14F-4D97-AF65-F5344CB8AC3E}">
        <p14:creationId xmlns:p14="http://schemas.microsoft.com/office/powerpoint/2010/main" val="3268150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4F5B1F-3129-4F84-BB85-D592A4D2CDEA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dirty="0">
                <a:solidFill>
                  <a:srgbClr val="0C70AC"/>
                </a:solidFill>
              </a:rPr>
              <a:t>2</a:t>
            </a:r>
          </a:p>
        </p:txBody>
      </p:sp>
      <p:pic>
        <p:nvPicPr>
          <p:cNvPr id="2050" name="Picture 2" descr="IEEE Region 9 (@ieeeregion9) / X">
            <a:extLst>
              <a:ext uri="{FF2B5EF4-FFF2-40B4-BE49-F238E27FC236}">
                <a16:creationId xmlns:a16="http://schemas.microsoft.com/office/drawing/2014/main" id="{CA406F8D-4CFF-25F5-5655-EE01778EA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891" y="1476767"/>
            <a:ext cx="4879583" cy="487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95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EA58944-5545-4118-979B-D9E64B47EF7E}"/>
              </a:ext>
            </a:extLst>
          </p:cNvPr>
          <p:cNvSpPr>
            <a:spLocks noGrp="1"/>
          </p:cNvSpPr>
          <p:nvPr/>
        </p:nvSpPr>
        <p:spPr>
          <a:xfrm>
            <a:off x="963407" y="2141976"/>
            <a:ext cx="9999024" cy="4579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Number of active AESS chapters in R9 - Latin America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AESS student chapters in R9 - Latin America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Growth AESS R9 membership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Progress DSTEI Projects R9</a:t>
            </a:r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4F5B1F-3129-4F84-BB85-D592A4D2CDEA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dirty="0">
                <a:solidFill>
                  <a:srgbClr val="0C70AC"/>
                </a:solidFill>
              </a:rPr>
              <a:t>2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/>
        </p:nvSpPr>
        <p:spPr>
          <a:xfrm>
            <a:off x="963407" y="1279246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s-ES" dirty="0">
                <a:solidFill>
                  <a:srgbClr val="0C70AC"/>
                </a:solidFill>
              </a:rPr>
              <a:t>Agenda</a:t>
            </a:r>
            <a:endParaRPr lang="en-US" dirty="0">
              <a:solidFill>
                <a:srgbClr val="0C70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864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4F5B1F-3129-4F84-BB85-D592A4D2CDEA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dirty="0">
                <a:solidFill>
                  <a:srgbClr val="0C70AC"/>
                </a:solidFill>
              </a:rPr>
              <a:t>2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/>
        </p:nvSpPr>
        <p:spPr>
          <a:xfrm>
            <a:off x="963407" y="1101446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>
              <a:solidFill>
                <a:srgbClr val="0C70AC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984E919-C3AE-E92B-057A-42D282AF7D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24" t="23415" r="57576" b="57569"/>
          <a:stretch/>
        </p:blipFill>
        <p:spPr>
          <a:xfrm>
            <a:off x="3177669" y="2864244"/>
            <a:ext cx="4012540" cy="1129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8B8AB2-9CEB-1E42-166C-5F50D079CD2C}"/>
              </a:ext>
            </a:extLst>
          </p:cNvPr>
          <p:cNvSpPr>
            <a:spLocks noGrp="1"/>
          </p:cNvSpPr>
          <p:nvPr/>
        </p:nvSpPr>
        <p:spPr>
          <a:xfrm>
            <a:off x="665479" y="1064687"/>
            <a:ext cx="10474959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200" dirty="0">
                <a:solidFill>
                  <a:srgbClr val="0C70AC"/>
                </a:solidFill>
              </a:rPr>
              <a:t>AESS chapters in R9 - Latin America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6D6176-0EAB-F4B1-483D-064543F53FF7}"/>
              </a:ext>
            </a:extLst>
          </p:cNvPr>
          <p:cNvSpPr>
            <a:spLocks noGrp="1"/>
          </p:cNvSpPr>
          <p:nvPr/>
        </p:nvSpPr>
        <p:spPr>
          <a:xfrm>
            <a:off x="2111065" y="2062962"/>
            <a:ext cx="4261736" cy="553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Section chapters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B921C10-2DAB-4731-DA56-EB9D9D70D4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446" t="26588" r="4555" b="54692"/>
          <a:stretch/>
        </p:blipFill>
        <p:spPr>
          <a:xfrm>
            <a:off x="3065422" y="5686895"/>
            <a:ext cx="4012540" cy="111187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57BAEF6-B909-18F9-2F1E-D55DFACD0B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9" t="46214" r="58354" b="30963"/>
          <a:stretch/>
        </p:blipFill>
        <p:spPr>
          <a:xfrm>
            <a:off x="3177669" y="4135649"/>
            <a:ext cx="3900293" cy="1355640"/>
          </a:xfrm>
          <a:prstGeom prst="rect">
            <a:avLst/>
          </a:prstGeom>
        </p:spPr>
      </p:pic>
      <p:pic>
        <p:nvPicPr>
          <p:cNvPr id="4098" name="Picture 2" descr="Número Tres Pegatina Azul Del Vector Ilustraciones svg, vectoriales, clip  art vectorizado libre de derechos. Image 61234903">
            <a:extLst>
              <a:ext uri="{FF2B5EF4-FFF2-40B4-BE49-F238E27FC236}">
                <a16:creationId xmlns:a16="http://schemas.microsoft.com/office/drawing/2014/main" id="{1FA595E3-31BE-5A10-F9DA-F96F3FBFC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46" y="1673507"/>
            <a:ext cx="1232671" cy="123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5AAE9F2-7CDD-04A6-A579-119715DD2793}"/>
              </a:ext>
            </a:extLst>
          </p:cNvPr>
          <p:cNvSpPr>
            <a:spLocks noGrp="1"/>
          </p:cNvSpPr>
          <p:nvPr/>
        </p:nvSpPr>
        <p:spPr>
          <a:xfrm>
            <a:off x="1631067" y="2993067"/>
            <a:ext cx="4261736" cy="553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COLOMBIA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654D4F5-3A67-5EB6-336F-F177C9906910}"/>
              </a:ext>
            </a:extLst>
          </p:cNvPr>
          <p:cNvSpPr>
            <a:spLocks noGrp="1"/>
          </p:cNvSpPr>
          <p:nvPr/>
        </p:nvSpPr>
        <p:spPr>
          <a:xfrm>
            <a:off x="2038401" y="4352190"/>
            <a:ext cx="4261736" cy="553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PERU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28D9B93-8237-E940-9591-86279099FB0C}"/>
              </a:ext>
            </a:extLst>
          </p:cNvPr>
          <p:cNvSpPr>
            <a:spLocks noGrp="1"/>
          </p:cNvSpPr>
          <p:nvPr/>
        </p:nvSpPr>
        <p:spPr>
          <a:xfrm>
            <a:off x="1872282" y="5734152"/>
            <a:ext cx="4261736" cy="553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MEXICO</a:t>
            </a:r>
          </a:p>
        </p:txBody>
      </p:sp>
      <p:pic>
        <p:nvPicPr>
          <p:cNvPr id="12" name="Picture 2" descr="Amazon.com: Bandera de Colombia 2x3ft Poly : Patio, Césped y Jardín">
            <a:extLst>
              <a:ext uri="{FF2B5EF4-FFF2-40B4-BE49-F238E27FC236}">
                <a16:creationId xmlns:a16="http://schemas.microsoft.com/office/drawing/2014/main" id="{34096399-06BF-A394-C24E-4600005FD7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"/>
          <a:stretch/>
        </p:blipFill>
        <p:spPr bwMode="auto">
          <a:xfrm>
            <a:off x="2160229" y="3416890"/>
            <a:ext cx="662139" cy="40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Amazon.com: Bandera oficial de Perú : Patio, Césped y Jardín">
            <a:extLst>
              <a:ext uri="{FF2B5EF4-FFF2-40B4-BE49-F238E27FC236}">
                <a16:creationId xmlns:a16="http://schemas.microsoft.com/office/drawing/2014/main" id="{F6C075B6-222C-C8E0-A4CC-A29B11CC31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/>
          <a:stretch/>
        </p:blipFill>
        <p:spPr bwMode="auto">
          <a:xfrm>
            <a:off x="2154071" y="4764518"/>
            <a:ext cx="729662" cy="45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AC27E36B-B74B-0F95-1AC6-E2AC2A9DC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975" y="6160482"/>
            <a:ext cx="761875" cy="43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34C8C1C7-F915-237D-EB86-84314A7E26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8863897"/>
              </p:ext>
            </p:extLst>
          </p:nvPr>
        </p:nvGraphicFramePr>
        <p:xfrm>
          <a:off x="9119621" y="4216738"/>
          <a:ext cx="1164647" cy="1355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9408AD5-34DF-A8D3-0C0A-D6478E50A735}"/>
              </a:ext>
            </a:extLst>
          </p:cNvPr>
          <p:cNvSpPr>
            <a:spLocks noGrp="1"/>
          </p:cNvSpPr>
          <p:nvPr/>
        </p:nvSpPr>
        <p:spPr>
          <a:xfrm>
            <a:off x="8153400" y="3728898"/>
            <a:ext cx="4261736" cy="553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Chapter in progress</a:t>
            </a:r>
          </a:p>
        </p:txBody>
      </p:sp>
    </p:spTree>
    <p:extLst>
      <p:ext uri="{BB962C8B-B14F-4D97-AF65-F5344CB8AC3E}">
        <p14:creationId xmlns:p14="http://schemas.microsoft.com/office/powerpoint/2010/main" val="1611672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4F5B1F-3129-4F84-BB85-D592A4D2CDEA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dirty="0">
                <a:solidFill>
                  <a:srgbClr val="0C70AC"/>
                </a:solidFill>
              </a:rPr>
              <a:t>2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/>
        </p:nvSpPr>
        <p:spPr>
          <a:xfrm>
            <a:off x="963407" y="1101446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>
              <a:solidFill>
                <a:srgbClr val="0C70AC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8B8AB2-9CEB-1E42-166C-5F50D079CD2C}"/>
              </a:ext>
            </a:extLst>
          </p:cNvPr>
          <p:cNvSpPr>
            <a:spLocks noGrp="1"/>
          </p:cNvSpPr>
          <p:nvPr/>
        </p:nvSpPr>
        <p:spPr>
          <a:xfrm>
            <a:off x="665479" y="1064687"/>
            <a:ext cx="10474959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200" dirty="0"/>
              <a:t>AESS student chapters in R9 - Latin America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6D6176-0EAB-F4B1-483D-064543F53FF7}"/>
              </a:ext>
            </a:extLst>
          </p:cNvPr>
          <p:cNvSpPr>
            <a:spLocks noGrp="1"/>
          </p:cNvSpPr>
          <p:nvPr/>
        </p:nvSpPr>
        <p:spPr>
          <a:xfrm>
            <a:off x="2454536" y="1935990"/>
            <a:ext cx="4261736" cy="553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Student chapters</a:t>
            </a:r>
          </a:p>
        </p:txBody>
      </p:sp>
      <p:pic>
        <p:nvPicPr>
          <p:cNvPr id="5122" name="Picture 2" descr="27 - Iconos gratis de educación">
            <a:extLst>
              <a:ext uri="{FF2B5EF4-FFF2-40B4-BE49-F238E27FC236}">
                <a16:creationId xmlns:a16="http://schemas.microsoft.com/office/drawing/2014/main" id="{6329B137-4DF9-24B7-239E-1594068B3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45" y="1691541"/>
            <a:ext cx="1065627" cy="106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BEAAD831-2A2D-F36C-94C5-9D41E1424F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7521308"/>
              </p:ext>
            </p:extLst>
          </p:nvPr>
        </p:nvGraphicFramePr>
        <p:xfrm>
          <a:off x="2856148" y="2606941"/>
          <a:ext cx="7646752" cy="4114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Elipse 15">
            <a:extLst>
              <a:ext uri="{FF2B5EF4-FFF2-40B4-BE49-F238E27FC236}">
                <a16:creationId xmlns:a16="http://schemas.microsoft.com/office/drawing/2014/main" id="{7ACE6E7B-48AC-6ABE-96DF-8F384C67C7E1}"/>
              </a:ext>
            </a:extLst>
          </p:cNvPr>
          <p:cNvSpPr/>
          <p:nvPr/>
        </p:nvSpPr>
        <p:spPr>
          <a:xfrm>
            <a:off x="4038600" y="3881292"/>
            <a:ext cx="709848" cy="6003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12</a:t>
            </a:r>
            <a:endParaRPr lang="es-CO" b="1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0C3230F1-7131-D7ED-969B-3D1057B10D8D}"/>
              </a:ext>
            </a:extLst>
          </p:cNvPr>
          <p:cNvSpPr/>
          <p:nvPr/>
        </p:nvSpPr>
        <p:spPr>
          <a:xfrm>
            <a:off x="6006424" y="3873386"/>
            <a:ext cx="709848" cy="6003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4</a:t>
            </a:r>
            <a:endParaRPr lang="es-CO" b="1" dirty="0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5B67780E-5CD8-3499-FE9A-F2CA33F5E0B2}"/>
              </a:ext>
            </a:extLst>
          </p:cNvPr>
          <p:cNvSpPr/>
          <p:nvPr/>
        </p:nvSpPr>
        <p:spPr>
          <a:xfrm>
            <a:off x="7899738" y="3873386"/>
            <a:ext cx="709848" cy="6003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/>
              <a:t>4</a:t>
            </a:r>
            <a:endParaRPr lang="es-CO" sz="2000" b="1" dirty="0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D8E5FE3D-F342-B4A3-5624-DE469545725A}"/>
              </a:ext>
            </a:extLst>
          </p:cNvPr>
          <p:cNvSpPr/>
          <p:nvPr/>
        </p:nvSpPr>
        <p:spPr>
          <a:xfrm>
            <a:off x="9866548" y="3881292"/>
            <a:ext cx="709848" cy="6003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3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8590E7D8-BBDC-B438-BC1C-FD487BA73454}"/>
              </a:ext>
            </a:extLst>
          </p:cNvPr>
          <p:cNvSpPr/>
          <p:nvPr/>
        </p:nvSpPr>
        <p:spPr>
          <a:xfrm>
            <a:off x="4989748" y="6121120"/>
            <a:ext cx="709848" cy="6003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/>
              <a:t>2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D50B09CE-2853-875C-3942-F8AE47A83997}"/>
              </a:ext>
            </a:extLst>
          </p:cNvPr>
          <p:cNvSpPr/>
          <p:nvPr/>
        </p:nvSpPr>
        <p:spPr>
          <a:xfrm>
            <a:off x="6967028" y="6121120"/>
            <a:ext cx="709848" cy="6003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1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2829A08A-9CFF-C1AF-3D36-5C3D9207E38A}"/>
              </a:ext>
            </a:extLst>
          </p:cNvPr>
          <p:cNvSpPr/>
          <p:nvPr/>
        </p:nvSpPr>
        <p:spPr>
          <a:xfrm>
            <a:off x="8856564" y="6123953"/>
            <a:ext cx="709848" cy="6003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6650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4F5B1F-3129-4F84-BB85-D592A4D2CDEA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dirty="0">
                <a:solidFill>
                  <a:srgbClr val="0C70AC"/>
                </a:solidFill>
              </a:rPr>
              <a:t>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8615C9C-C633-2FD0-9289-A83AF0CDC0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84" t="17481" r="16250" b="13925"/>
          <a:stretch/>
        </p:blipFill>
        <p:spPr>
          <a:xfrm>
            <a:off x="1778000" y="1198880"/>
            <a:ext cx="8432800" cy="470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66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14253" y="1749431"/>
            <a:ext cx="10515600" cy="1325563"/>
          </a:xfrm>
        </p:spPr>
        <p:txBody>
          <a:bodyPr/>
          <a:lstStyle/>
          <a:p>
            <a:r>
              <a:rPr lang="es-PE" sz="2800" b="1" dirty="0"/>
              <a:t>AESS PERU </a:t>
            </a:r>
            <a:r>
              <a:rPr lang="es-PE" sz="2800" b="1" dirty="0" err="1"/>
              <a:t>Chapter</a:t>
            </a:r>
            <a:endParaRPr lang="en-US" sz="2800" b="1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028795"/>
              </p:ext>
            </p:extLst>
          </p:nvPr>
        </p:nvGraphicFramePr>
        <p:xfrm>
          <a:off x="260030" y="2564850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257859" y="5933311"/>
            <a:ext cx="416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Total AESS </a:t>
            </a:r>
            <a:r>
              <a:rPr lang="es-PE" dirty="0" err="1"/>
              <a:t>Members</a:t>
            </a:r>
            <a:r>
              <a:rPr lang="es-PE" dirty="0"/>
              <a:t> </a:t>
            </a:r>
            <a:r>
              <a:rPr lang="es-PE" b="1" dirty="0"/>
              <a:t>(75) </a:t>
            </a:r>
            <a:r>
              <a:rPr lang="es-PE" dirty="0"/>
              <a:t>– </a:t>
            </a:r>
            <a:r>
              <a:rPr lang="es-PE" dirty="0" err="1"/>
              <a:t>May</a:t>
            </a:r>
            <a:r>
              <a:rPr lang="es-PE" dirty="0"/>
              <a:t> 2023</a:t>
            </a:r>
            <a:endParaRPr lang="en-US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8238789"/>
              </p:ext>
            </p:extLst>
          </p:nvPr>
        </p:nvGraphicFramePr>
        <p:xfrm>
          <a:off x="5966458" y="2542660"/>
          <a:ext cx="579624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6324460" y="5899376"/>
            <a:ext cx="417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Total AESS </a:t>
            </a:r>
            <a:r>
              <a:rPr lang="es-PE" dirty="0" err="1"/>
              <a:t>Members</a:t>
            </a:r>
            <a:r>
              <a:rPr lang="es-PE" dirty="0"/>
              <a:t> </a:t>
            </a:r>
            <a:r>
              <a:rPr lang="es-PE" b="1" dirty="0"/>
              <a:t>(92) </a:t>
            </a:r>
            <a:r>
              <a:rPr lang="es-PE" dirty="0"/>
              <a:t>– </a:t>
            </a:r>
            <a:r>
              <a:rPr lang="es-PE" dirty="0" err="1"/>
              <a:t>October</a:t>
            </a:r>
            <a:r>
              <a:rPr lang="es-PE" dirty="0"/>
              <a:t> 2023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6DA64D5-E28A-BA1C-4B06-F31381B2082B}"/>
              </a:ext>
            </a:extLst>
          </p:cNvPr>
          <p:cNvSpPr>
            <a:spLocks noGrp="1"/>
          </p:cNvSpPr>
          <p:nvPr/>
        </p:nvSpPr>
        <p:spPr>
          <a:xfrm>
            <a:off x="2960030" y="1036778"/>
            <a:ext cx="10474959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600" b="1" dirty="0"/>
              <a:t>Growth AESS R9 membership </a:t>
            </a:r>
          </a:p>
        </p:txBody>
      </p:sp>
      <p:pic>
        <p:nvPicPr>
          <p:cNvPr id="4" name="Picture 8" descr="Amazon.com: Bandera oficial de Perú : Patio, Césped y Jardín">
            <a:extLst>
              <a:ext uri="{FF2B5EF4-FFF2-40B4-BE49-F238E27FC236}">
                <a16:creationId xmlns:a16="http://schemas.microsoft.com/office/drawing/2014/main" id="{BA0B445A-0581-E43F-1D06-E3259CB508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/>
          <a:stretch/>
        </p:blipFill>
        <p:spPr bwMode="auto">
          <a:xfrm>
            <a:off x="3938176" y="1718575"/>
            <a:ext cx="802407" cy="50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echa: curvada hacia la derecha 10">
            <a:extLst>
              <a:ext uri="{FF2B5EF4-FFF2-40B4-BE49-F238E27FC236}">
                <a16:creationId xmlns:a16="http://schemas.microsoft.com/office/drawing/2014/main" id="{5E7914A5-1A60-40D9-FEC3-280B1BE41CD7}"/>
              </a:ext>
            </a:extLst>
          </p:cNvPr>
          <p:cNvSpPr/>
          <p:nvPr/>
        </p:nvSpPr>
        <p:spPr>
          <a:xfrm rot="16200000">
            <a:off x="5826309" y="4047588"/>
            <a:ext cx="466456" cy="4976566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634131B-0CDE-AD1C-02A2-B22E91F49ABA}"/>
              </a:ext>
            </a:extLst>
          </p:cNvPr>
          <p:cNvSpPr txBox="1"/>
          <p:nvPr/>
        </p:nvSpPr>
        <p:spPr>
          <a:xfrm>
            <a:off x="4845125" y="6352719"/>
            <a:ext cx="2635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accent5">
                    <a:lumMod val="50000"/>
                  </a:schemeClr>
                </a:solidFill>
              </a:rPr>
              <a:t>+ 22% AESS </a:t>
            </a:r>
            <a:r>
              <a:rPr lang="es-CO" b="1" dirty="0" err="1">
                <a:solidFill>
                  <a:schemeClr val="accent5">
                    <a:lumMod val="50000"/>
                  </a:schemeClr>
                </a:solidFill>
              </a:rPr>
              <a:t>Memberships</a:t>
            </a:r>
            <a:endParaRPr lang="es-CO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848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3682455"/>
              </p:ext>
            </p:extLst>
          </p:nvPr>
        </p:nvGraphicFramePr>
        <p:xfrm>
          <a:off x="5824967" y="2854146"/>
          <a:ext cx="6119907" cy="347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9463501"/>
              </p:ext>
            </p:extLst>
          </p:nvPr>
        </p:nvGraphicFramePr>
        <p:xfrm>
          <a:off x="94726" y="2854146"/>
          <a:ext cx="6316234" cy="3635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B6EB1AAF-039A-2AC6-BEC1-D0828504D6C0}"/>
              </a:ext>
            </a:extLst>
          </p:cNvPr>
          <p:cNvSpPr txBox="1">
            <a:spLocks/>
          </p:cNvSpPr>
          <p:nvPr/>
        </p:nvSpPr>
        <p:spPr>
          <a:xfrm>
            <a:off x="4714253" y="174943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800" b="1" dirty="0"/>
              <a:t>AESS PERU </a:t>
            </a:r>
            <a:r>
              <a:rPr lang="es-PE" sz="2800" b="1" dirty="0" err="1"/>
              <a:t>Chapter</a:t>
            </a:r>
            <a:endParaRPr lang="en-US" sz="28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A4C9501-FB34-5BBA-631E-E22DF77395CE}"/>
              </a:ext>
            </a:extLst>
          </p:cNvPr>
          <p:cNvSpPr>
            <a:spLocks noGrp="1"/>
          </p:cNvSpPr>
          <p:nvPr/>
        </p:nvSpPr>
        <p:spPr>
          <a:xfrm>
            <a:off x="3065779" y="1035330"/>
            <a:ext cx="10474959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600" b="1" dirty="0"/>
              <a:t>Growth AESS R9 membership v</a:t>
            </a:r>
          </a:p>
        </p:txBody>
      </p:sp>
      <p:pic>
        <p:nvPicPr>
          <p:cNvPr id="8" name="Picture 8" descr="Amazon.com: Bandera oficial de Perú : Patio, Césped y Jardín">
            <a:extLst>
              <a:ext uri="{FF2B5EF4-FFF2-40B4-BE49-F238E27FC236}">
                <a16:creationId xmlns:a16="http://schemas.microsoft.com/office/drawing/2014/main" id="{AED9BCF8-B757-6B77-C032-8B1D2151F6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/>
          <a:stretch/>
        </p:blipFill>
        <p:spPr bwMode="auto">
          <a:xfrm>
            <a:off x="3938176" y="1718575"/>
            <a:ext cx="802407" cy="50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echa: curvada hacia la derecha 10">
            <a:extLst>
              <a:ext uri="{FF2B5EF4-FFF2-40B4-BE49-F238E27FC236}">
                <a16:creationId xmlns:a16="http://schemas.microsoft.com/office/drawing/2014/main" id="{15DAFCC2-21A6-1BDF-7CC5-D14081D44C32}"/>
              </a:ext>
            </a:extLst>
          </p:cNvPr>
          <p:cNvSpPr/>
          <p:nvPr/>
        </p:nvSpPr>
        <p:spPr>
          <a:xfrm rot="16200000">
            <a:off x="5826309" y="4047588"/>
            <a:ext cx="466456" cy="4976566"/>
          </a:xfrm>
          <a:prstGeom prst="curv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D22A7E1-2F71-DA20-4345-095605F8A225}"/>
              </a:ext>
            </a:extLst>
          </p:cNvPr>
          <p:cNvSpPr txBox="1"/>
          <p:nvPr/>
        </p:nvSpPr>
        <p:spPr>
          <a:xfrm>
            <a:off x="5302833" y="6302642"/>
            <a:ext cx="172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accent6">
                    <a:lumMod val="50000"/>
                  </a:schemeClr>
                </a:solidFill>
              </a:rPr>
              <a:t>+ 21% </a:t>
            </a:r>
            <a:r>
              <a:rPr lang="es-CO" b="1" dirty="0" err="1">
                <a:solidFill>
                  <a:schemeClr val="accent6">
                    <a:lumMod val="50000"/>
                  </a:schemeClr>
                </a:solidFill>
              </a:rPr>
              <a:t>Members</a:t>
            </a:r>
            <a:endParaRPr lang="es-CO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786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4865E1-8A58-E26F-0182-D38382828E7D}"/>
              </a:ext>
            </a:extLst>
          </p:cNvPr>
          <p:cNvSpPr>
            <a:spLocks noGrp="1"/>
          </p:cNvSpPr>
          <p:nvPr/>
        </p:nvSpPr>
        <p:spPr>
          <a:xfrm>
            <a:off x="3637279" y="1136044"/>
            <a:ext cx="10474959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s-ES" sz="4800" dirty="0"/>
              <a:t>DSTEI PROJECTS R9</a:t>
            </a:r>
            <a:endParaRPr lang="en-US" sz="3600" b="1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12356F8-05B2-3CAC-C054-549F420DD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584313"/>
              </p:ext>
            </p:extLst>
          </p:nvPr>
        </p:nvGraphicFramePr>
        <p:xfrm>
          <a:off x="6184901" y="3349160"/>
          <a:ext cx="5715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>
                  <a:extLst>
                    <a:ext uri="{9D8B030D-6E8A-4147-A177-3AD203B41FA5}">
                      <a16:colId xmlns:a16="http://schemas.microsoft.com/office/drawing/2014/main" val="3025986452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err="1"/>
                        <a:t>Swarm</a:t>
                      </a:r>
                      <a:r>
                        <a:rPr lang="es-ES" sz="2800" dirty="0"/>
                        <a:t> Drones </a:t>
                      </a:r>
                      <a:r>
                        <a:rPr lang="es-ES" sz="2800" dirty="0" err="1"/>
                        <a:t>for</a:t>
                      </a:r>
                      <a:r>
                        <a:rPr lang="es-ES" sz="2800" dirty="0"/>
                        <a:t> Forest </a:t>
                      </a:r>
                      <a:r>
                        <a:rPr lang="es-ES" sz="2800" dirty="0" err="1"/>
                        <a:t>Fire</a:t>
                      </a:r>
                      <a:r>
                        <a:rPr lang="es-ES" sz="2800" dirty="0"/>
                        <a:t> </a:t>
                      </a:r>
                      <a:r>
                        <a:rPr lang="es-ES" sz="2800" dirty="0" err="1"/>
                        <a:t>Monitoring</a:t>
                      </a:r>
                      <a:r>
                        <a:rPr lang="es-ES" sz="2800" dirty="0"/>
                        <a:t> – PERU </a:t>
                      </a:r>
                      <a:endParaRPr lang="es-C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93419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C5C1A586-7DBF-367B-4BF4-58549FC416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113632"/>
              </p:ext>
            </p:extLst>
          </p:nvPr>
        </p:nvGraphicFramePr>
        <p:xfrm>
          <a:off x="622301" y="3355341"/>
          <a:ext cx="53848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4800">
                  <a:extLst>
                    <a:ext uri="{9D8B030D-6E8A-4147-A177-3AD203B41FA5}">
                      <a16:colId xmlns:a16="http://schemas.microsoft.com/office/drawing/2014/main" val="3025986452"/>
                    </a:ext>
                  </a:extLst>
                </a:gridCol>
              </a:tblGrid>
              <a:tr h="639266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err="1"/>
                        <a:t>Ticanor</a:t>
                      </a:r>
                      <a:r>
                        <a:rPr lang="es-ES" sz="2800" dirty="0"/>
                        <a:t>: </a:t>
                      </a:r>
                      <a:r>
                        <a:rPr lang="es-ES" sz="2800" dirty="0" err="1"/>
                        <a:t>Drone</a:t>
                      </a:r>
                      <a:r>
                        <a:rPr lang="es-ES" sz="2800" dirty="0"/>
                        <a:t> </a:t>
                      </a:r>
                      <a:r>
                        <a:rPr lang="es-ES" sz="2800" dirty="0" err="1"/>
                        <a:t>Swarm</a:t>
                      </a:r>
                      <a:r>
                        <a:rPr lang="es-ES" sz="2800" dirty="0"/>
                        <a:t> </a:t>
                      </a:r>
                      <a:r>
                        <a:rPr lang="es-ES" sz="2800" dirty="0" err="1"/>
                        <a:t>System</a:t>
                      </a:r>
                      <a:r>
                        <a:rPr lang="es-ES" sz="2800" dirty="0"/>
                        <a:t> </a:t>
                      </a:r>
                      <a:r>
                        <a:rPr lang="es-ES" sz="2800" dirty="0" err="1"/>
                        <a:t>for</a:t>
                      </a:r>
                      <a:r>
                        <a:rPr lang="es-ES" sz="2800" dirty="0"/>
                        <a:t> </a:t>
                      </a:r>
                      <a:r>
                        <a:rPr lang="es-ES" sz="2800" dirty="0" err="1"/>
                        <a:t>Agricultural</a:t>
                      </a:r>
                      <a:r>
                        <a:rPr lang="es-ES" sz="2800" dirty="0"/>
                        <a:t> </a:t>
                      </a:r>
                      <a:r>
                        <a:rPr lang="es-ES" sz="2800" dirty="0" err="1"/>
                        <a:t>Surveillance</a:t>
                      </a:r>
                      <a:r>
                        <a:rPr lang="es-ES" sz="2800" dirty="0"/>
                        <a:t> </a:t>
                      </a:r>
                      <a:r>
                        <a:rPr lang="es-ES" sz="2800" dirty="0" err="1"/>
                        <a:t>of</a:t>
                      </a:r>
                      <a:r>
                        <a:rPr lang="es-ES" sz="2800" dirty="0"/>
                        <a:t> </a:t>
                      </a:r>
                      <a:r>
                        <a:rPr lang="es-ES" sz="2800" dirty="0" err="1"/>
                        <a:t>Coffee</a:t>
                      </a:r>
                      <a:r>
                        <a:rPr lang="es-ES" sz="2800" dirty="0"/>
                        <a:t> </a:t>
                      </a:r>
                      <a:r>
                        <a:rPr lang="es-ES" sz="2800" dirty="0" err="1"/>
                        <a:t>Crops</a:t>
                      </a:r>
                      <a:r>
                        <a:rPr lang="es-ES" sz="2800" dirty="0"/>
                        <a:t> in COLOMBIA</a:t>
                      </a:r>
                      <a:endParaRPr lang="es-C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93419"/>
                  </a:ext>
                </a:extLst>
              </a:tr>
            </a:tbl>
          </a:graphicData>
        </a:graphic>
      </p:graphicFrame>
      <p:pic>
        <p:nvPicPr>
          <p:cNvPr id="10" name="Picture 2" descr="Amazon.com: Bandera de Colombia 2x3ft Poly : Patio, Césped y Jardín">
            <a:extLst>
              <a:ext uri="{FF2B5EF4-FFF2-40B4-BE49-F238E27FC236}">
                <a16:creationId xmlns:a16="http://schemas.microsoft.com/office/drawing/2014/main" id="{58618C58-9B78-54A0-1E16-60335C88D7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"/>
          <a:stretch/>
        </p:blipFill>
        <p:spPr bwMode="auto">
          <a:xfrm>
            <a:off x="4918959" y="4343241"/>
            <a:ext cx="581859" cy="35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Amazon.com: Bandera oficial de Perú : Patio, Césped y Jardín">
            <a:extLst>
              <a:ext uri="{FF2B5EF4-FFF2-40B4-BE49-F238E27FC236}">
                <a16:creationId xmlns:a16="http://schemas.microsoft.com/office/drawing/2014/main" id="{51E48D9A-3CAC-E6DF-45B1-0C5C67FCD2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/>
          <a:stretch/>
        </p:blipFill>
        <p:spPr bwMode="auto">
          <a:xfrm>
            <a:off x="10577382" y="3943520"/>
            <a:ext cx="638436" cy="39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7898309-A7EF-1E03-F685-37FF7750267D}"/>
              </a:ext>
            </a:extLst>
          </p:cNvPr>
          <p:cNvSpPr txBox="1"/>
          <p:nvPr/>
        </p:nvSpPr>
        <p:spPr>
          <a:xfrm>
            <a:off x="2796747" y="2146802"/>
            <a:ext cx="70548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Selected projects from R9- Latin America</a:t>
            </a:r>
          </a:p>
        </p:txBody>
      </p:sp>
      <p:pic>
        <p:nvPicPr>
          <p:cNvPr id="10242" name="Picture 2" descr="Número 2 Azul en Círculo PNG transparente - StickPNG">
            <a:extLst>
              <a:ext uri="{FF2B5EF4-FFF2-40B4-BE49-F238E27FC236}">
                <a16:creationId xmlns:a16="http://schemas.microsoft.com/office/drawing/2014/main" id="{099C7F0B-8228-0D70-3805-622040D68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571" y="1689380"/>
            <a:ext cx="1284176" cy="12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067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7169</TotalTime>
  <Words>404</Words>
  <Application>Microsoft Office PowerPoint</Application>
  <PresentationFormat>Widescreen</PresentationFormat>
  <Paragraphs>147</Paragraphs>
  <Slides>16</Slides>
  <Notes>6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LucidaGrande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AESS PERU Chapter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Hough,Mackenzie C</dc:creator>
  <cp:lastModifiedBy>Amanda Osborn</cp:lastModifiedBy>
  <cp:revision>416</cp:revision>
  <dcterms:created xsi:type="dcterms:W3CDTF">2020-06-23T20:53:44Z</dcterms:created>
  <dcterms:modified xsi:type="dcterms:W3CDTF">2023-11-09T04:47:31Z</dcterms:modified>
</cp:coreProperties>
</file>