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45" r:id="rId2"/>
    <p:sldId id="440" r:id="rId3"/>
    <p:sldId id="448" r:id="rId4"/>
    <p:sldId id="44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0A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F30DD-E43C-CA4B-A5FB-77BBC5ADDAB7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0F3D1-4F9A-AB43-BBB2-4BBDABDEC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C0FEB-13BF-49E2-AA65-ECB0819A8BC3}"/>
              </a:ext>
            </a:extLst>
          </p:cNvPr>
          <p:cNvSpPr>
            <a:spLocks noGrp="1"/>
          </p:cNvSpPr>
          <p:nvPr userDrawn="1"/>
        </p:nvSpPr>
        <p:spPr>
          <a:xfrm>
            <a:off x="734807" y="76237"/>
            <a:ext cx="8983291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FE6A51-0C90-4250-B4B1-2EF2C892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114113"/>
            <a:ext cx="10515600" cy="710640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019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F9F1-ADEA-43FA-843B-403AB26F0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FB9A-D2A1-4AE9-A254-6C639E38B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8BAC1-A068-4411-BE9A-417483ADF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6CDE-1993-4DA6-97C4-CD04F189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2E51F-634B-49C0-9CA1-7BB3452E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D466-98E4-4591-B691-9487944F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1B2C2-B28A-4289-80C5-D36AF6DC7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38F87-FA44-4454-88AC-AACF0718C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0F60E-6F02-454A-A1D3-4F4AE6D2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82F6B-41CA-4065-B364-8D5143CE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1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0312-30E2-4915-A6CD-B137F152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ADC2D-1BFE-476F-96A8-5477B18E8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612A-A41D-4DAD-AC72-1B85593B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6DAC4-BCFC-4965-B9F1-7ECC81AE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6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FD76CE-0001-449E-B549-1413AA2CA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AA05D-3E96-4A54-A699-9DAEF341D3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ECA7E-C502-4A62-A138-8970A774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B6D11-9EA4-4A25-B711-D8486422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63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43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FC8D-FAC4-4880-9373-C4D5AD998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12925"/>
            <a:ext cx="9144000" cy="1381125"/>
          </a:xfrm>
          <a:prstGeom prst="rect">
            <a:avLst/>
          </a:prstGeo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2219A-6810-4BBB-BB70-7005CC1E5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05C51-B209-4AF4-A68D-B977A223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87BDBF-4B56-4187-8D30-4D0B5C912ECE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03980-8E73-44A4-A6C0-9FC92EA6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60794-8A42-43BE-A706-169A3619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8CE9E921-0597-4FF4-94CC-D20ADC7E2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pic>
        <p:nvPicPr>
          <p:cNvPr id="10" name="Picture 9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6EFF700F-D452-40A2-82D4-79EA0689EF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" y="2301364"/>
            <a:ext cx="3726659" cy="19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3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2E70E-167B-4E52-9956-3A3A314DA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07" y="1188720"/>
            <a:ext cx="10618993" cy="498824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1pPr>
            <a:lvl2pPr marL="6858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rgbClr val="0C70AC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99DF7-E8C6-4AE4-A958-1C5EAB5B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E2BE-1B65-4750-996B-B5D554B5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70AC"/>
                </a:solidFill>
              </a:defRPr>
            </a:lvl1pPr>
          </a:lstStyle>
          <a:p>
            <a:fld id="{DEAABB4B-B7FE-4F54-9EF3-4A934A9068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1AF724-15D2-4C5E-B028-1617845D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135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99DF7-E8C6-4AE4-A958-1C5EAB5B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E2BE-1B65-4750-996B-B5D554B5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70AC"/>
                </a:solidFill>
              </a:defRPr>
            </a:lvl1pPr>
          </a:lstStyle>
          <a:p>
            <a:fld id="{DEAABB4B-B7FE-4F54-9EF3-4A934A9068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1AF724-15D2-4C5E-B028-1617845D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07" y="59679"/>
            <a:ext cx="10515600" cy="483395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661CC10-B7D2-596B-AFD0-19760D05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13" y="1189038"/>
            <a:ext cx="10618787" cy="498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summarize your committees main activities (i.e. conferences, publications, education, member activities, etc.)</a:t>
            </a:r>
          </a:p>
          <a:p>
            <a:pPr lvl="1"/>
            <a:r>
              <a:rPr lang="en-US" dirty="0"/>
              <a:t>Please point out areas and activities that address the SWOT (Strategy, Weaknesses, Opportunities, and Threats) </a:t>
            </a:r>
          </a:p>
          <a:p>
            <a:pPr lvl="1"/>
            <a:r>
              <a:rPr lang="en-US" dirty="0"/>
              <a:t>Define areas that Cross-Committees can strengthen the Opportunities and reduce the Threats.</a:t>
            </a:r>
          </a:p>
        </p:txBody>
      </p:sp>
    </p:spTree>
    <p:extLst>
      <p:ext uri="{BB962C8B-B14F-4D97-AF65-F5344CB8AC3E}">
        <p14:creationId xmlns:p14="http://schemas.microsoft.com/office/powerpoint/2010/main" val="291559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63A2F-B27D-4CE5-88ED-B23A8AF4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41687-F5D4-4762-9801-4DBD4A464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8FE9C-0D24-46A8-B8BB-3C7AADD4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5FFE-81AF-4BA3-9594-A5B9D9E4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618E-C1FF-4406-B935-6E356D52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0733F-1457-4881-A03B-9AB48809B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BBB4B-C73A-43E4-A0E1-4A1AD263C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1206-A400-4104-8090-D58A159D2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D62CD-16D6-4D1C-98B8-E2D83871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82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A1018-601A-48D0-81AB-5726FB288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0EA12-77DD-4DA8-87FD-944D7E046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12C12-81E3-4EC1-AC98-E5C3BB503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35DD1-A8A7-4C6A-9A75-0DCF4B246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AF422-393A-403B-96E5-F9D80C2C9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8B493-3800-4240-A0E8-1727624C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2124BC-FB28-4147-9741-E91E2C78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13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2450-776F-4F03-A967-CA91BE87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12F86-C5BF-48A3-B662-E2B45C93D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9FFFE-ED73-47A2-AD33-3BF4A1E6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933FD9-3AB7-40DC-9347-AB762839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4B5FB-C298-4E3E-9403-46CA2016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AABB4B-B7FE-4F54-9EF3-4A934A90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C4F7AF-98CF-43AB-B43B-1DF54CF9AE1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131C-F095-48E5-8B44-E138AD540F6F}"/>
              </a:ext>
            </a:extLst>
          </p:cNvPr>
          <p:cNvSpPr>
            <a:spLocks noGrp="1"/>
          </p:cNvSpPr>
          <p:nvPr/>
        </p:nvSpPr>
        <p:spPr>
          <a:xfrm>
            <a:off x="4827402" y="2016895"/>
            <a:ext cx="6881887" cy="9982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IEEE Aerospace Electronic Systems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Young Professionals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FB642-C925-470D-A2D9-02A0B8114332}"/>
              </a:ext>
            </a:extLst>
          </p:cNvPr>
          <p:cNvSpPr>
            <a:spLocks noGrp="1"/>
          </p:cNvSpPr>
          <p:nvPr/>
        </p:nvSpPr>
        <p:spPr>
          <a:xfrm>
            <a:off x="4827402" y="3222436"/>
            <a:ext cx="6881887" cy="226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None/>
              <a:defRPr sz="2800" b="1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>
                <a:solidFill>
                  <a:schemeClr val="bg1">
                    <a:lumMod val="85000"/>
                  </a:schemeClr>
                </a:solidFill>
              </a:rPr>
              <a:t>Philipp </a:t>
            </a:r>
            <a:r>
              <a:rPr lang="en-US" sz="2900" dirty="0" err="1">
                <a:solidFill>
                  <a:schemeClr val="bg1">
                    <a:lumMod val="85000"/>
                  </a:schemeClr>
                </a:solidFill>
              </a:rPr>
              <a:t>Markiton</a:t>
            </a:r>
            <a:endParaRPr lang="en-US" sz="29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3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AESS Fall 2023 Board of Governors Meeting</a:t>
            </a: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10 and 11 November 2023</a:t>
            </a:r>
          </a:p>
          <a:p>
            <a:r>
              <a:rPr lang="en-US" sz="2200" dirty="0">
                <a:solidFill>
                  <a:schemeClr val="bg1">
                    <a:lumMod val="85000"/>
                  </a:schemeClr>
                </a:solidFill>
              </a:rPr>
              <a:t>Sydney, Australia</a:t>
            </a:r>
          </a:p>
        </p:txBody>
      </p:sp>
    </p:spTree>
    <p:extLst>
      <p:ext uri="{BB962C8B-B14F-4D97-AF65-F5344CB8AC3E}">
        <p14:creationId xmlns:p14="http://schemas.microsoft.com/office/powerpoint/2010/main" val="184221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76EE9E-558D-C8B0-29DA-980C65599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Year 2023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6A6F3AD-B340-39DC-13EF-212BB96622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5013" y="1189038"/>
            <a:ext cx="10618787" cy="498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LucidaGrande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6A1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IEEE Rising Stars 2023:</a:t>
            </a:r>
          </a:p>
          <a:p>
            <a:pPr lvl="1"/>
            <a:r>
              <a:rPr lang="en-US" sz="1600" dirty="0"/>
              <a:t>January 3-5, Las Vegas, NV, USA.</a:t>
            </a:r>
          </a:p>
          <a:p>
            <a:r>
              <a:rPr lang="en-US" sz="2000" dirty="0"/>
              <a:t>YP event at IEEE </a:t>
            </a:r>
            <a:r>
              <a:rPr lang="en-US" sz="2000" dirty="0" err="1"/>
              <a:t>Radarconf</a:t>
            </a:r>
            <a:r>
              <a:rPr lang="en-US" sz="2000" dirty="0"/>
              <a:t> 2023 in San Antonio, TX, USA</a:t>
            </a:r>
          </a:p>
          <a:p>
            <a:pPr lvl="1"/>
            <a:endParaRPr lang="en-US" sz="1600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37A3A6B-0FF3-4729-B76D-9861886B15D3}"/>
              </a:ext>
            </a:extLst>
          </p:cNvPr>
          <p:cNvGrpSpPr/>
          <p:nvPr/>
        </p:nvGrpSpPr>
        <p:grpSpPr>
          <a:xfrm>
            <a:off x="5304049" y="3429000"/>
            <a:ext cx="5946358" cy="2973179"/>
            <a:chOff x="5333310" y="1880175"/>
            <a:chExt cx="5946358" cy="297317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4F0DE582-082F-4452-9614-6B1BD1B3C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310" y="1880175"/>
              <a:ext cx="5946358" cy="2973179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DA4F6ECF-1002-4DB4-A1D4-CDCFF085785E}"/>
                </a:ext>
              </a:extLst>
            </p:cNvPr>
            <p:cNvSpPr/>
            <p:nvPr/>
          </p:nvSpPr>
          <p:spPr>
            <a:xfrm>
              <a:off x="6839381" y="3031795"/>
              <a:ext cx="393068" cy="39720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8A1332F9-67A8-4B97-9A91-E8C85D5001E5}"/>
                </a:ext>
              </a:extLst>
            </p:cNvPr>
            <p:cNvSpPr/>
            <p:nvPr/>
          </p:nvSpPr>
          <p:spPr>
            <a:xfrm>
              <a:off x="9147447" y="2634590"/>
              <a:ext cx="393068" cy="39720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9F13ED2B-A88F-4863-AC6E-BC2424CA0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65" y="3783760"/>
            <a:ext cx="1595737" cy="19909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F85CA2-1F19-43D2-9F59-A14701217E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18046" r="43585" b="35646"/>
          <a:stretch/>
        </p:blipFill>
        <p:spPr>
          <a:xfrm>
            <a:off x="10314378" y="2429091"/>
            <a:ext cx="1643505" cy="15057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BBACE8-A637-4B7B-8A3D-266D3D534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7" y="3526259"/>
            <a:ext cx="1967397" cy="28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19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85DF2C-F55D-4B69-BD1F-3267CF440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08" y="1188720"/>
            <a:ext cx="6083886" cy="4988243"/>
          </a:xfrm>
        </p:spPr>
        <p:txBody>
          <a:bodyPr/>
          <a:lstStyle/>
          <a:p>
            <a:r>
              <a:rPr lang="de-DE" sz="2400" dirty="0"/>
              <a:t>YP </a:t>
            </a:r>
            <a:r>
              <a:rPr lang="de-DE" sz="2400" dirty="0" err="1"/>
              <a:t>event</a:t>
            </a:r>
            <a:r>
              <a:rPr lang="de-DE" sz="2400" dirty="0"/>
              <a:t> at Fusion, Charleston, SC, USA</a:t>
            </a:r>
          </a:p>
          <a:p>
            <a:pPr lvl="1"/>
            <a:r>
              <a:rPr lang="da-DK" sz="2000" dirty="0"/>
              <a:t>27 – 30 June 2023.</a:t>
            </a:r>
          </a:p>
          <a:p>
            <a:pPr lvl="1"/>
            <a:r>
              <a:rPr lang="da-DK" sz="2000" dirty="0"/>
              <a:t>Little attendance – </a:t>
            </a:r>
          </a:p>
          <a:p>
            <a:pPr lvl="2"/>
            <a:r>
              <a:rPr lang="da-DK" sz="1600" dirty="0"/>
              <a:t>Flight disruptions prior to the event / start of the conference?</a:t>
            </a:r>
          </a:p>
          <a:p>
            <a:pPr lvl="2"/>
            <a:r>
              <a:rPr lang="da-DK" sz="1600" dirty="0"/>
              <a:t>Not enough advertisement?</a:t>
            </a:r>
          </a:p>
          <a:p>
            <a:pPr lvl="2"/>
            <a:endParaRPr lang="da-DK" sz="1600" dirty="0"/>
          </a:p>
          <a:p>
            <a:r>
              <a:rPr lang="da-DK" sz="2400" dirty="0"/>
              <a:t>YP event at Int. Radarconf, Sydney, Australia</a:t>
            </a:r>
          </a:p>
          <a:p>
            <a:pPr lvl="1"/>
            <a:r>
              <a:rPr lang="da-DK" sz="2000" dirty="0"/>
              <a:t>06 – 10 November, 2023</a:t>
            </a:r>
          </a:p>
          <a:p>
            <a:pPr lvl="1"/>
            <a:r>
              <a:rPr lang="da-DK" sz="2000" dirty="0"/>
              <a:t>Huge attendance!</a:t>
            </a:r>
          </a:p>
          <a:p>
            <a:pPr lvl="1"/>
            <a:r>
              <a:rPr lang="da-DK" sz="2000" dirty="0"/>
              <a:t>Demo of drone detection .</a:t>
            </a:r>
          </a:p>
          <a:p>
            <a:pPr lvl="1"/>
            <a:r>
              <a:rPr lang="da-DK" sz="2000" dirty="0"/>
              <a:t>Industry was involved.</a:t>
            </a:r>
          </a:p>
          <a:p>
            <a:pPr lvl="1"/>
            <a:r>
              <a:rPr lang="da-DK" sz="2000" dirty="0"/>
              <a:t>Many thanks to Luke, Elias, and the organizing team!</a:t>
            </a:r>
          </a:p>
          <a:p>
            <a:pPr lvl="1"/>
            <a:endParaRPr lang="da-DK" sz="2000" dirty="0"/>
          </a:p>
          <a:p>
            <a:pPr lvl="2"/>
            <a:endParaRPr lang="de-DE" sz="1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3F5C21C-B31E-43CD-9057-C5971032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Year 2023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B0CD3F-B839-4A8D-9330-16DCBD329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45" y="850683"/>
            <a:ext cx="3876890" cy="193844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2795C9-484E-43C1-A99B-7DFFE12EA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26" y="3533472"/>
            <a:ext cx="3089376" cy="231703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3262F3-F6DA-48B1-9535-B5646D094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32310"/>
            <a:ext cx="2888015" cy="21660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930284-0D2D-42FE-A12A-793770BF7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23" y="3253966"/>
            <a:ext cx="2419092" cy="18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2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18DFA9-7C6F-B1BC-F628-C981F5EB1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Braham:</a:t>
            </a:r>
          </a:p>
          <a:p>
            <a:pPr lvl="1"/>
            <a:r>
              <a:rPr lang="en-US" dirty="0"/>
              <a:t>IEEE Middle East Student and Young Professionals Congress 2023</a:t>
            </a:r>
          </a:p>
          <a:p>
            <a:pPr lvl="1"/>
            <a:r>
              <a:rPr lang="en-US" dirty="0"/>
              <a:t>Tunisian Students &amp; Young Professionals in </a:t>
            </a:r>
            <a:r>
              <a:rPr lang="en-US" dirty="0" err="1"/>
              <a:t>Hammamet</a:t>
            </a:r>
            <a:r>
              <a:rPr lang="en-US" dirty="0"/>
              <a:t>, Tunisia, 18-20 December 2023</a:t>
            </a:r>
          </a:p>
          <a:p>
            <a:endParaRPr lang="en-US" dirty="0"/>
          </a:p>
          <a:p>
            <a:r>
              <a:rPr lang="en-US" dirty="0"/>
              <a:t>IEEE YP Rising Stars 2024</a:t>
            </a:r>
          </a:p>
          <a:p>
            <a:r>
              <a:rPr lang="en-US" dirty="0"/>
              <a:t>YP events at IEEE Radarconf2024, Denver</a:t>
            </a:r>
          </a:p>
          <a:p>
            <a:pPr lvl="1"/>
            <a:r>
              <a:rPr lang="en-US" dirty="0"/>
              <a:t>Lessons learnt from YP events at IEEE Radarconf2023 / Fusion2023 and Int. Radarconf2023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B501C9-3CB2-4916-CC21-B757F81A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1783894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183</Words>
  <Application>Microsoft Office PowerPoint</Application>
  <PresentationFormat>Widescreen</PresentationFormat>
  <Paragraphs>31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Courier New</vt:lpstr>
      <vt:lpstr>LucidaGrande</vt:lpstr>
      <vt:lpstr>Wingdings</vt:lpstr>
      <vt:lpstr>Office Theme</vt:lpstr>
      <vt:lpstr>PowerPoint Presentation</vt:lpstr>
      <vt:lpstr>Year 2023</vt:lpstr>
      <vt:lpstr>Year 2023</vt:lpstr>
      <vt:lpstr>Future 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Hough,Mackenzie C</dc:creator>
  <cp:lastModifiedBy>Amanda Osborn</cp:lastModifiedBy>
  <cp:revision>47</cp:revision>
  <dcterms:created xsi:type="dcterms:W3CDTF">2020-06-23T20:53:44Z</dcterms:created>
  <dcterms:modified xsi:type="dcterms:W3CDTF">2023-11-09T04:51:20Z</dcterms:modified>
</cp:coreProperties>
</file>