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Quattrocento Sans"/>
      <p:regular r:id="rId29"/>
      <p:bold r:id="rId30"/>
      <p:italic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h6Ga9eLFrUyR0lykqjTjhamEDV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DA8E26A-D86F-4C74-982A-62CB6423EFE5}">
  <a:tblStyle styleId="{4DA8E26A-D86F-4C74-982A-62CB6423EFE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Quattrocento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QuattrocentoSans-italic.fntdata"/><Relationship Id="rId30" Type="http://schemas.openxmlformats.org/officeDocument/2006/relationships/font" Target="fonts/QuattrocentoSans-bold.fntdata"/><Relationship Id="rId11" Type="http://schemas.openxmlformats.org/officeDocument/2006/relationships/slide" Target="slides/slide6.xml"/><Relationship Id="rId33" Type="http://schemas.openxmlformats.org/officeDocument/2006/relationships/font" Target="fonts/OpenSans-regular.fntdata"/><Relationship Id="rId10" Type="http://schemas.openxmlformats.org/officeDocument/2006/relationships/slide" Target="slides/slide5.xml"/><Relationship Id="rId32" Type="http://schemas.openxmlformats.org/officeDocument/2006/relationships/font" Target="fonts/QuattrocentoSans-boldItalic.fntdata"/><Relationship Id="rId13" Type="http://schemas.openxmlformats.org/officeDocument/2006/relationships/slide" Target="slides/slide8.xml"/><Relationship Id="rId35" Type="http://schemas.openxmlformats.org/officeDocument/2006/relationships/font" Target="fonts/OpenSans-italic.fntdata"/><Relationship Id="rId12" Type="http://schemas.openxmlformats.org/officeDocument/2006/relationships/slide" Target="slides/slide7.xml"/><Relationship Id="rId34" Type="http://schemas.openxmlformats.org/officeDocument/2006/relationships/font" Target="fonts/OpenSans-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OpenSans-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2d08ca6fb0e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8" name="Google Shape;608;g2d08ca6fb0e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US"/>
              <a:t>IEEE depends on volunteer power – the sharing of time and unique talents – to advance technology for the benefit of humanity.</a:t>
            </a:r>
            <a:endParaRPr/>
          </a:p>
          <a:p>
            <a:pPr indent="0" lvl="0" marL="0" marR="0" rtl="0" algn="l">
              <a:lnSpc>
                <a:spcPct val="100000"/>
              </a:lnSpc>
              <a:spcBef>
                <a:spcPts val="0"/>
              </a:spcBef>
              <a:spcAft>
                <a:spcPts val="0"/>
              </a:spcAft>
              <a:buClr>
                <a:schemeClr val="dk1"/>
              </a:buClr>
              <a:buSzPts val="1600"/>
              <a:buFont typeface="Calibri"/>
              <a:buNone/>
            </a:pPr>
            <a:r>
              <a:t/>
            </a:r>
            <a:endParaRPr/>
          </a:p>
          <a:p>
            <a:pPr indent="0" lvl="0" marL="0" marR="0" rtl="0" algn="l">
              <a:lnSpc>
                <a:spcPct val="100000"/>
              </a:lnSpc>
              <a:spcBef>
                <a:spcPts val="0"/>
              </a:spcBef>
              <a:spcAft>
                <a:spcPts val="0"/>
              </a:spcAft>
              <a:buClr>
                <a:schemeClr val="dk1"/>
              </a:buClr>
              <a:buSzPts val="1600"/>
              <a:buFont typeface="Calibri"/>
              <a:buNone/>
            </a:pPr>
            <a:r>
              <a:rPr lang="en-US"/>
              <a:t>The IEEE philanthropic programs supported by our donors through the IEEE Foundation are no different. Each program has unique and special volunteering opportunities plus they depend on the third ‘T’ – Treasure – also known as charitable gifts –for all or a portion of their budgets.</a:t>
            </a:r>
            <a:endParaRPr/>
          </a:p>
        </p:txBody>
      </p:sp>
      <p:sp>
        <p:nvSpPr>
          <p:cNvPr id="609" name="Google Shape;609;g2d08ca6fb0e_0_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There are many ways you can help the IEEE Foundation Help IEEE – these are just some of the options. We would be delighted to explore others you may identify.</a:t>
            </a:r>
            <a:endParaRPr/>
          </a:p>
        </p:txBody>
      </p:sp>
      <p:sp>
        <p:nvSpPr>
          <p:cNvPr id="628" name="Google Shape;628;p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2d0b75060c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0" name="Google Shape;650;g2d0b75060c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FFFFFF"/>
                </a:solidFill>
                <a:latin typeface="Open Sans"/>
                <a:ea typeface="Open Sans"/>
                <a:cs typeface="Open Sans"/>
                <a:sym typeface="Open Sans"/>
              </a:rPr>
              <a:t>The IEEE Foundation is fortunate to be led by a group of smart, dedicated and compassionate IEEE members who work diligently to translate the values of our donors into social impact. These 15 people dedicate significant time, talent and treasure every year to ensure IEEE’s philanthropic programs are robust and advancing technology for the benefit of society.</a:t>
            </a:r>
            <a:endParaRPr/>
          </a:p>
          <a:p>
            <a:pPr indent="0" lvl="0" marL="0" rtl="0" algn="l">
              <a:spcBef>
                <a:spcPts val="0"/>
              </a:spcBef>
              <a:spcAft>
                <a:spcPts val="0"/>
              </a:spcAft>
              <a:buNone/>
            </a:pPr>
            <a:br>
              <a:rPr b="0" i="0" lang="en-US">
                <a:solidFill>
                  <a:srgbClr val="2D2D2D"/>
                </a:solidFill>
                <a:latin typeface="Open Sans"/>
                <a:ea typeface="Open Sans"/>
                <a:cs typeface="Open Sans"/>
                <a:sym typeface="Open Sans"/>
              </a:rPr>
            </a:br>
            <a:endParaRPr/>
          </a:p>
        </p:txBody>
      </p:sp>
      <p:sp>
        <p:nvSpPr>
          <p:cNvPr id="651" name="Google Shape;651;g2d0b75060c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9" name="Google Shape;709;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0" name="Google Shape;710;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IEEE Board of Directors approved the establishment of the IEEE Foundation during its 17 Jan 1973 meeting. Less than one month later, the IEEE Foundation was officially launched and has served the IEEE community for more the 5 decades with the core purpose of furthering the scientific and educational purposes of IEEE.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IEEE Foundation is a qualified public charity in the United States under the IRS code 501c3. </a:t>
            </a:r>
            <a:r>
              <a:rPr b="0" i="0" lang="en-US">
                <a:solidFill>
                  <a:srgbClr val="2D2D2D"/>
                </a:solidFill>
                <a:latin typeface="Open Sans"/>
                <a:ea typeface="Open Sans"/>
                <a:cs typeface="Open Sans"/>
                <a:sym typeface="Open Sans"/>
              </a:rPr>
              <a:t>Donations to the IEEE Foundation are tax-deductible to the fullest extent allowed by law in the United States. For other countries, donors should check with your local tax adviser regarding tax deductions of charitable contributions</a:t>
            </a:r>
            <a:endParaRPr/>
          </a:p>
        </p:txBody>
      </p:sp>
      <p:sp>
        <p:nvSpPr>
          <p:cNvPr id="731" name="Google Shape;731;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Collectively and individually these IEEE programs are making a difference. They stats you see on the screen represent the impact made in each of these years.</a:t>
            </a:r>
            <a:endParaRPr/>
          </a:p>
        </p:txBody>
      </p:sp>
      <p:sp>
        <p:nvSpPr>
          <p:cNvPr id="750" name="Google Shape;75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1" name="Google Shape;76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thinking about the overarching role the IEEE Foundation serves in the IEEE eco-system – consider us to be similar in function to a university or hospital related foundation.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 fulfilling this role – we </a:t>
            </a:r>
            <a:endParaRPr/>
          </a:p>
          <a:p>
            <a:pPr indent="-285750" lvl="0" marL="285750" rtl="0" algn="l">
              <a:spcBef>
                <a:spcPts val="0"/>
              </a:spcBef>
              <a:spcAft>
                <a:spcPts val="0"/>
              </a:spcAft>
              <a:buClr>
                <a:schemeClr val="dk1"/>
              </a:buClr>
              <a:buSzPts val="1600"/>
              <a:buFont typeface="Arial"/>
              <a:buChar char="•"/>
            </a:pPr>
            <a:r>
              <a:rPr lang="en-US"/>
              <a:t>Lend philanthropic guidance and expertise to IEEE run programs helping them grow their impact and augment their operations through philanthropy</a:t>
            </a:r>
            <a:endParaRPr/>
          </a:p>
          <a:p>
            <a:pPr indent="-285750" lvl="0" marL="285750" rtl="0" algn="l">
              <a:spcBef>
                <a:spcPts val="0"/>
              </a:spcBef>
              <a:spcAft>
                <a:spcPts val="0"/>
              </a:spcAft>
              <a:buClr>
                <a:schemeClr val="dk1"/>
              </a:buClr>
              <a:buSzPts val="1600"/>
              <a:buFont typeface="Arial"/>
              <a:buChar char="•"/>
            </a:pPr>
            <a:r>
              <a:rPr lang="en-US"/>
              <a:t>Manage financial receipt and reporting of donations ensuring IEEE fulfills its fiduciary obligations to our donors</a:t>
            </a:r>
            <a:endParaRPr/>
          </a:p>
          <a:p>
            <a:pPr indent="-285750" lvl="0" marL="285750" rtl="0" algn="l">
              <a:spcBef>
                <a:spcPts val="0"/>
              </a:spcBef>
              <a:spcAft>
                <a:spcPts val="0"/>
              </a:spcAft>
              <a:buClr>
                <a:schemeClr val="dk1"/>
              </a:buClr>
              <a:buSzPts val="1600"/>
              <a:buFont typeface="Arial"/>
              <a:buChar char="•"/>
            </a:pPr>
            <a:r>
              <a:rPr lang="en-US"/>
              <a:t>Connect donors to the IEEE programs that match their interests and values</a:t>
            </a:r>
            <a:br>
              <a:rPr lang="en-US"/>
            </a:br>
            <a:endParaRPr/>
          </a:p>
          <a:p>
            <a:pPr indent="0" lvl="0" marL="0" rtl="0" algn="l">
              <a:spcBef>
                <a:spcPts val="0"/>
              </a:spcBef>
              <a:spcAft>
                <a:spcPts val="0"/>
              </a:spcAft>
              <a:buClr>
                <a:schemeClr val="dk1"/>
              </a:buClr>
              <a:buSzPts val="1600"/>
              <a:buFont typeface="Arial"/>
              <a:buNone/>
            </a:pPr>
            <a:r>
              <a:rPr lang="en-US"/>
              <a:t>What we don’t do is:</a:t>
            </a:r>
            <a:endParaRPr/>
          </a:p>
          <a:p>
            <a:pPr indent="-289036" lvl="0" marL="289036" rtl="0" algn="l">
              <a:spcBef>
                <a:spcPts val="0"/>
              </a:spcBef>
              <a:spcAft>
                <a:spcPts val="0"/>
              </a:spcAft>
              <a:buClr>
                <a:schemeClr val="dk1"/>
              </a:buClr>
              <a:buSzPts val="1600"/>
              <a:buFont typeface="Arial"/>
              <a:buChar char="•"/>
            </a:pPr>
            <a:r>
              <a:rPr lang="en-US"/>
              <a:t>Operate without an IEEE program partner – we only hold funds or invest in programs that are operated by IEEE</a:t>
            </a:r>
            <a:r>
              <a:rPr b="0" lang="en-US">
                <a:solidFill>
                  <a:srgbClr val="000000"/>
                </a:solidFill>
                <a:latin typeface="Calibri"/>
                <a:ea typeface="Calibri"/>
                <a:cs typeface="Calibri"/>
                <a:sym typeface="Calibri"/>
              </a:rPr>
              <a:t>.</a:t>
            </a:r>
            <a:endParaRPr/>
          </a:p>
          <a:p>
            <a:pPr indent="-289036" lvl="0" marL="289036" rtl="0" algn="l">
              <a:spcBef>
                <a:spcPts val="0"/>
              </a:spcBef>
              <a:spcAft>
                <a:spcPts val="0"/>
              </a:spcAft>
              <a:buClr>
                <a:schemeClr val="dk1"/>
              </a:buClr>
              <a:buSzPts val="1600"/>
              <a:buFont typeface="Arial"/>
              <a:buChar char="•"/>
            </a:pPr>
            <a:r>
              <a:rPr lang="en-US"/>
              <a:t>While we manage the donations for IEEE, we do not manage the programs. That is left to the IEEE OUs who hold funds with the Foundation. This </a:t>
            </a:r>
            <a:r>
              <a:rPr b="0" lang="en-US"/>
              <a:t>includes, but is not limited to:</a:t>
            </a:r>
            <a:endParaRPr/>
          </a:p>
          <a:p>
            <a:pPr indent="-289035" lvl="1" marL="905630" rtl="0" algn="l">
              <a:spcBef>
                <a:spcPts val="0"/>
              </a:spcBef>
              <a:spcAft>
                <a:spcPts val="0"/>
              </a:spcAft>
              <a:buClr>
                <a:srgbClr val="000000"/>
              </a:buClr>
              <a:buSzPts val="1600"/>
              <a:buFont typeface="Arial"/>
              <a:buChar char="•"/>
            </a:pPr>
            <a:r>
              <a:rPr b="0" lang="en-US">
                <a:solidFill>
                  <a:srgbClr val="000000"/>
                </a:solidFill>
                <a:latin typeface="Calibri"/>
                <a:ea typeface="Calibri"/>
                <a:cs typeface="Calibri"/>
                <a:sym typeface="Calibri"/>
              </a:rPr>
              <a:t>Managing the Program effectively and efficiently within budget, </a:t>
            </a:r>
            <a:endParaRPr/>
          </a:p>
          <a:p>
            <a:pPr indent="-289035" lvl="1" marL="905630" rtl="0" algn="l">
              <a:spcBef>
                <a:spcPts val="0"/>
              </a:spcBef>
              <a:spcAft>
                <a:spcPts val="0"/>
              </a:spcAft>
              <a:buClr>
                <a:srgbClr val="000000"/>
              </a:buClr>
              <a:buSzPts val="1600"/>
              <a:buFont typeface="Arial"/>
              <a:buChar char="•"/>
            </a:pPr>
            <a:r>
              <a:rPr b="0" lang="en-US">
                <a:solidFill>
                  <a:srgbClr val="000000"/>
                </a:solidFill>
                <a:latin typeface="Calibri"/>
                <a:ea typeface="Calibri"/>
                <a:cs typeface="Calibri"/>
                <a:sym typeface="Calibri"/>
              </a:rPr>
              <a:t>Effectively measuring &amp; reporting on program specific benchmarks and metrics</a:t>
            </a:r>
            <a:endParaRPr/>
          </a:p>
          <a:p>
            <a:pPr indent="-289036" lvl="0" marL="289036" rtl="0" algn="l">
              <a:spcBef>
                <a:spcPts val="0"/>
              </a:spcBef>
              <a:spcAft>
                <a:spcPts val="0"/>
              </a:spcAft>
              <a:buClr>
                <a:schemeClr val="dk1"/>
              </a:buClr>
              <a:buSzPts val="1600"/>
              <a:buFont typeface="Arial"/>
              <a:buChar char="•"/>
            </a:pPr>
            <a:r>
              <a:rPr lang="en-US"/>
              <a:t>Any third-party seeking funding from the Foundation MUST have an IEEE OU partnership. We do not provide funding outside of the IEEE ecosystem.</a:t>
            </a:r>
            <a:endParaRPr/>
          </a:p>
        </p:txBody>
      </p:sp>
      <p:sp>
        <p:nvSpPr>
          <p:cNvPr id="762" name="Google Shape;76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9" name="Google Shape;789;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01600" lvl="0" marL="0" rtl="0" algn="l">
              <a:spcBef>
                <a:spcPts val="0"/>
              </a:spcBef>
              <a:spcAft>
                <a:spcPts val="0"/>
              </a:spcAft>
              <a:buClr>
                <a:srgbClr val="222222"/>
              </a:buClr>
              <a:buSzPts val="1600"/>
              <a:buFont typeface="Arial"/>
              <a:buChar char="•"/>
            </a:pPr>
            <a:r>
              <a:rPr b="0" i="0" lang="en-US">
                <a:solidFill>
                  <a:srgbClr val="222222"/>
                </a:solidFill>
                <a:latin typeface="Arial"/>
                <a:ea typeface="Arial"/>
                <a:cs typeface="Arial"/>
                <a:sym typeface="Arial"/>
              </a:rPr>
              <a:t>The Foundation has funding available to invest in IEEE in philanthropic programs/projects.</a:t>
            </a:r>
            <a:endParaRPr/>
          </a:p>
          <a:p>
            <a:pPr indent="-101600" lvl="0" marL="0" rtl="0" algn="l">
              <a:spcBef>
                <a:spcPts val="0"/>
              </a:spcBef>
              <a:spcAft>
                <a:spcPts val="0"/>
              </a:spcAft>
              <a:buClr>
                <a:srgbClr val="222222"/>
              </a:buClr>
              <a:buSzPts val="1600"/>
              <a:buFont typeface="Arial"/>
              <a:buChar char="•"/>
            </a:pPr>
            <a:r>
              <a:rPr b="0" i="0" lang="en-US">
                <a:solidFill>
                  <a:srgbClr val="222222"/>
                </a:solidFill>
                <a:latin typeface="Arial"/>
                <a:ea typeface="Arial"/>
                <a:cs typeface="Arial"/>
                <a:sym typeface="Arial"/>
              </a:rPr>
              <a:t>The Foundation is interested in supporting:</a:t>
            </a:r>
            <a:endParaRPr/>
          </a:p>
          <a:p>
            <a:pPr indent="-285750" lvl="1" marL="742950" rtl="0" algn="l">
              <a:spcBef>
                <a:spcPts val="0"/>
              </a:spcBef>
              <a:spcAft>
                <a:spcPts val="0"/>
              </a:spcAft>
              <a:buClr>
                <a:srgbClr val="222222"/>
              </a:buClr>
              <a:buSzPts val="1600"/>
              <a:buFont typeface="Arial"/>
              <a:buChar char="•"/>
            </a:pPr>
            <a:r>
              <a:rPr b="0" i="0" lang="en-US">
                <a:solidFill>
                  <a:srgbClr val="222222"/>
                </a:solidFill>
                <a:latin typeface="Arial"/>
                <a:ea typeface="Arial"/>
                <a:cs typeface="Arial"/>
                <a:sym typeface="Arial"/>
              </a:rPr>
              <a:t>New/existing projects or programs that improve access to technology, enhance technological literacy, and/or support technology education</a:t>
            </a:r>
            <a:endParaRPr/>
          </a:p>
          <a:p>
            <a:pPr indent="-285750" lvl="1" marL="742950" rtl="0" algn="l">
              <a:spcBef>
                <a:spcPts val="0"/>
              </a:spcBef>
              <a:spcAft>
                <a:spcPts val="0"/>
              </a:spcAft>
              <a:buClr>
                <a:srgbClr val="222222"/>
              </a:buClr>
              <a:buSzPts val="1600"/>
              <a:buFont typeface="Arial"/>
              <a:buChar char="•"/>
            </a:pPr>
            <a:r>
              <a:rPr b="0" i="0" lang="en-US">
                <a:solidFill>
                  <a:srgbClr val="222222"/>
                </a:solidFill>
                <a:latin typeface="Arial"/>
                <a:ea typeface="Arial"/>
                <a:cs typeface="Arial"/>
                <a:sym typeface="Arial"/>
              </a:rPr>
              <a:t>Workshops intended to bring together like minded individuals to work on societal issues that could benefit from technology and then disseminate the results to a larger audience</a:t>
            </a:r>
            <a:endParaRPr/>
          </a:p>
          <a:p>
            <a:pPr indent="-285750" lvl="1" marL="742950" rtl="0" algn="l">
              <a:spcBef>
                <a:spcPts val="0"/>
              </a:spcBef>
              <a:spcAft>
                <a:spcPts val="0"/>
              </a:spcAft>
              <a:buClr>
                <a:srgbClr val="222222"/>
              </a:buClr>
              <a:buSzPts val="1600"/>
              <a:buFont typeface="Arial"/>
              <a:buChar char="•"/>
            </a:pPr>
            <a:r>
              <a:rPr b="0" i="0" lang="en-US">
                <a:solidFill>
                  <a:srgbClr val="222222"/>
                </a:solidFill>
                <a:latin typeface="Arial"/>
                <a:ea typeface="Arial"/>
                <a:cs typeface="Arial"/>
                <a:sym typeface="Arial"/>
              </a:rPr>
              <a:t>Fundraising dollar match opportunities for established IEEE programs who have a fund/funds with the Foundation to drive donor giving</a:t>
            </a:r>
            <a:endParaRPr/>
          </a:p>
          <a:p>
            <a:pPr indent="0" lvl="0" marL="0" rtl="0" algn="l">
              <a:spcBef>
                <a:spcPts val="0"/>
              </a:spcBef>
              <a:spcAft>
                <a:spcPts val="0"/>
              </a:spcAft>
              <a:buNone/>
            </a:pPr>
            <a:r>
              <a:t/>
            </a:r>
            <a:endParaRPr/>
          </a:p>
        </p:txBody>
      </p:sp>
      <p:sp>
        <p:nvSpPr>
          <p:cNvPr id="790" name="Google Shape;790;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600">
                <a:latin typeface="Calibri"/>
                <a:ea typeface="Calibri"/>
                <a:cs typeface="Calibri"/>
                <a:sym typeface="Calibri"/>
              </a:rPr>
              <a:t>As IEEE’s philanthropic partner – the IEEE Foundation is where technology and philanthropy intersect</a:t>
            </a:r>
            <a:endParaRPr/>
          </a:p>
          <a:p>
            <a:pPr indent="0" lvl="0" marL="0" rtl="0" algn="l">
              <a:spcBef>
                <a:spcPts val="0"/>
              </a:spcBef>
              <a:spcAft>
                <a:spcPts val="0"/>
              </a:spcAft>
              <a:buNone/>
            </a:pPr>
            <a:r>
              <a:t/>
            </a:r>
            <a:endParaRPr sz="16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Calibri"/>
              <a:buNone/>
            </a:pPr>
            <a:r>
              <a:rPr lang="en-US" sz="1600">
                <a:latin typeface="Calibri"/>
                <a:ea typeface="Calibri"/>
                <a:cs typeface="Calibri"/>
                <a:sym typeface="Calibri"/>
              </a:rPr>
              <a:t>The IEEE Foundation’s role in the relationship is to enable and manage donor investment in programs that IEEE units run.</a:t>
            </a:r>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US" sz="1600">
                <a:latin typeface="Calibri"/>
                <a:ea typeface="Calibri"/>
                <a:cs typeface="Calibri"/>
                <a:sym typeface="Calibri"/>
              </a:rPr>
              <a:t>Together with IEEE and our donors, we deliver opportunity, innovation and  impact across the globe</a:t>
            </a:r>
            <a:endParaRPr/>
          </a:p>
          <a:p>
            <a:pPr indent="0" lvl="0" marL="0" marR="0" rtl="0" algn="l">
              <a:lnSpc>
                <a:spcPct val="100000"/>
              </a:lnSpc>
              <a:spcBef>
                <a:spcPts val="0"/>
              </a:spcBef>
              <a:spcAft>
                <a:spcPts val="0"/>
              </a:spcAft>
              <a:buClr>
                <a:schemeClr val="dk1"/>
              </a:buClr>
              <a:buSzPts val="1600"/>
              <a:buFont typeface="Calibri"/>
              <a:buNone/>
            </a:pPr>
            <a:r>
              <a:t/>
            </a:r>
            <a:endParaRPr sz="1600">
              <a:latin typeface="Calibri"/>
              <a:ea typeface="Calibri"/>
              <a:cs typeface="Calibri"/>
              <a:sym typeface="Calibri"/>
            </a:endParaRPr>
          </a:p>
          <a:p>
            <a:pPr indent="0" lvl="0" marL="0" rtl="0" algn="l">
              <a:spcBef>
                <a:spcPts val="0"/>
              </a:spcBef>
              <a:spcAft>
                <a:spcPts val="0"/>
              </a:spcAft>
              <a:buNone/>
            </a:pPr>
            <a:r>
              <a:t/>
            </a:r>
            <a:endParaRPr/>
          </a:p>
        </p:txBody>
      </p:sp>
      <p:sp>
        <p:nvSpPr>
          <p:cNvPr id="521" name="Google Shape;52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7" name="Google Shape;807;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a:solidFill>
                  <a:srgbClr val="FFFFFF"/>
                </a:solidFill>
                <a:latin typeface="Open Sans"/>
                <a:ea typeface="Open Sans"/>
                <a:cs typeface="Open Sans"/>
                <a:sym typeface="Open Sans"/>
              </a:rPr>
              <a:t>As the philanthropic partner of IEEE, w</a:t>
            </a:r>
            <a:r>
              <a:rPr b="0" i="0" lang="en-US">
                <a:solidFill>
                  <a:srgbClr val="2D2D2D"/>
                </a:solidFill>
                <a:latin typeface="Open Sans"/>
                <a:ea typeface="Open Sans"/>
                <a:cs typeface="Open Sans"/>
                <a:sym typeface="Open Sans"/>
              </a:rPr>
              <a:t>e connect IEEE member-led initiatives with financing, expertise and philanthropic guidance. </a:t>
            </a:r>
            <a:endParaRPr/>
          </a:p>
          <a:p>
            <a:pPr indent="0" lvl="0" marL="0" rtl="0" algn="l">
              <a:spcBef>
                <a:spcPts val="0"/>
              </a:spcBef>
              <a:spcAft>
                <a:spcPts val="0"/>
              </a:spcAft>
              <a:buNone/>
            </a:pPr>
            <a:r>
              <a:t/>
            </a:r>
            <a:endParaRPr b="0" i="0">
              <a:solidFill>
                <a:srgbClr val="2D2D2D"/>
              </a:solidFill>
              <a:latin typeface="Open Sans"/>
              <a:ea typeface="Open Sans"/>
              <a:cs typeface="Open Sans"/>
              <a:sym typeface="Open Sans"/>
            </a:endParaRPr>
          </a:p>
          <a:p>
            <a:pPr indent="0" lvl="0" marL="0" rtl="0" algn="l">
              <a:spcBef>
                <a:spcPts val="0"/>
              </a:spcBef>
              <a:spcAft>
                <a:spcPts val="0"/>
              </a:spcAft>
              <a:buNone/>
            </a:pPr>
            <a:r>
              <a:rPr b="0" i="0" lang="en-US">
                <a:solidFill>
                  <a:srgbClr val="2D2D2D"/>
                </a:solidFill>
                <a:latin typeface="Open Sans"/>
                <a:ea typeface="Open Sans"/>
                <a:cs typeface="Open Sans"/>
                <a:sym typeface="Open Sans"/>
              </a:rPr>
              <a:t>Our set of guiding principles – our Vision, Mission and Core Values provide the framework and focus to help us achieve this objective for the benefit of society.</a:t>
            </a:r>
            <a:endParaRPr/>
          </a:p>
        </p:txBody>
      </p:sp>
      <p:sp>
        <p:nvSpPr>
          <p:cNvPr id="808" name="Google Shape;808;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g2d08ca6fb0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6" name="Google Shape;816;g2d08ca6fb0e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IEEE Foundation offers many different ways to share your treasurer – some make an impact today and others are setting the stage for tomorrow.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welcome gifts of all sizes to the program that matches your values and passions.</a:t>
            </a:r>
            <a:endParaRPr/>
          </a:p>
        </p:txBody>
      </p:sp>
      <p:sp>
        <p:nvSpPr>
          <p:cNvPr id="817" name="Google Shape;817;g2d08ca6fb0e_0_2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1" name="Shape 841"/>
        <p:cNvGrpSpPr/>
        <p:nvPr/>
      </p:nvGrpSpPr>
      <p:grpSpPr>
        <a:xfrm>
          <a:off x="0" y="0"/>
          <a:ext cx="0" cy="0"/>
          <a:chOff x="0" y="0"/>
          <a:chExt cx="0" cy="0"/>
        </a:xfrm>
      </p:grpSpPr>
      <p:sp>
        <p:nvSpPr>
          <p:cNvPr id="842" name="Google Shape;84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3" name="Google Shape;84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2d0b75060c5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9" name="Google Shape;849;g2d0b75060c5_0_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 work of the IEEE Foundation Board is complimented by a dedicated and  </a:t>
            </a:r>
            <a:r>
              <a:rPr b="0" i="0" lang="en-US">
                <a:solidFill>
                  <a:srgbClr val="FFFFFF"/>
                </a:solidFill>
                <a:latin typeface="Open Sans"/>
                <a:ea typeface="Open Sans"/>
                <a:cs typeface="Open Sans"/>
                <a:sym typeface="Open Sans"/>
              </a:rPr>
              <a:t>compassionate team of professionals who work with our donors, IEEE program partners and IEEE Foundation Board to deliver opportunity, innovation and impact, and advance the IEEE mission across the globe</a:t>
            </a:r>
            <a:endParaRPr/>
          </a:p>
        </p:txBody>
      </p:sp>
      <p:sp>
        <p:nvSpPr>
          <p:cNvPr id="850" name="Google Shape;850;g2d0b75060c5_0_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Each year thousands of donors invest philanthropically with the IEEE Foundation. To organize the programs to whom they give, we categorize the IEEE programs into 5 pillars for financial reporting and marketing purposes. This is our take on I-E-E-E Foundation (note the first letter of each pillar spells out IEEEF – for IEEE Foundation)</a:t>
            </a:r>
            <a:br>
              <a:rPr lang="en-US"/>
            </a:br>
            <a:endParaRPr/>
          </a:p>
          <a:p>
            <a:pPr indent="0" lvl="0" marL="0" rtl="0" algn="l">
              <a:spcBef>
                <a:spcPts val="0"/>
              </a:spcBef>
              <a:spcAft>
                <a:spcPts val="0"/>
              </a:spcAft>
              <a:buNone/>
            </a:pPr>
            <a:r>
              <a:rPr lang="en-US"/>
              <a:t>Illuminate the possibilities of technology - programs include – Smart Village, MOVE, SIGHT, EPICS in IEEE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Educate the next generation – programs include – TryEngineering, REACH, PES Scholarship Plus, other scholarships, fellowships, travel grants and invited lectures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Engage all to appreciate technology - programs include – IEEE History Center, and Life members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Energize innovation with merit recognition - programs include – Awards at all levels of the IEEE and IEEE Eta Kapp NU (HKN), IEEE’s Honor Society,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Future looks beyond our lifetime – programs include -  IEEE WIE and Foundation Fund</a:t>
            </a:r>
            <a:endParaRPr/>
          </a:p>
        </p:txBody>
      </p:sp>
      <p:sp>
        <p:nvSpPr>
          <p:cNvPr id="526" name="Google Shape;52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8" name="Google Shape;54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n-US"/>
              <a:t>Guided by our principles, the IEEE Foundation delivers three core services to advance IEEE’s mission through philanthropic giving.  </a:t>
            </a:r>
            <a:endParaRPr/>
          </a:p>
          <a:p>
            <a:pPr indent="0" lvl="0" marL="0" marR="0" rtl="0" algn="l">
              <a:lnSpc>
                <a:spcPct val="100000"/>
              </a:lnSpc>
              <a:spcBef>
                <a:spcPts val="480"/>
              </a:spcBef>
              <a:spcAft>
                <a:spcPts val="0"/>
              </a:spcAft>
              <a:buClr>
                <a:schemeClr val="dk1"/>
              </a:buClr>
              <a:buSzPts val="1600"/>
              <a:buFont typeface="Calibri"/>
              <a:buNone/>
            </a:pPr>
            <a:r>
              <a:t/>
            </a:r>
            <a:endParaRPr/>
          </a:p>
          <a:p>
            <a:pPr indent="0" lvl="0" marL="0" marR="0" rtl="0" algn="l">
              <a:lnSpc>
                <a:spcPct val="100000"/>
              </a:lnSpc>
              <a:spcBef>
                <a:spcPts val="480"/>
              </a:spcBef>
              <a:spcAft>
                <a:spcPts val="0"/>
              </a:spcAft>
              <a:buClr>
                <a:schemeClr val="dk1"/>
              </a:buClr>
              <a:buSzPts val="1600"/>
              <a:buFont typeface="Calibri"/>
              <a:buNone/>
            </a:pPr>
            <a:r>
              <a:rPr lang="en-US"/>
              <a:t>We </a:t>
            </a:r>
            <a:r>
              <a:rPr b="1" lang="en-US" sz="1600"/>
              <a:t>Inspire donations to IEEE – </a:t>
            </a:r>
            <a:r>
              <a:rPr lang="en-US"/>
              <a:t>Bringing: Scale, Visibility, Focus, and Impact to the work of IEEE through philanthropy. During 2023, we raised more than </a:t>
            </a:r>
            <a:r>
              <a:rPr b="1" lang="en-US"/>
              <a:t>$8.0 million in donations for IEEE programs</a:t>
            </a:r>
            <a:r>
              <a:rPr lang="en-US"/>
              <a:t>.</a:t>
            </a:r>
            <a:endParaRPr/>
          </a:p>
          <a:p>
            <a:pPr indent="0" lvl="0" marL="0" rtl="0" algn="l">
              <a:spcBef>
                <a:spcPts val="0"/>
              </a:spcBef>
              <a:spcAft>
                <a:spcPts val="0"/>
              </a:spcAft>
              <a:buNone/>
            </a:pPr>
            <a:r>
              <a:t/>
            </a:r>
            <a:endParaRPr b="1" sz="1600"/>
          </a:p>
          <a:p>
            <a:pPr indent="0" lvl="0" marL="0" marR="0" rtl="0" algn="l">
              <a:lnSpc>
                <a:spcPct val="100000"/>
              </a:lnSpc>
              <a:spcBef>
                <a:spcPts val="480"/>
              </a:spcBef>
              <a:spcAft>
                <a:spcPts val="0"/>
              </a:spcAft>
              <a:buClr>
                <a:schemeClr val="dk1"/>
              </a:buClr>
              <a:buSzPts val="1600"/>
              <a:buFont typeface="Calibri"/>
              <a:buNone/>
            </a:pPr>
            <a:r>
              <a:rPr b="0" lang="en-US" sz="1600"/>
              <a:t>We </a:t>
            </a:r>
            <a:r>
              <a:rPr b="1" lang="en-US" sz="1600"/>
              <a:t>Manage Donations for IEEE – </a:t>
            </a:r>
            <a:r>
              <a:rPr b="0" lang="en-US" sz="1600"/>
              <a:t>Our Board along with our highly competent staff ensure </a:t>
            </a:r>
            <a:r>
              <a:rPr lang="en-US"/>
              <a:t>effective financial management and strong governance for the more than 250 donor designated funds that support a wide range of IEEE programs delivered by more than 60 different IEEE units. As of the end of 2023, the balance of the funds we manage for IEEE </a:t>
            </a:r>
            <a:r>
              <a:rPr b="1" lang="en-US"/>
              <a:t>exceeded $74.2 million </a:t>
            </a:r>
            <a:r>
              <a:rPr lang="en-US"/>
              <a:t>(watch for our audited financials in early May).</a:t>
            </a:r>
            <a:endParaRPr/>
          </a:p>
          <a:p>
            <a:pPr indent="0" lvl="0" marL="0" rtl="0" algn="l">
              <a:spcBef>
                <a:spcPts val="0"/>
              </a:spcBef>
              <a:spcAft>
                <a:spcPts val="0"/>
              </a:spcAft>
              <a:buNone/>
            </a:pPr>
            <a:r>
              <a:t/>
            </a:r>
            <a:endParaRPr b="1" sz="1600"/>
          </a:p>
          <a:p>
            <a:pPr indent="0" lvl="0" marL="0" marR="0" rtl="0" algn="l">
              <a:lnSpc>
                <a:spcPct val="100000"/>
              </a:lnSpc>
              <a:spcBef>
                <a:spcPts val="600"/>
              </a:spcBef>
              <a:spcAft>
                <a:spcPts val="0"/>
              </a:spcAft>
              <a:buClr>
                <a:schemeClr val="dk1"/>
              </a:buClr>
              <a:buSzPts val="2000"/>
              <a:buFont typeface="Calibri"/>
              <a:buNone/>
            </a:pPr>
            <a:r>
              <a:rPr lang="en-US" sz="2000">
                <a:latin typeface="Calibri"/>
                <a:ea typeface="Calibri"/>
                <a:cs typeface="Calibri"/>
                <a:sym typeface="Calibri"/>
              </a:rPr>
              <a:t>We </a:t>
            </a:r>
            <a:r>
              <a:rPr b="1" lang="en-US" sz="2000">
                <a:latin typeface="Calibri"/>
                <a:ea typeface="Calibri"/>
                <a:cs typeface="Calibri"/>
                <a:sym typeface="Calibri"/>
              </a:rPr>
              <a:t>Invest in IEEE Program, often augmenting what IEEE can do alone, t</a:t>
            </a:r>
            <a:r>
              <a:rPr lang="en-US" sz="2000">
                <a:latin typeface="Calibri"/>
                <a:ea typeface="Calibri"/>
                <a:cs typeface="Calibri"/>
                <a:sym typeface="Calibri"/>
              </a:rPr>
              <a:t>urning the donations into action across our five programmatic focus areas that spell out I-E-E-E F using Illuminate, Educate, Engage, Energize and Future., During 2023, we invested </a:t>
            </a:r>
            <a:r>
              <a:rPr b="1" lang="en-US" sz="2000">
                <a:latin typeface="Calibri"/>
                <a:ea typeface="Calibri"/>
                <a:cs typeface="Calibri"/>
                <a:sym typeface="Calibri"/>
              </a:rPr>
              <a:t>$5.6 M in IEEE programs</a:t>
            </a:r>
            <a:r>
              <a:rPr lang="en-US" sz="2000">
                <a:latin typeface="Calibri"/>
                <a:ea typeface="Calibri"/>
                <a:cs typeface="Calibri"/>
                <a:sym typeface="Calibri"/>
              </a:rPr>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49" name="Google Shape;54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t>ADD TEXT</a:t>
            </a:r>
            <a:endParaRPr/>
          </a:p>
        </p:txBody>
      </p:sp>
      <p:sp>
        <p:nvSpPr>
          <p:cNvPr id="564" name="Google Shape;56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2d1b6436e5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3" name="Google Shape;583;g2d1b6436e5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Summary Slide about funds managed – IEEE Foundation manages 260 Funds with combined value of $7.4 million </a:t>
            </a:r>
            <a:endParaRPr/>
          </a:p>
        </p:txBody>
      </p:sp>
      <p:sp>
        <p:nvSpPr>
          <p:cNvPr id="584" name="Google Shape;584;g2d1b6436e5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d1b6436e5f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g2d1b6436e5f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Fund specifics</a:t>
            </a:r>
            <a:endParaRPr/>
          </a:p>
        </p:txBody>
      </p:sp>
      <p:sp>
        <p:nvSpPr>
          <p:cNvPr id="596" name="Google Shape;596;g2d1b6436e5f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d08ca6fb0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g2d08ca6fb0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6.png"/><Relationship Id="rId3" Type="http://schemas.openxmlformats.org/officeDocument/2006/relationships/image" Target="../media/image4.png"/><Relationship Id="rId4" Type="http://schemas.openxmlformats.org/officeDocument/2006/relationships/image" Target="../media/image12.png"/><Relationship Id="rId10" Type="http://schemas.openxmlformats.org/officeDocument/2006/relationships/image" Target="../media/image8.png"/><Relationship Id="rId9" Type="http://schemas.openxmlformats.org/officeDocument/2006/relationships/image" Target="../media/image10.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24.png"/><Relationship Id="rId8"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6.png"/><Relationship Id="rId3" Type="http://schemas.openxmlformats.org/officeDocument/2006/relationships/image" Target="../media/image9.png"/><Relationship Id="rId4" Type="http://schemas.openxmlformats.org/officeDocument/2006/relationships/image" Target="../media/image4.png"/><Relationship Id="rId10" Type="http://schemas.openxmlformats.org/officeDocument/2006/relationships/image" Target="../media/image10.png"/><Relationship Id="rId9"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24.png"/><Relationship Id="rId8"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0.png"/><Relationship Id="rId3" Type="http://schemas.openxmlformats.org/officeDocument/2006/relationships/image" Target="../media/image13.png"/><Relationship Id="rId4" Type="http://schemas.openxmlformats.org/officeDocument/2006/relationships/image" Target="../media/image4.png"/><Relationship Id="rId10" Type="http://schemas.openxmlformats.org/officeDocument/2006/relationships/image" Target="../media/image10.png"/><Relationship Id="rId9"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24.png"/><Relationship Id="rId8"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9.png"/><Relationship Id="rId3" Type="http://schemas.openxmlformats.org/officeDocument/2006/relationships/image" Target="../media/image24.png"/><Relationship Id="rId4" Type="http://schemas.openxmlformats.org/officeDocument/2006/relationships/image" Target="../media/image4.png"/><Relationship Id="rId10" Type="http://schemas.openxmlformats.org/officeDocument/2006/relationships/image" Target="../media/image10.png"/><Relationship Id="rId9" Type="http://schemas.openxmlformats.org/officeDocument/2006/relationships/image" Target="../media/image8.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4.png"/><Relationship Id="rId4" Type="http://schemas.openxmlformats.org/officeDocument/2006/relationships/image" Target="../media/image12.png"/><Relationship Id="rId10" Type="http://schemas.openxmlformats.org/officeDocument/2006/relationships/image" Target="../media/image10.png"/><Relationship Id="rId9"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24.png"/><Relationship Id="rId8"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8.png"/><Relationship Id="rId3" Type="http://schemas.openxmlformats.org/officeDocument/2006/relationships/image" Target="../media/image14.png"/><Relationship Id="rId4" Type="http://schemas.openxmlformats.org/officeDocument/2006/relationships/image" Target="../media/image12.png"/><Relationship Id="rId10" Type="http://schemas.openxmlformats.org/officeDocument/2006/relationships/image" Target="../media/image19.png"/><Relationship Id="rId9"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24.png"/><Relationship Id="rId8"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4.png"/><Relationship Id="rId4" Type="http://schemas.openxmlformats.org/officeDocument/2006/relationships/image" Target="../media/image12.png"/><Relationship Id="rId10" Type="http://schemas.openxmlformats.org/officeDocument/2006/relationships/image" Target="../media/image19.png"/><Relationship Id="rId9"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24.png"/><Relationship Id="rId8"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8.png"/><Relationship Id="rId3" Type="http://schemas.openxmlformats.org/officeDocument/2006/relationships/image" Target="../media/image14.png"/><Relationship Id="rId4" Type="http://schemas.openxmlformats.org/officeDocument/2006/relationships/image" Target="../media/image12.png"/><Relationship Id="rId10" Type="http://schemas.openxmlformats.org/officeDocument/2006/relationships/image" Target="../media/image19.png"/><Relationship Id="rId9"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24.png"/><Relationship Id="rId8"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6.png"/><Relationship Id="rId3" Type="http://schemas.openxmlformats.org/officeDocument/2006/relationships/image" Target="../media/image88.png"/><Relationship Id="rId4" Type="http://schemas.openxmlformats.org/officeDocument/2006/relationships/image" Target="../media/image4.png"/><Relationship Id="rId11" Type="http://schemas.openxmlformats.org/officeDocument/2006/relationships/image" Target="../media/image19.png"/><Relationship Id="rId10" Type="http://schemas.openxmlformats.org/officeDocument/2006/relationships/image" Target="../media/image8.png"/><Relationship Id="rId9" Type="http://schemas.openxmlformats.org/officeDocument/2006/relationships/image" Target="../media/image5.png"/><Relationship Id="rId5" Type="http://schemas.openxmlformats.org/officeDocument/2006/relationships/image" Target="../media/image12.png"/><Relationship Id="rId6" Type="http://schemas.openxmlformats.org/officeDocument/2006/relationships/image" Target="../media/image9.png"/><Relationship Id="rId7" Type="http://schemas.openxmlformats.org/officeDocument/2006/relationships/image" Target="../media/image13.png"/><Relationship Id="rId8" Type="http://schemas.openxmlformats.org/officeDocument/2006/relationships/image" Target="../media/image2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19.png"/><Relationship Id="rId6" Type="http://schemas.openxmlformats.org/officeDocument/2006/relationships/image" Target="../media/image2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6.pn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3.png"/><Relationship Id="rId6" Type="http://schemas.openxmlformats.org/officeDocument/2006/relationships/image" Target="../media/image24.png"/><Relationship Id="rId7" Type="http://schemas.openxmlformats.org/officeDocument/2006/relationships/image" Target="../media/image5.png"/><Relationship Id="rId8"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1.png"/><Relationship Id="rId3" Type="http://schemas.openxmlformats.org/officeDocument/2006/relationships/image" Target="../media/image12.png"/><Relationship Id="rId4" Type="http://schemas.openxmlformats.org/officeDocument/2006/relationships/image" Target="../media/image4.png"/><Relationship Id="rId10" Type="http://schemas.openxmlformats.org/officeDocument/2006/relationships/image" Target="../media/image10.png"/><Relationship Id="rId9"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3.png"/><Relationship Id="rId7" Type="http://schemas.openxmlformats.org/officeDocument/2006/relationships/image" Target="../media/image24.png"/><Relationship Id="rId8"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2 - Editable">
  <p:cSld name="Presentation Title Slide Opt 2 - Editable">
    <p:spTree>
      <p:nvGrpSpPr>
        <p:cNvPr id="43" name="Shape 43"/>
        <p:cNvGrpSpPr/>
        <p:nvPr/>
      </p:nvGrpSpPr>
      <p:grpSpPr>
        <a:xfrm>
          <a:off x="0" y="0"/>
          <a:ext cx="0" cy="0"/>
          <a:chOff x="0" y="0"/>
          <a:chExt cx="0" cy="0"/>
        </a:xfrm>
      </p:grpSpPr>
      <p:pic>
        <p:nvPicPr>
          <p:cNvPr descr="A picture containing stationary&#10;&#10;Description automatically generated" id="44" name="Google Shape;44;p7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5" name="Google Shape;45;p72"/>
          <p:cNvSpPr txBox="1"/>
          <p:nvPr/>
        </p:nvSpPr>
        <p:spPr>
          <a:xfrm>
            <a:off x="-2028085" y="6349154"/>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46" name="Google Shape;46;p72"/>
          <p:cNvPicPr preferRelativeResize="0"/>
          <p:nvPr/>
        </p:nvPicPr>
        <p:blipFill rotWithShape="1">
          <a:blip r:embed="rId3">
            <a:alphaModFix/>
          </a:blip>
          <a:srcRect b="0" l="0" r="0" t="0"/>
          <a:stretch/>
        </p:blipFill>
        <p:spPr>
          <a:xfrm>
            <a:off x="968453" y="6441485"/>
            <a:ext cx="1910009" cy="224707"/>
          </a:xfrm>
          <a:prstGeom prst="rect">
            <a:avLst/>
          </a:prstGeom>
          <a:noFill/>
          <a:ln>
            <a:noFill/>
          </a:ln>
        </p:spPr>
      </p:pic>
      <p:sp>
        <p:nvSpPr>
          <p:cNvPr id="47" name="Google Shape;47;p72"/>
          <p:cNvSpPr txBox="1"/>
          <p:nvPr>
            <p:ph type="ctrTitle"/>
          </p:nvPr>
        </p:nvSpPr>
        <p:spPr>
          <a:xfrm>
            <a:off x="468168" y="2796610"/>
            <a:ext cx="7301674" cy="697311"/>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lt1"/>
              </a:buClr>
              <a:buSzPts val="4800"/>
              <a:buFont typeface="Calibri"/>
              <a:buNone/>
              <a:defRPr i="0"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2"/>
          <p:cNvSpPr txBox="1"/>
          <p:nvPr>
            <p:ph idx="1" type="subTitle"/>
          </p:nvPr>
        </p:nvSpPr>
        <p:spPr>
          <a:xfrm>
            <a:off x="468168" y="3643056"/>
            <a:ext cx="7301674" cy="510168"/>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1000"/>
              </a:spcBef>
              <a:spcAft>
                <a:spcPts val="0"/>
              </a:spcAft>
              <a:buClr>
                <a:srgbClr val="0066A1"/>
              </a:buClr>
              <a:buSzPts val="2800"/>
              <a:buFont typeface="Merriweather Sans"/>
              <a:buNone/>
              <a:defRPr b="1" i="1" sz="2800">
                <a:solidFill>
                  <a:schemeClr val="lt1"/>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49" name="Google Shape;49;p72"/>
          <p:cNvGrpSpPr/>
          <p:nvPr/>
        </p:nvGrpSpPr>
        <p:grpSpPr>
          <a:xfrm>
            <a:off x="6370874" y="5932391"/>
            <a:ext cx="3909463" cy="709953"/>
            <a:chOff x="6299158" y="5932391"/>
            <a:chExt cx="3909463" cy="709953"/>
          </a:xfrm>
        </p:grpSpPr>
        <p:grpSp>
          <p:nvGrpSpPr>
            <p:cNvPr id="50" name="Google Shape;50;p72"/>
            <p:cNvGrpSpPr/>
            <p:nvPr/>
          </p:nvGrpSpPr>
          <p:grpSpPr>
            <a:xfrm>
              <a:off x="6299158" y="5932391"/>
              <a:ext cx="709953" cy="709953"/>
              <a:chOff x="4809194" y="3691149"/>
              <a:chExt cx="1457739" cy="1457739"/>
            </a:xfrm>
          </p:grpSpPr>
          <p:sp>
            <p:nvSpPr>
              <p:cNvPr id="51" name="Google Shape;51;p72"/>
              <p:cNvSpPr/>
              <p:nvPr/>
            </p:nvSpPr>
            <p:spPr>
              <a:xfrm>
                <a:off x="4809194" y="3691149"/>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2" name="Google Shape;52;p72"/>
              <p:cNvSpPr/>
              <p:nvPr/>
            </p:nvSpPr>
            <p:spPr>
              <a:xfrm>
                <a:off x="4980126" y="3862081"/>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pic>
            <p:nvPicPr>
              <p:cNvPr descr="Icon&#10;&#10;Description automatically generated" id="53" name="Google Shape;53;p72"/>
              <p:cNvPicPr preferRelativeResize="0"/>
              <p:nvPr/>
            </p:nvPicPr>
            <p:blipFill rotWithShape="1">
              <a:blip r:embed="rId4">
                <a:alphaModFix/>
              </a:blip>
              <a:srcRect b="0" l="0" r="0" t="0"/>
              <a:stretch/>
            </p:blipFill>
            <p:spPr>
              <a:xfrm>
                <a:off x="5080863" y="3962415"/>
                <a:ext cx="914400" cy="914400"/>
              </a:xfrm>
              <a:prstGeom prst="rect">
                <a:avLst/>
              </a:prstGeom>
              <a:noFill/>
              <a:ln>
                <a:noFill/>
              </a:ln>
            </p:spPr>
          </p:pic>
        </p:grpSp>
        <p:grpSp>
          <p:nvGrpSpPr>
            <p:cNvPr id="54" name="Google Shape;54;p72"/>
            <p:cNvGrpSpPr/>
            <p:nvPr/>
          </p:nvGrpSpPr>
          <p:grpSpPr>
            <a:xfrm>
              <a:off x="7099036" y="5932391"/>
              <a:ext cx="709953" cy="709953"/>
              <a:chOff x="4809194" y="556063"/>
              <a:chExt cx="1457739" cy="1457739"/>
            </a:xfrm>
          </p:grpSpPr>
          <p:grpSp>
            <p:nvGrpSpPr>
              <p:cNvPr id="55" name="Google Shape;55;p72"/>
              <p:cNvGrpSpPr/>
              <p:nvPr/>
            </p:nvGrpSpPr>
            <p:grpSpPr>
              <a:xfrm>
                <a:off x="4809194" y="556063"/>
                <a:ext cx="1457739" cy="1457739"/>
                <a:chOff x="4809194" y="556063"/>
                <a:chExt cx="1457739" cy="1457739"/>
              </a:xfrm>
            </p:grpSpPr>
            <p:sp>
              <p:nvSpPr>
                <p:cNvPr id="56" name="Google Shape;56;p72"/>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57" name="Google Shape;57;p72"/>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pic>
            <p:nvPicPr>
              <p:cNvPr descr="Icon&#10;&#10;Description automatically generated" id="58" name="Google Shape;58;p72"/>
              <p:cNvPicPr preferRelativeResize="0"/>
              <p:nvPr/>
            </p:nvPicPr>
            <p:blipFill rotWithShape="1">
              <a:blip r:embed="rId5">
                <a:alphaModFix/>
              </a:blip>
              <a:srcRect b="0" l="0" r="0" t="0"/>
              <a:stretch/>
            </p:blipFill>
            <p:spPr>
              <a:xfrm>
                <a:off x="5080973" y="870204"/>
                <a:ext cx="914400" cy="914400"/>
              </a:xfrm>
              <a:prstGeom prst="rect">
                <a:avLst/>
              </a:prstGeom>
              <a:noFill/>
              <a:ln>
                <a:noFill/>
              </a:ln>
            </p:spPr>
          </p:pic>
        </p:grpSp>
        <p:grpSp>
          <p:nvGrpSpPr>
            <p:cNvPr id="59" name="Google Shape;59;p72"/>
            <p:cNvGrpSpPr/>
            <p:nvPr/>
          </p:nvGrpSpPr>
          <p:grpSpPr>
            <a:xfrm>
              <a:off x="7898913" y="5932391"/>
              <a:ext cx="709953" cy="709953"/>
              <a:chOff x="6256157" y="556063"/>
              <a:chExt cx="1457739" cy="1457739"/>
            </a:xfrm>
          </p:grpSpPr>
          <p:grpSp>
            <p:nvGrpSpPr>
              <p:cNvPr id="60" name="Google Shape;60;p72"/>
              <p:cNvGrpSpPr/>
              <p:nvPr/>
            </p:nvGrpSpPr>
            <p:grpSpPr>
              <a:xfrm>
                <a:off x="6256157" y="556063"/>
                <a:ext cx="1457739" cy="1457739"/>
                <a:chOff x="4809194" y="556063"/>
                <a:chExt cx="1457739" cy="1457739"/>
              </a:xfrm>
            </p:grpSpPr>
            <p:sp>
              <p:nvSpPr>
                <p:cNvPr id="61" name="Google Shape;61;p72"/>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62" name="Google Shape;62;p72"/>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pic>
            <p:nvPicPr>
              <p:cNvPr descr="Icon&#10;&#10;Description automatically generated" id="63" name="Google Shape;63;p72"/>
              <p:cNvPicPr preferRelativeResize="0"/>
              <p:nvPr/>
            </p:nvPicPr>
            <p:blipFill rotWithShape="1">
              <a:blip r:embed="rId6">
                <a:alphaModFix/>
              </a:blip>
              <a:srcRect b="0" l="0" r="0" t="0"/>
              <a:stretch/>
            </p:blipFill>
            <p:spPr>
              <a:xfrm>
                <a:off x="6556352" y="819964"/>
                <a:ext cx="875936" cy="875936"/>
              </a:xfrm>
              <a:prstGeom prst="rect">
                <a:avLst/>
              </a:prstGeom>
              <a:noFill/>
              <a:ln>
                <a:noFill/>
              </a:ln>
            </p:spPr>
          </p:pic>
        </p:grpSp>
        <p:grpSp>
          <p:nvGrpSpPr>
            <p:cNvPr id="64" name="Google Shape;64;p72"/>
            <p:cNvGrpSpPr/>
            <p:nvPr/>
          </p:nvGrpSpPr>
          <p:grpSpPr>
            <a:xfrm>
              <a:off x="8698791" y="5932391"/>
              <a:ext cx="709953" cy="709953"/>
              <a:chOff x="8346214" y="556063"/>
              <a:chExt cx="1457739" cy="1457739"/>
            </a:xfrm>
          </p:grpSpPr>
          <p:grpSp>
            <p:nvGrpSpPr>
              <p:cNvPr id="65" name="Google Shape;65;p72"/>
              <p:cNvGrpSpPr/>
              <p:nvPr/>
            </p:nvGrpSpPr>
            <p:grpSpPr>
              <a:xfrm>
                <a:off x="8346214" y="556063"/>
                <a:ext cx="1457739" cy="1457739"/>
                <a:chOff x="4809194" y="556063"/>
                <a:chExt cx="1457739" cy="1457739"/>
              </a:xfrm>
            </p:grpSpPr>
            <p:sp>
              <p:nvSpPr>
                <p:cNvPr id="66" name="Google Shape;66;p72"/>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67" name="Google Shape;67;p72"/>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pic>
            <p:nvPicPr>
              <p:cNvPr descr="Icon&#10;&#10;Description automatically generated" id="68" name="Google Shape;68;p72"/>
              <p:cNvPicPr preferRelativeResize="0"/>
              <p:nvPr/>
            </p:nvPicPr>
            <p:blipFill rotWithShape="1">
              <a:blip r:embed="rId7">
                <a:alphaModFix/>
              </a:blip>
              <a:srcRect b="0" l="0" r="0" t="0"/>
              <a:stretch/>
            </p:blipFill>
            <p:spPr>
              <a:xfrm>
                <a:off x="8619052" y="827732"/>
                <a:ext cx="914400" cy="914400"/>
              </a:xfrm>
              <a:prstGeom prst="rect">
                <a:avLst/>
              </a:prstGeom>
              <a:noFill/>
              <a:ln>
                <a:noFill/>
              </a:ln>
            </p:spPr>
          </p:pic>
        </p:grpSp>
        <p:grpSp>
          <p:nvGrpSpPr>
            <p:cNvPr id="69" name="Google Shape;69;p72"/>
            <p:cNvGrpSpPr/>
            <p:nvPr/>
          </p:nvGrpSpPr>
          <p:grpSpPr>
            <a:xfrm>
              <a:off x="9498668" y="5932391"/>
              <a:ext cx="709953" cy="709953"/>
              <a:chOff x="9498668" y="5932391"/>
              <a:chExt cx="709953" cy="709953"/>
            </a:xfrm>
          </p:grpSpPr>
          <p:grpSp>
            <p:nvGrpSpPr>
              <p:cNvPr id="70" name="Google Shape;70;p72"/>
              <p:cNvGrpSpPr/>
              <p:nvPr/>
            </p:nvGrpSpPr>
            <p:grpSpPr>
              <a:xfrm>
                <a:off x="9498668" y="5932391"/>
                <a:ext cx="709953" cy="709953"/>
                <a:chOff x="4809194" y="556063"/>
                <a:chExt cx="1457739" cy="1457739"/>
              </a:xfrm>
            </p:grpSpPr>
            <p:sp>
              <p:nvSpPr>
                <p:cNvPr id="71" name="Google Shape;71;p72"/>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72" name="Google Shape;72;p72"/>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pic>
            <p:nvPicPr>
              <p:cNvPr id="73" name="Google Shape;73;p72"/>
              <p:cNvPicPr preferRelativeResize="0"/>
              <p:nvPr/>
            </p:nvPicPr>
            <p:blipFill rotWithShape="1">
              <a:blip r:embed="rId8">
                <a:alphaModFix/>
              </a:blip>
              <a:srcRect b="0" l="0" r="0" t="0"/>
              <a:stretch/>
            </p:blipFill>
            <p:spPr>
              <a:xfrm>
                <a:off x="9656431" y="6072587"/>
                <a:ext cx="394427" cy="355758"/>
              </a:xfrm>
              <a:prstGeom prst="rect">
                <a:avLst/>
              </a:prstGeom>
              <a:noFill/>
              <a:ln>
                <a:noFill/>
              </a:ln>
            </p:spPr>
          </p:pic>
        </p:grpSp>
      </p:grpSp>
      <p:pic>
        <p:nvPicPr>
          <p:cNvPr id="74" name="Google Shape;74;p72"/>
          <p:cNvPicPr preferRelativeResize="0"/>
          <p:nvPr/>
        </p:nvPicPr>
        <p:blipFill rotWithShape="1">
          <a:blip r:embed="rId9">
            <a:alphaModFix/>
          </a:blip>
          <a:srcRect b="0" l="0" r="0" t="0"/>
          <a:stretch/>
        </p:blipFill>
        <p:spPr>
          <a:xfrm>
            <a:off x="468168" y="348170"/>
            <a:ext cx="2352673" cy="552596"/>
          </a:xfrm>
          <a:prstGeom prst="rect">
            <a:avLst/>
          </a:prstGeom>
          <a:noFill/>
          <a:ln>
            <a:noFill/>
          </a:ln>
        </p:spPr>
      </p:pic>
      <p:pic>
        <p:nvPicPr>
          <p:cNvPr descr="A picture containing text, clipart&#10;&#10;Description automatically generated" id="75" name="Google Shape;75;p72"/>
          <p:cNvPicPr preferRelativeResize="0"/>
          <p:nvPr/>
        </p:nvPicPr>
        <p:blipFill rotWithShape="1">
          <a:blip r:embed="rId10">
            <a:alphaModFix/>
          </a:blip>
          <a:srcRect b="0" l="0" r="0" t="0"/>
          <a:stretch/>
        </p:blipFill>
        <p:spPr>
          <a:xfrm>
            <a:off x="10861609" y="6393115"/>
            <a:ext cx="1014823" cy="2959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itle Slide Opt 2">
  <p:cSld name="Divider Title Slide Opt 2">
    <p:spTree>
      <p:nvGrpSpPr>
        <p:cNvPr id="175" name="Shape 175"/>
        <p:cNvGrpSpPr/>
        <p:nvPr/>
      </p:nvGrpSpPr>
      <p:grpSpPr>
        <a:xfrm>
          <a:off x="0" y="0"/>
          <a:ext cx="0" cy="0"/>
          <a:chOff x="0" y="0"/>
          <a:chExt cx="0" cy="0"/>
        </a:xfrm>
      </p:grpSpPr>
      <p:pic>
        <p:nvPicPr>
          <p:cNvPr descr="A picture containing stationary&#10;&#10;Description automatically generated" id="176" name="Google Shape;176;p8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7" name="Google Shape;177;p81"/>
          <p:cNvSpPr txBox="1"/>
          <p:nvPr/>
        </p:nvSpPr>
        <p:spPr>
          <a:xfrm>
            <a:off x="468168" y="2574776"/>
            <a:ext cx="6681495" cy="142587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lt1"/>
              </a:buClr>
              <a:buSzPts val="6000"/>
              <a:buFont typeface="Calibri"/>
              <a:buNone/>
            </a:pPr>
            <a:r>
              <a:rPr b="1" i="0" lang="en-US" sz="6000">
                <a:solidFill>
                  <a:schemeClr val="lt1"/>
                </a:solidFill>
                <a:latin typeface="Calibri"/>
                <a:ea typeface="Calibri"/>
                <a:cs typeface="Calibri"/>
                <a:sym typeface="Calibri"/>
              </a:rPr>
              <a:t>Educate</a:t>
            </a:r>
            <a:endParaRPr/>
          </a:p>
        </p:txBody>
      </p:sp>
      <p:sp>
        <p:nvSpPr>
          <p:cNvPr id="178" name="Google Shape;178;p81"/>
          <p:cNvSpPr txBox="1"/>
          <p:nvPr/>
        </p:nvSpPr>
        <p:spPr>
          <a:xfrm>
            <a:off x="468168" y="3468689"/>
            <a:ext cx="7027706" cy="1082674"/>
          </a:xfrm>
          <a:prstGeom prst="rect">
            <a:avLst/>
          </a:prstGeom>
          <a:noFill/>
          <a:ln>
            <a:noFill/>
          </a:ln>
        </p:spPr>
        <p:txBody>
          <a:bodyPr anchorCtr="0" anchor="t" bIns="0" lIns="0" spcFirstLastPara="1" rIns="0" wrap="square" tIns="0">
            <a:noAutofit/>
          </a:bodyPr>
          <a:lstStyle/>
          <a:p>
            <a:pPr indent="0" lvl="0" marL="0" marR="0" rtl="0" algn="l">
              <a:lnSpc>
                <a:spcPct val="125833"/>
              </a:lnSpc>
              <a:spcBef>
                <a:spcPts val="0"/>
              </a:spcBef>
              <a:spcAft>
                <a:spcPts val="0"/>
              </a:spcAft>
              <a:buClr>
                <a:schemeClr val="lt1"/>
              </a:buClr>
              <a:buSzPts val="2400"/>
              <a:buFont typeface="Arial"/>
              <a:buNone/>
            </a:pPr>
            <a:r>
              <a:rPr b="0" i="1" lang="en-US" sz="2400">
                <a:solidFill>
                  <a:schemeClr val="lt1"/>
                </a:solidFill>
                <a:latin typeface="Calibri"/>
                <a:ea typeface="Calibri"/>
                <a:cs typeface="Calibri"/>
                <a:sym typeface="Calibri"/>
              </a:rPr>
              <a:t>Educate the Next Generation </a:t>
            </a:r>
            <a:br>
              <a:rPr b="0" i="1" lang="en-US" sz="2400">
                <a:solidFill>
                  <a:schemeClr val="lt1"/>
                </a:solidFill>
                <a:latin typeface="Calibri"/>
                <a:ea typeface="Calibri"/>
                <a:cs typeface="Calibri"/>
                <a:sym typeface="Calibri"/>
              </a:rPr>
            </a:br>
            <a:r>
              <a:rPr b="0" i="1" lang="en-US" sz="2400">
                <a:solidFill>
                  <a:schemeClr val="lt1"/>
                </a:solidFill>
                <a:latin typeface="Calibri"/>
                <a:ea typeface="Calibri"/>
                <a:cs typeface="Calibri"/>
                <a:sym typeface="Calibri"/>
              </a:rPr>
              <a:t>of Innovators and Engineers</a:t>
            </a:r>
            <a:endParaRPr/>
          </a:p>
        </p:txBody>
      </p:sp>
      <p:grpSp>
        <p:nvGrpSpPr>
          <p:cNvPr id="179" name="Google Shape;179;p81"/>
          <p:cNvGrpSpPr/>
          <p:nvPr/>
        </p:nvGrpSpPr>
        <p:grpSpPr>
          <a:xfrm>
            <a:off x="6571259" y="1884101"/>
            <a:ext cx="3089797" cy="3089797"/>
            <a:chOff x="4809194" y="556063"/>
            <a:chExt cx="1457739" cy="1457739"/>
          </a:xfrm>
        </p:grpSpPr>
        <p:grpSp>
          <p:nvGrpSpPr>
            <p:cNvPr id="180" name="Google Shape;180;p81"/>
            <p:cNvGrpSpPr/>
            <p:nvPr/>
          </p:nvGrpSpPr>
          <p:grpSpPr>
            <a:xfrm>
              <a:off x="4809194" y="556063"/>
              <a:ext cx="1457739" cy="1457739"/>
              <a:chOff x="4809194" y="556063"/>
              <a:chExt cx="1457739" cy="1457739"/>
            </a:xfrm>
          </p:grpSpPr>
          <p:sp>
            <p:nvSpPr>
              <p:cNvPr id="181" name="Google Shape;181;p81"/>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82" name="Google Shape;182;p81"/>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183" name="Google Shape;183;p81"/>
            <p:cNvPicPr preferRelativeResize="0"/>
            <p:nvPr/>
          </p:nvPicPr>
          <p:blipFill rotWithShape="1">
            <a:blip r:embed="rId3">
              <a:alphaModFix/>
            </a:blip>
            <a:srcRect b="0" l="0" r="0" t="0"/>
            <a:stretch/>
          </p:blipFill>
          <p:spPr>
            <a:xfrm>
              <a:off x="5080973" y="870204"/>
              <a:ext cx="914400" cy="914400"/>
            </a:xfrm>
            <a:prstGeom prst="rect">
              <a:avLst/>
            </a:prstGeom>
            <a:noFill/>
            <a:ln>
              <a:noFill/>
            </a:ln>
          </p:spPr>
        </p:pic>
      </p:grpSp>
      <p:sp>
        <p:nvSpPr>
          <p:cNvPr id="184" name="Google Shape;184;p81"/>
          <p:cNvSpPr txBox="1"/>
          <p:nvPr/>
        </p:nvSpPr>
        <p:spPr>
          <a:xfrm>
            <a:off x="-2028085" y="6349154"/>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185" name="Google Shape;185;p81"/>
          <p:cNvPicPr preferRelativeResize="0"/>
          <p:nvPr/>
        </p:nvPicPr>
        <p:blipFill rotWithShape="1">
          <a:blip r:embed="rId4">
            <a:alphaModFix/>
          </a:blip>
          <a:srcRect b="0" l="0" r="0" t="0"/>
          <a:stretch/>
        </p:blipFill>
        <p:spPr>
          <a:xfrm>
            <a:off x="968457" y="6441485"/>
            <a:ext cx="1910001" cy="224706"/>
          </a:xfrm>
          <a:prstGeom prst="rect">
            <a:avLst/>
          </a:prstGeom>
          <a:noFill/>
          <a:ln>
            <a:noFill/>
          </a:ln>
        </p:spPr>
      </p:pic>
      <p:grpSp>
        <p:nvGrpSpPr>
          <p:cNvPr id="186" name="Google Shape;186;p81"/>
          <p:cNvGrpSpPr/>
          <p:nvPr/>
        </p:nvGrpSpPr>
        <p:grpSpPr>
          <a:xfrm>
            <a:off x="6370874" y="5932391"/>
            <a:ext cx="3909463" cy="709953"/>
            <a:chOff x="6299158" y="5932391"/>
            <a:chExt cx="3909463" cy="709953"/>
          </a:xfrm>
        </p:grpSpPr>
        <p:grpSp>
          <p:nvGrpSpPr>
            <p:cNvPr id="187" name="Google Shape;187;p81"/>
            <p:cNvGrpSpPr/>
            <p:nvPr/>
          </p:nvGrpSpPr>
          <p:grpSpPr>
            <a:xfrm>
              <a:off x="6299158" y="5932391"/>
              <a:ext cx="709953" cy="709953"/>
              <a:chOff x="4809194" y="3691149"/>
              <a:chExt cx="1457739" cy="1457739"/>
            </a:xfrm>
          </p:grpSpPr>
          <p:sp>
            <p:nvSpPr>
              <p:cNvPr id="188" name="Google Shape;188;p81"/>
              <p:cNvSpPr/>
              <p:nvPr/>
            </p:nvSpPr>
            <p:spPr>
              <a:xfrm>
                <a:off x="4809194" y="3691149"/>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89" name="Google Shape;189;p81"/>
              <p:cNvSpPr/>
              <p:nvPr/>
            </p:nvSpPr>
            <p:spPr>
              <a:xfrm>
                <a:off x="4980126" y="3862081"/>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Icon&#10;&#10;Description automatically generated" id="190" name="Google Shape;190;p81"/>
              <p:cNvPicPr preferRelativeResize="0"/>
              <p:nvPr/>
            </p:nvPicPr>
            <p:blipFill rotWithShape="1">
              <a:blip r:embed="rId5">
                <a:alphaModFix/>
              </a:blip>
              <a:srcRect b="0" l="0" r="0" t="0"/>
              <a:stretch/>
            </p:blipFill>
            <p:spPr>
              <a:xfrm>
                <a:off x="5080863" y="3962415"/>
                <a:ext cx="914400" cy="914400"/>
              </a:xfrm>
              <a:prstGeom prst="rect">
                <a:avLst/>
              </a:prstGeom>
              <a:noFill/>
              <a:ln>
                <a:noFill/>
              </a:ln>
            </p:spPr>
          </p:pic>
        </p:grpSp>
        <p:grpSp>
          <p:nvGrpSpPr>
            <p:cNvPr id="191" name="Google Shape;191;p81"/>
            <p:cNvGrpSpPr/>
            <p:nvPr/>
          </p:nvGrpSpPr>
          <p:grpSpPr>
            <a:xfrm>
              <a:off x="7099036" y="5932391"/>
              <a:ext cx="709953" cy="709953"/>
              <a:chOff x="4809194" y="556063"/>
              <a:chExt cx="1457739" cy="1457739"/>
            </a:xfrm>
          </p:grpSpPr>
          <p:grpSp>
            <p:nvGrpSpPr>
              <p:cNvPr id="192" name="Google Shape;192;p81"/>
              <p:cNvGrpSpPr/>
              <p:nvPr/>
            </p:nvGrpSpPr>
            <p:grpSpPr>
              <a:xfrm>
                <a:off x="4809194" y="556063"/>
                <a:ext cx="1457739" cy="1457739"/>
                <a:chOff x="4809194" y="556063"/>
                <a:chExt cx="1457739" cy="1457739"/>
              </a:xfrm>
            </p:grpSpPr>
            <p:sp>
              <p:nvSpPr>
                <p:cNvPr id="193" name="Google Shape;193;p81"/>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94" name="Google Shape;194;p81"/>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195" name="Google Shape;195;p81"/>
              <p:cNvPicPr preferRelativeResize="0"/>
              <p:nvPr/>
            </p:nvPicPr>
            <p:blipFill rotWithShape="1">
              <a:blip r:embed="rId3">
                <a:alphaModFix/>
              </a:blip>
              <a:srcRect b="0" l="0" r="0" t="0"/>
              <a:stretch/>
            </p:blipFill>
            <p:spPr>
              <a:xfrm>
                <a:off x="5080973" y="870204"/>
                <a:ext cx="914400" cy="914400"/>
              </a:xfrm>
              <a:prstGeom prst="rect">
                <a:avLst/>
              </a:prstGeom>
              <a:noFill/>
              <a:ln>
                <a:noFill/>
              </a:ln>
            </p:spPr>
          </p:pic>
        </p:grpSp>
        <p:grpSp>
          <p:nvGrpSpPr>
            <p:cNvPr id="196" name="Google Shape;196;p81"/>
            <p:cNvGrpSpPr/>
            <p:nvPr/>
          </p:nvGrpSpPr>
          <p:grpSpPr>
            <a:xfrm>
              <a:off x="7898913" y="5932391"/>
              <a:ext cx="709953" cy="709953"/>
              <a:chOff x="6256157" y="556063"/>
              <a:chExt cx="1457739" cy="1457739"/>
            </a:xfrm>
          </p:grpSpPr>
          <p:grpSp>
            <p:nvGrpSpPr>
              <p:cNvPr id="197" name="Google Shape;197;p81"/>
              <p:cNvGrpSpPr/>
              <p:nvPr/>
            </p:nvGrpSpPr>
            <p:grpSpPr>
              <a:xfrm>
                <a:off x="6256157" y="556063"/>
                <a:ext cx="1457739" cy="1457739"/>
                <a:chOff x="4809194" y="556063"/>
                <a:chExt cx="1457739" cy="1457739"/>
              </a:xfrm>
            </p:grpSpPr>
            <p:sp>
              <p:nvSpPr>
                <p:cNvPr id="198" name="Google Shape;198;p81"/>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99" name="Google Shape;199;p81"/>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200" name="Google Shape;200;p81"/>
              <p:cNvPicPr preferRelativeResize="0"/>
              <p:nvPr/>
            </p:nvPicPr>
            <p:blipFill rotWithShape="1">
              <a:blip r:embed="rId6">
                <a:alphaModFix/>
              </a:blip>
              <a:srcRect b="0" l="0" r="0" t="0"/>
              <a:stretch/>
            </p:blipFill>
            <p:spPr>
              <a:xfrm>
                <a:off x="6556352" y="819964"/>
                <a:ext cx="875936" cy="875936"/>
              </a:xfrm>
              <a:prstGeom prst="rect">
                <a:avLst/>
              </a:prstGeom>
              <a:noFill/>
              <a:ln>
                <a:noFill/>
              </a:ln>
            </p:spPr>
          </p:pic>
        </p:grpSp>
        <p:grpSp>
          <p:nvGrpSpPr>
            <p:cNvPr id="201" name="Google Shape;201;p81"/>
            <p:cNvGrpSpPr/>
            <p:nvPr/>
          </p:nvGrpSpPr>
          <p:grpSpPr>
            <a:xfrm>
              <a:off x="8698791" y="5932391"/>
              <a:ext cx="709953" cy="709953"/>
              <a:chOff x="8346214" y="556063"/>
              <a:chExt cx="1457739" cy="1457739"/>
            </a:xfrm>
          </p:grpSpPr>
          <p:grpSp>
            <p:nvGrpSpPr>
              <p:cNvPr id="202" name="Google Shape;202;p81"/>
              <p:cNvGrpSpPr/>
              <p:nvPr/>
            </p:nvGrpSpPr>
            <p:grpSpPr>
              <a:xfrm>
                <a:off x="8346214" y="556063"/>
                <a:ext cx="1457739" cy="1457739"/>
                <a:chOff x="4809194" y="556063"/>
                <a:chExt cx="1457739" cy="1457739"/>
              </a:xfrm>
            </p:grpSpPr>
            <p:sp>
              <p:nvSpPr>
                <p:cNvPr id="203" name="Google Shape;203;p81"/>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4" name="Google Shape;204;p81"/>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205" name="Google Shape;205;p81"/>
              <p:cNvPicPr preferRelativeResize="0"/>
              <p:nvPr/>
            </p:nvPicPr>
            <p:blipFill rotWithShape="1">
              <a:blip r:embed="rId7">
                <a:alphaModFix/>
              </a:blip>
              <a:srcRect b="0" l="0" r="0" t="0"/>
              <a:stretch/>
            </p:blipFill>
            <p:spPr>
              <a:xfrm>
                <a:off x="8619052" y="827732"/>
                <a:ext cx="914400" cy="914400"/>
              </a:xfrm>
              <a:prstGeom prst="rect">
                <a:avLst/>
              </a:prstGeom>
              <a:noFill/>
              <a:ln>
                <a:noFill/>
              </a:ln>
            </p:spPr>
          </p:pic>
        </p:grpSp>
        <p:grpSp>
          <p:nvGrpSpPr>
            <p:cNvPr id="206" name="Google Shape;206;p81"/>
            <p:cNvGrpSpPr/>
            <p:nvPr/>
          </p:nvGrpSpPr>
          <p:grpSpPr>
            <a:xfrm>
              <a:off x="9498668" y="5932391"/>
              <a:ext cx="709953" cy="709953"/>
              <a:chOff x="9498668" y="5932391"/>
              <a:chExt cx="709953" cy="709953"/>
            </a:xfrm>
          </p:grpSpPr>
          <p:grpSp>
            <p:nvGrpSpPr>
              <p:cNvPr id="207" name="Google Shape;207;p81"/>
              <p:cNvGrpSpPr/>
              <p:nvPr/>
            </p:nvGrpSpPr>
            <p:grpSpPr>
              <a:xfrm>
                <a:off x="9498668" y="5932391"/>
                <a:ext cx="709953" cy="709953"/>
                <a:chOff x="4809194" y="556063"/>
                <a:chExt cx="1457739" cy="1457739"/>
              </a:xfrm>
            </p:grpSpPr>
            <p:sp>
              <p:nvSpPr>
                <p:cNvPr id="208" name="Google Shape;208;p81"/>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9" name="Google Shape;209;p81"/>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id="210" name="Google Shape;210;p81"/>
              <p:cNvPicPr preferRelativeResize="0"/>
              <p:nvPr/>
            </p:nvPicPr>
            <p:blipFill rotWithShape="1">
              <a:blip r:embed="rId8">
                <a:alphaModFix/>
              </a:blip>
              <a:srcRect b="0" l="0" r="0" t="0"/>
              <a:stretch/>
            </p:blipFill>
            <p:spPr>
              <a:xfrm>
                <a:off x="9656431" y="6072587"/>
                <a:ext cx="394427" cy="355758"/>
              </a:xfrm>
              <a:prstGeom prst="rect">
                <a:avLst/>
              </a:prstGeom>
              <a:noFill/>
              <a:ln>
                <a:noFill/>
              </a:ln>
            </p:spPr>
          </p:pic>
        </p:grpSp>
      </p:grpSp>
      <p:pic>
        <p:nvPicPr>
          <p:cNvPr descr="A picture containing text, clipart&#10;&#10;Description automatically generated" id="211" name="Google Shape;211;p81"/>
          <p:cNvPicPr preferRelativeResize="0"/>
          <p:nvPr/>
        </p:nvPicPr>
        <p:blipFill rotWithShape="1">
          <a:blip r:embed="rId9">
            <a:alphaModFix/>
          </a:blip>
          <a:srcRect b="0" l="0" r="0" t="0"/>
          <a:stretch/>
        </p:blipFill>
        <p:spPr>
          <a:xfrm>
            <a:off x="10861609" y="6393115"/>
            <a:ext cx="1014823" cy="295990"/>
          </a:xfrm>
          <a:prstGeom prst="rect">
            <a:avLst/>
          </a:prstGeom>
          <a:noFill/>
          <a:ln>
            <a:noFill/>
          </a:ln>
        </p:spPr>
      </p:pic>
      <p:pic>
        <p:nvPicPr>
          <p:cNvPr id="212" name="Google Shape;212;p81"/>
          <p:cNvPicPr preferRelativeResize="0"/>
          <p:nvPr/>
        </p:nvPicPr>
        <p:blipFill rotWithShape="1">
          <a:blip r:embed="rId10">
            <a:alphaModFix/>
          </a:blip>
          <a:srcRect b="0" l="0" r="0" t="0"/>
          <a:stretch/>
        </p:blipFill>
        <p:spPr>
          <a:xfrm>
            <a:off x="468168" y="348170"/>
            <a:ext cx="2352673" cy="55259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Title Slide Opt 2">
  <p:cSld name="1_Divider Title Slide Opt 2">
    <p:spTree>
      <p:nvGrpSpPr>
        <p:cNvPr id="213" name="Shape 213"/>
        <p:cNvGrpSpPr/>
        <p:nvPr/>
      </p:nvGrpSpPr>
      <p:grpSpPr>
        <a:xfrm>
          <a:off x="0" y="0"/>
          <a:ext cx="0" cy="0"/>
          <a:chOff x="0" y="0"/>
          <a:chExt cx="0" cy="0"/>
        </a:xfrm>
      </p:grpSpPr>
      <p:pic>
        <p:nvPicPr>
          <p:cNvPr id="214" name="Google Shape;214;p8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5" name="Google Shape;215;p82"/>
          <p:cNvSpPr txBox="1"/>
          <p:nvPr/>
        </p:nvSpPr>
        <p:spPr>
          <a:xfrm>
            <a:off x="468168" y="2396976"/>
            <a:ext cx="6681495" cy="142587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lt1"/>
              </a:buClr>
              <a:buSzPts val="6000"/>
              <a:buFont typeface="Calibri"/>
              <a:buNone/>
            </a:pPr>
            <a:r>
              <a:rPr b="1" i="0" lang="en-US" sz="6000">
                <a:solidFill>
                  <a:schemeClr val="lt1"/>
                </a:solidFill>
                <a:latin typeface="Calibri"/>
                <a:ea typeface="Calibri"/>
                <a:cs typeface="Calibri"/>
                <a:sym typeface="Calibri"/>
              </a:rPr>
              <a:t>Engage</a:t>
            </a:r>
            <a:endParaRPr/>
          </a:p>
        </p:txBody>
      </p:sp>
      <p:sp>
        <p:nvSpPr>
          <p:cNvPr id="216" name="Google Shape;216;p82"/>
          <p:cNvSpPr txBox="1"/>
          <p:nvPr/>
        </p:nvSpPr>
        <p:spPr>
          <a:xfrm>
            <a:off x="468168" y="3341689"/>
            <a:ext cx="5526232" cy="1082674"/>
          </a:xfrm>
          <a:prstGeom prst="rect">
            <a:avLst/>
          </a:prstGeom>
          <a:noFill/>
          <a:ln>
            <a:noFill/>
          </a:ln>
        </p:spPr>
        <p:txBody>
          <a:bodyPr anchorCtr="0" anchor="t" bIns="0" lIns="0" spcFirstLastPara="1" rIns="0" wrap="square" tIns="0">
            <a:noAutofit/>
          </a:bodyPr>
          <a:lstStyle/>
          <a:p>
            <a:pPr indent="0" lvl="0" marL="0" marR="0" rtl="0" algn="l">
              <a:lnSpc>
                <a:spcPct val="125833"/>
              </a:lnSpc>
              <a:spcBef>
                <a:spcPts val="0"/>
              </a:spcBef>
              <a:spcAft>
                <a:spcPts val="0"/>
              </a:spcAft>
              <a:buClr>
                <a:schemeClr val="lt1"/>
              </a:buClr>
              <a:buSzPts val="2400"/>
              <a:buFont typeface="Arial"/>
              <a:buNone/>
            </a:pPr>
            <a:r>
              <a:rPr b="0" i="1" lang="en-US" sz="2400">
                <a:solidFill>
                  <a:schemeClr val="lt1"/>
                </a:solidFill>
                <a:latin typeface="Calibri"/>
                <a:ea typeface="Calibri"/>
                <a:cs typeface="Calibri"/>
                <a:sym typeface="Calibri"/>
              </a:rPr>
              <a:t>Engage a Wider Audience in Appreciating the Value and Importance of Engineering and Technology</a:t>
            </a:r>
            <a:endParaRPr/>
          </a:p>
        </p:txBody>
      </p:sp>
      <p:grpSp>
        <p:nvGrpSpPr>
          <p:cNvPr id="217" name="Google Shape;217;p82"/>
          <p:cNvGrpSpPr/>
          <p:nvPr/>
        </p:nvGrpSpPr>
        <p:grpSpPr>
          <a:xfrm>
            <a:off x="6571259" y="1884101"/>
            <a:ext cx="3089797" cy="3089797"/>
            <a:chOff x="6754139" y="1884101"/>
            <a:chExt cx="3089797" cy="3089797"/>
          </a:xfrm>
        </p:grpSpPr>
        <p:grpSp>
          <p:nvGrpSpPr>
            <p:cNvPr id="218" name="Google Shape;218;p82"/>
            <p:cNvGrpSpPr/>
            <p:nvPr/>
          </p:nvGrpSpPr>
          <p:grpSpPr>
            <a:xfrm>
              <a:off x="6754139" y="1884101"/>
              <a:ext cx="3089797" cy="3089797"/>
              <a:chOff x="4809194" y="556063"/>
              <a:chExt cx="1457739" cy="1457739"/>
            </a:xfrm>
          </p:grpSpPr>
          <p:sp>
            <p:nvSpPr>
              <p:cNvPr id="219" name="Google Shape;219;p82"/>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20" name="Google Shape;220;p82"/>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221" name="Google Shape;221;p82"/>
            <p:cNvPicPr preferRelativeResize="0"/>
            <p:nvPr/>
          </p:nvPicPr>
          <p:blipFill rotWithShape="1">
            <a:blip r:embed="rId3">
              <a:alphaModFix/>
            </a:blip>
            <a:srcRect b="0" l="0" r="0" t="0"/>
            <a:stretch/>
          </p:blipFill>
          <p:spPr>
            <a:xfrm>
              <a:off x="7368921" y="2414110"/>
              <a:ext cx="1848801" cy="1848801"/>
            </a:xfrm>
            <a:prstGeom prst="rect">
              <a:avLst/>
            </a:prstGeom>
            <a:noFill/>
            <a:ln>
              <a:noFill/>
            </a:ln>
          </p:spPr>
        </p:pic>
      </p:grpSp>
      <p:sp>
        <p:nvSpPr>
          <p:cNvPr id="222" name="Google Shape;222;p82"/>
          <p:cNvSpPr txBox="1"/>
          <p:nvPr/>
        </p:nvSpPr>
        <p:spPr>
          <a:xfrm>
            <a:off x="-2028085" y="6349154"/>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223" name="Google Shape;223;p82"/>
          <p:cNvPicPr preferRelativeResize="0"/>
          <p:nvPr/>
        </p:nvPicPr>
        <p:blipFill rotWithShape="1">
          <a:blip r:embed="rId4">
            <a:alphaModFix/>
          </a:blip>
          <a:srcRect b="0" l="0" r="0" t="0"/>
          <a:stretch/>
        </p:blipFill>
        <p:spPr>
          <a:xfrm>
            <a:off x="968457" y="6441485"/>
            <a:ext cx="1910001" cy="224706"/>
          </a:xfrm>
          <a:prstGeom prst="rect">
            <a:avLst/>
          </a:prstGeom>
          <a:noFill/>
          <a:ln>
            <a:noFill/>
          </a:ln>
        </p:spPr>
      </p:pic>
      <p:grpSp>
        <p:nvGrpSpPr>
          <p:cNvPr id="224" name="Google Shape;224;p82"/>
          <p:cNvGrpSpPr/>
          <p:nvPr/>
        </p:nvGrpSpPr>
        <p:grpSpPr>
          <a:xfrm>
            <a:off x="6370874" y="5932391"/>
            <a:ext cx="3909463" cy="709953"/>
            <a:chOff x="6299158" y="5932391"/>
            <a:chExt cx="3909463" cy="709953"/>
          </a:xfrm>
        </p:grpSpPr>
        <p:grpSp>
          <p:nvGrpSpPr>
            <p:cNvPr id="225" name="Google Shape;225;p82"/>
            <p:cNvGrpSpPr/>
            <p:nvPr/>
          </p:nvGrpSpPr>
          <p:grpSpPr>
            <a:xfrm>
              <a:off x="6299158" y="5932391"/>
              <a:ext cx="709953" cy="709953"/>
              <a:chOff x="4809194" y="3691149"/>
              <a:chExt cx="1457739" cy="1457739"/>
            </a:xfrm>
          </p:grpSpPr>
          <p:sp>
            <p:nvSpPr>
              <p:cNvPr id="226" name="Google Shape;226;p82"/>
              <p:cNvSpPr/>
              <p:nvPr/>
            </p:nvSpPr>
            <p:spPr>
              <a:xfrm>
                <a:off x="4809194" y="3691149"/>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27" name="Google Shape;227;p82"/>
              <p:cNvSpPr/>
              <p:nvPr/>
            </p:nvSpPr>
            <p:spPr>
              <a:xfrm>
                <a:off x="4980126" y="3862081"/>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Icon&#10;&#10;Description automatically generated" id="228" name="Google Shape;228;p82"/>
              <p:cNvPicPr preferRelativeResize="0"/>
              <p:nvPr/>
            </p:nvPicPr>
            <p:blipFill rotWithShape="1">
              <a:blip r:embed="rId5">
                <a:alphaModFix/>
              </a:blip>
              <a:srcRect b="0" l="0" r="0" t="0"/>
              <a:stretch/>
            </p:blipFill>
            <p:spPr>
              <a:xfrm>
                <a:off x="5080863" y="3962415"/>
                <a:ext cx="914400" cy="914400"/>
              </a:xfrm>
              <a:prstGeom prst="rect">
                <a:avLst/>
              </a:prstGeom>
              <a:noFill/>
              <a:ln>
                <a:noFill/>
              </a:ln>
            </p:spPr>
          </p:pic>
        </p:grpSp>
        <p:grpSp>
          <p:nvGrpSpPr>
            <p:cNvPr id="229" name="Google Shape;229;p82"/>
            <p:cNvGrpSpPr/>
            <p:nvPr/>
          </p:nvGrpSpPr>
          <p:grpSpPr>
            <a:xfrm>
              <a:off x="7099036" y="5932391"/>
              <a:ext cx="709953" cy="709953"/>
              <a:chOff x="4809194" y="556063"/>
              <a:chExt cx="1457739" cy="1457739"/>
            </a:xfrm>
          </p:grpSpPr>
          <p:grpSp>
            <p:nvGrpSpPr>
              <p:cNvPr id="230" name="Google Shape;230;p82"/>
              <p:cNvGrpSpPr/>
              <p:nvPr/>
            </p:nvGrpSpPr>
            <p:grpSpPr>
              <a:xfrm>
                <a:off x="4809194" y="556063"/>
                <a:ext cx="1457739" cy="1457739"/>
                <a:chOff x="4809194" y="556063"/>
                <a:chExt cx="1457739" cy="1457739"/>
              </a:xfrm>
            </p:grpSpPr>
            <p:sp>
              <p:nvSpPr>
                <p:cNvPr id="231" name="Google Shape;231;p82"/>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32" name="Google Shape;232;p82"/>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233" name="Google Shape;233;p82"/>
              <p:cNvPicPr preferRelativeResize="0"/>
              <p:nvPr/>
            </p:nvPicPr>
            <p:blipFill rotWithShape="1">
              <a:blip r:embed="rId6">
                <a:alphaModFix/>
              </a:blip>
              <a:srcRect b="0" l="0" r="0" t="0"/>
              <a:stretch/>
            </p:blipFill>
            <p:spPr>
              <a:xfrm>
                <a:off x="5080973" y="870204"/>
                <a:ext cx="914400" cy="914400"/>
              </a:xfrm>
              <a:prstGeom prst="rect">
                <a:avLst/>
              </a:prstGeom>
              <a:noFill/>
              <a:ln>
                <a:noFill/>
              </a:ln>
            </p:spPr>
          </p:pic>
        </p:grpSp>
        <p:grpSp>
          <p:nvGrpSpPr>
            <p:cNvPr id="234" name="Google Shape;234;p82"/>
            <p:cNvGrpSpPr/>
            <p:nvPr/>
          </p:nvGrpSpPr>
          <p:grpSpPr>
            <a:xfrm>
              <a:off x="7898913" y="5932391"/>
              <a:ext cx="709953" cy="709953"/>
              <a:chOff x="6256157" y="556063"/>
              <a:chExt cx="1457739" cy="1457739"/>
            </a:xfrm>
          </p:grpSpPr>
          <p:grpSp>
            <p:nvGrpSpPr>
              <p:cNvPr id="235" name="Google Shape;235;p82"/>
              <p:cNvGrpSpPr/>
              <p:nvPr/>
            </p:nvGrpSpPr>
            <p:grpSpPr>
              <a:xfrm>
                <a:off x="6256157" y="556063"/>
                <a:ext cx="1457739" cy="1457739"/>
                <a:chOff x="4809194" y="556063"/>
                <a:chExt cx="1457739" cy="1457739"/>
              </a:xfrm>
            </p:grpSpPr>
            <p:sp>
              <p:nvSpPr>
                <p:cNvPr id="236" name="Google Shape;236;p82"/>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37" name="Google Shape;237;p82"/>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238" name="Google Shape;238;p82"/>
              <p:cNvPicPr preferRelativeResize="0"/>
              <p:nvPr/>
            </p:nvPicPr>
            <p:blipFill rotWithShape="1">
              <a:blip r:embed="rId3">
                <a:alphaModFix/>
              </a:blip>
              <a:srcRect b="0" l="0" r="0" t="0"/>
              <a:stretch/>
            </p:blipFill>
            <p:spPr>
              <a:xfrm>
                <a:off x="6556352" y="819964"/>
                <a:ext cx="875936" cy="875936"/>
              </a:xfrm>
              <a:prstGeom prst="rect">
                <a:avLst/>
              </a:prstGeom>
              <a:noFill/>
              <a:ln>
                <a:noFill/>
              </a:ln>
            </p:spPr>
          </p:pic>
        </p:grpSp>
        <p:grpSp>
          <p:nvGrpSpPr>
            <p:cNvPr id="239" name="Google Shape;239;p82"/>
            <p:cNvGrpSpPr/>
            <p:nvPr/>
          </p:nvGrpSpPr>
          <p:grpSpPr>
            <a:xfrm>
              <a:off x="8698791" y="5932391"/>
              <a:ext cx="709953" cy="709953"/>
              <a:chOff x="8346214" y="556063"/>
              <a:chExt cx="1457739" cy="1457739"/>
            </a:xfrm>
          </p:grpSpPr>
          <p:grpSp>
            <p:nvGrpSpPr>
              <p:cNvPr id="240" name="Google Shape;240;p82"/>
              <p:cNvGrpSpPr/>
              <p:nvPr/>
            </p:nvGrpSpPr>
            <p:grpSpPr>
              <a:xfrm>
                <a:off x="8346214" y="556063"/>
                <a:ext cx="1457739" cy="1457739"/>
                <a:chOff x="4809194" y="556063"/>
                <a:chExt cx="1457739" cy="1457739"/>
              </a:xfrm>
            </p:grpSpPr>
            <p:sp>
              <p:nvSpPr>
                <p:cNvPr id="241" name="Google Shape;241;p82"/>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42" name="Google Shape;242;p82"/>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243" name="Google Shape;243;p82"/>
              <p:cNvPicPr preferRelativeResize="0"/>
              <p:nvPr/>
            </p:nvPicPr>
            <p:blipFill rotWithShape="1">
              <a:blip r:embed="rId7">
                <a:alphaModFix/>
              </a:blip>
              <a:srcRect b="0" l="0" r="0" t="0"/>
              <a:stretch/>
            </p:blipFill>
            <p:spPr>
              <a:xfrm>
                <a:off x="8619052" y="827732"/>
                <a:ext cx="914400" cy="914400"/>
              </a:xfrm>
              <a:prstGeom prst="rect">
                <a:avLst/>
              </a:prstGeom>
              <a:noFill/>
              <a:ln>
                <a:noFill/>
              </a:ln>
            </p:spPr>
          </p:pic>
        </p:grpSp>
        <p:grpSp>
          <p:nvGrpSpPr>
            <p:cNvPr id="244" name="Google Shape;244;p82"/>
            <p:cNvGrpSpPr/>
            <p:nvPr/>
          </p:nvGrpSpPr>
          <p:grpSpPr>
            <a:xfrm>
              <a:off x="9498668" y="5932391"/>
              <a:ext cx="709953" cy="709953"/>
              <a:chOff x="9498668" y="5932391"/>
              <a:chExt cx="709953" cy="709953"/>
            </a:xfrm>
          </p:grpSpPr>
          <p:grpSp>
            <p:nvGrpSpPr>
              <p:cNvPr id="245" name="Google Shape;245;p82"/>
              <p:cNvGrpSpPr/>
              <p:nvPr/>
            </p:nvGrpSpPr>
            <p:grpSpPr>
              <a:xfrm>
                <a:off x="9498668" y="5932391"/>
                <a:ext cx="709953" cy="709953"/>
                <a:chOff x="4809194" y="556063"/>
                <a:chExt cx="1457739" cy="1457739"/>
              </a:xfrm>
            </p:grpSpPr>
            <p:sp>
              <p:nvSpPr>
                <p:cNvPr id="246" name="Google Shape;246;p82"/>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47" name="Google Shape;247;p82"/>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id="248" name="Google Shape;248;p82"/>
              <p:cNvPicPr preferRelativeResize="0"/>
              <p:nvPr/>
            </p:nvPicPr>
            <p:blipFill rotWithShape="1">
              <a:blip r:embed="rId8">
                <a:alphaModFix/>
              </a:blip>
              <a:srcRect b="0" l="0" r="0" t="0"/>
              <a:stretch/>
            </p:blipFill>
            <p:spPr>
              <a:xfrm>
                <a:off x="9656431" y="6072587"/>
                <a:ext cx="394427" cy="355758"/>
              </a:xfrm>
              <a:prstGeom prst="rect">
                <a:avLst/>
              </a:prstGeom>
              <a:noFill/>
              <a:ln>
                <a:noFill/>
              </a:ln>
            </p:spPr>
          </p:pic>
        </p:grpSp>
      </p:grpSp>
      <p:pic>
        <p:nvPicPr>
          <p:cNvPr descr="A picture containing text, clipart&#10;&#10;Description automatically generated" id="249" name="Google Shape;249;p82"/>
          <p:cNvPicPr preferRelativeResize="0"/>
          <p:nvPr/>
        </p:nvPicPr>
        <p:blipFill rotWithShape="1">
          <a:blip r:embed="rId9">
            <a:alphaModFix/>
          </a:blip>
          <a:srcRect b="0" l="0" r="0" t="0"/>
          <a:stretch/>
        </p:blipFill>
        <p:spPr>
          <a:xfrm>
            <a:off x="10861609" y="6393115"/>
            <a:ext cx="1014823" cy="295990"/>
          </a:xfrm>
          <a:prstGeom prst="rect">
            <a:avLst/>
          </a:prstGeom>
          <a:noFill/>
          <a:ln>
            <a:noFill/>
          </a:ln>
        </p:spPr>
      </p:pic>
      <p:pic>
        <p:nvPicPr>
          <p:cNvPr id="250" name="Google Shape;250;p82"/>
          <p:cNvPicPr preferRelativeResize="0"/>
          <p:nvPr/>
        </p:nvPicPr>
        <p:blipFill rotWithShape="1">
          <a:blip r:embed="rId10">
            <a:alphaModFix/>
          </a:blip>
          <a:srcRect b="0" l="0" r="0" t="0"/>
          <a:stretch/>
        </p:blipFill>
        <p:spPr>
          <a:xfrm>
            <a:off x="468168" y="348170"/>
            <a:ext cx="2352673" cy="55259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vider Title Slide Opt 2">
  <p:cSld name="2_Divider Title Slide Opt 2">
    <p:spTree>
      <p:nvGrpSpPr>
        <p:cNvPr id="251" name="Shape 251"/>
        <p:cNvGrpSpPr/>
        <p:nvPr/>
      </p:nvGrpSpPr>
      <p:grpSpPr>
        <a:xfrm>
          <a:off x="0" y="0"/>
          <a:ext cx="0" cy="0"/>
          <a:chOff x="0" y="0"/>
          <a:chExt cx="0" cy="0"/>
        </a:xfrm>
      </p:grpSpPr>
      <p:pic>
        <p:nvPicPr>
          <p:cNvPr id="252" name="Google Shape;252;p8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53" name="Google Shape;253;p83"/>
          <p:cNvSpPr txBox="1"/>
          <p:nvPr/>
        </p:nvSpPr>
        <p:spPr>
          <a:xfrm>
            <a:off x="468168" y="2473176"/>
            <a:ext cx="6681495" cy="142587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lt1"/>
              </a:buClr>
              <a:buSzPts val="6000"/>
              <a:buFont typeface="Calibri"/>
              <a:buNone/>
            </a:pPr>
            <a:r>
              <a:rPr b="1" i="0" lang="en-US" sz="6000">
                <a:solidFill>
                  <a:schemeClr val="lt1"/>
                </a:solidFill>
                <a:latin typeface="Calibri"/>
                <a:ea typeface="Calibri"/>
                <a:cs typeface="Calibri"/>
                <a:sym typeface="Calibri"/>
              </a:rPr>
              <a:t>Energize</a:t>
            </a:r>
            <a:endParaRPr/>
          </a:p>
        </p:txBody>
      </p:sp>
      <p:sp>
        <p:nvSpPr>
          <p:cNvPr id="254" name="Google Shape;254;p83"/>
          <p:cNvSpPr txBox="1"/>
          <p:nvPr/>
        </p:nvSpPr>
        <p:spPr>
          <a:xfrm>
            <a:off x="468168" y="3367089"/>
            <a:ext cx="5538932" cy="1082674"/>
          </a:xfrm>
          <a:prstGeom prst="rect">
            <a:avLst/>
          </a:prstGeom>
          <a:noFill/>
          <a:ln>
            <a:noFill/>
          </a:ln>
        </p:spPr>
        <p:txBody>
          <a:bodyPr anchorCtr="0" anchor="t" bIns="0" lIns="0" spcFirstLastPara="1" rIns="0" wrap="square" tIns="0">
            <a:noAutofit/>
          </a:bodyPr>
          <a:lstStyle/>
          <a:p>
            <a:pPr indent="0" lvl="0" marL="0" marR="0" rtl="0" algn="l">
              <a:lnSpc>
                <a:spcPct val="138333"/>
              </a:lnSpc>
              <a:spcBef>
                <a:spcPts val="0"/>
              </a:spcBef>
              <a:spcAft>
                <a:spcPts val="0"/>
              </a:spcAft>
              <a:buClr>
                <a:schemeClr val="lt1"/>
              </a:buClr>
              <a:buSzPts val="2400"/>
              <a:buFont typeface="Arial"/>
              <a:buNone/>
            </a:pPr>
            <a:r>
              <a:rPr b="0" i="1" lang="en-US" sz="2400">
                <a:solidFill>
                  <a:schemeClr val="lt1"/>
                </a:solidFill>
                <a:latin typeface="Calibri"/>
                <a:ea typeface="Calibri"/>
                <a:cs typeface="Calibri"/>
                <a:sym typeface="Calibri"/>
              </a:rPr>
              <a:t>Energize Innovation by Celebrating Technological Excellence</a:t>
            </a:r>
            <a:endParaRPr/>
          </a:p>
        </p:txBody>
      </p:sp>
      <p:grpSp>
        <p:nvGrpSpPr>
          <p:cNvPr id="255" name="Google Shape;255;p83"/>
          <p:cNvGrpSpPr/>
          <p:nvPr/>
        </p:nvGrpSpPr>
        <p:grpSpPr>
          <a:xfrm>
            <a:off x="6571259" y="1884101"/>
            <a:ext cx="3089797" cy="3089797"/>
            <a:chOff x="4809194" y="556063"/>
            <a:chExt cx="1457739" cy="1457739"/>
          </a:xfrm>
        </p:grpSpPr>
        <p:sp>
          <p:nvSpPr>
            <p:cNvPr id="256" name="Google Shape;256;p83"/>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57" name="Google Shape;257;p83"/>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258" name="Google Shape;258;p83"/>
          <p:cNvPicPr preferRelativeResize="0"/>
          <p:nvPr/>
        </p:nvPicPr>
        <p:blipFill rotWithShape="1">
          <a:blip r:embed="rId3">
            <a:alphaModFix/>
          </a:blip>
          <a:srcRect b="0" l="0" r="0" t="0"/>
          <a:stretch/>
        </p:blipFill>
        <p:spPr>
          <a:xfrm>
            <a:off x="7085271" y="2424804"/>
            <a:ext cx="1976998" cy="1976998"/>
          </a:xfrm>
          <a:prstGeom prst="rect">
            <a:avLst/>
          </a:prstGeom>
          <a:noFill/>
          <a:ln>
            <a:noFill/>
          </a:ln>
        </p:spPr>
      </p:pic>
      <p:sp>
        <p:nvSpPr>
          <p:cNvPr id="259" name="Google Shape;259;p83"/>
          <p:cNvSpPr txBox="1"/>
          <p:nvPr/>
        </p:nvSpPr>
        <p:spPr>
          <a:xfrm>
            <a:off x="-2028085" y="6349154"/>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260" name="Google Shape;260;p83"/>
          <p:cNvPicPr preferRelativeResize="0"/>
          <p:nvPr/>
        </p:nvPicPr>
        <p:blipFill rotWithShape="1">
          <a:blip r:embed="rId4">
            <a:alphaModFix/>
          </a:blip>
          <a:srcRect b="0" l="0" r="0" t="0"/>
          <a:stretch/>
        </p:blipFill>
        <p:spPr>
          <a:xfrm>
            <a:off x="968457" y="6441485"/>
            <a:ext cx="1910001" cy="224706"/>
          </a:xfrm>
          <a:prstGeom prst="rect">
            <a:avLst/>
          </a:prstGeom>
          <a:noFill/>
          <a:ln>
            <a:noFill/>
          </a:ln>
        </p:spPr>
      </p:pic>
      <p:grpSp>
        <p:nvGrpSpPr>
          <p:cNvPr id="261" name="Google Shape;261;p83"/>
          <p:cNvGrpSpPr/>
          <p:nvPr/>
        </p:nvGrpSpPr>
        <p:grpSpPr>
          <a:xfrm>
            <a:off x="6370874" y="5932391"/>
            <a:ext cx="3909463" cy="709953"/>
            <a:chOff x="6299158" y="5932391"/>
            <a:chExt cx="3909463" cy="709953"/>
          </a:xfrm>
        </p:grpSpPr>
        <p:grpSp>
          <p:nvGrpSpPr>
            <p:cNvPr id="262" name="Google Shape;262;p83"/>
            <p:cNvGrpSpPr/>
            <p:nvPr/>
          </p:nvGrpSpPr>
          <p:grpSpPr>
            <a:xfrm>
              <a:off x="6299158" y="5932391"/>
              <a:ext cx="709953" cy="709953"/>
              <a:chOff x="4809194" y="3691149"/>
              <a:chExt cx="1457739" cy="1457739"/>
            </a:xfrm>
          </p:grpSpPr>
          <p:sp>
            <p:nvSpPr>
              <p:cNvPr id="263" name="Google Shape;263;p83"/>
              <p:cNvSpPr/>
              <p:nvPr/>
            </p:nvSpPr>
            <p:spPr>
              <a:xfrm>
                <a:off x="4809194" y="3691149"/>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64" name="Google Shape;264;p83"/>
              <p:cNvSpPr/>
              <p:nvPr/>
            </p:nvSpPr>
            <p:spPr>
              <a:xfrm>
                <a:off x="4980126" y="3862081"/>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Icon&#10;&#10;Description automatically generated" id="265" name="Google Shape;265;p83"/>
              <p:cNvPicPr preferRelativeResize="0"/>
              <p:nvPr/>
            </p:nvPicPr>
            <p:blipFill rotWithShape="1">
              <a:blip r:embed="rId5">
                <a:alphaModFix/>
              </a:blip>
              <a:srcRect b="0" l="0" r="0" t="0"/>
              <a:stretch/>
            </p:blipFill>
            <p:spPr>
              <a:xfrm>
                <a:off x="5080863" y="3962415"/>
                <a:ext cx="914400" cy="914400"/>
              </a:xfrm>
              <a:prstGeom prst="rect">
                <a:avLst/>
              </a:prstGeom>
              <a:noFill/>
              <a:ln>
                <a:noFill/>
              </a:ln>
            </p:spPr>
          </p:pic>
        </p:grpSp>
        <p:grpSp>
          <p:nvGrpSpPr>
            <p:cNvPr id="266" name="Google Shape;266;p83"/>
            <p:cNvGrpSpPr/>
            <p:nvPr/>
          </p:nvGrpSpPr>
          <p:grpSpPr>
            <a:xfrm>
              <a:off x="7099036" y="5932391"/>
              <a:ext cx="709953" cy="709953"/>
              <a:chOff x="4809194" y="556063"/>
              <a:chExt cx="1457739" cy="1457739"/>
            </a:xfrm>
          </p:grpSpPr>
          <p:grpSp>
            <p:nvGrpSpPr>
              <p:cNvPr id="267" name="Google Shape;267;p83"/>
              <p:cNvGrpSpPr/>
              <p:nvPr/>
            </p:nvGrpSpPr>
            <p:grpSpPr>
              <a:xfrm>
                <a:off x="4809194" y="556063"/>
                <a:ext cx="1457739" cy="1457739"/>
                <a:chOff x="4809194" y="556063"/>
                <a:chExt cx="1457739" cy="1457739"/>
              </a:xfrm>
            </p:grpSpPr>
            <p:sp>
              <p:nvSpPr>
                <p:cNvPr id="268" name="Google Shape;268;p83"/>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69" name="Google Shape;269;p83"/>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270" name="Google Shape;270;p83"/>
              <p:cNvPicPr preferRelativeResize="0"/>
              <p:nvPr/>
            </p:nvPicPr>
            <p:blipFill rotWithShape="1">
              <a:blip r:embed="rId6">
                <a:alphaModFix/>
              </a:blip>
              <a:srcRect b="0" l="0" r="0" t="0"/>
              <a:stretch/>
            </p:blipFill>
            <p:spPr>
              <a:xfrm>
                <a:off x="5080973" y="870204"/>
                <a:ext cx="914400" cy="914400"/>
              </a:xfrm>
              <a:prstGeom prst="rect">
                <a:avLst/>
              </a:prstGeom>
              <a:noFill/>
              <a:ln>
                <a:noFill/>
              </a:ln>
            </p:spPr>
          </p:pic>
        </p:grpSp>
        <p:grpSp>
          <p:nvGrpSpPr>
            <p:cNvPr id="271" name="Google Shape;271;p83"/>
            <p:cNvGrpSpPr/>
            <p:nvPr/>
          </p:nvGrpSpPr>
          <p:grpSpPr>
            <a:xfrm>
              <a:off x="7898913" y="5932391"/>
              <a:ext cx="709953" cy="709953"/>
              <a:chOff x="6256157" y="556063"/>
              <a:chExt cx="1457739" cy="1457739"/>
            </a:xfrm>
          </p:grpSpPr>
          <p:grpSp>
            <p:nvGrpSpPr>
              <p:cNvPr id="272" name="Google Shape;272;p83"/>
              <p:cNvGrpSpPr/>
              <p:nvPr/>
            </p:nvGrpSpPr>
            <p:grpSpPr>
              <a:xfrm>
                <a:off x="6256157" y="556063"/>
                <a:ext cx="1457739" cy="1457739"/>
                <a:chOff x="4809194" y="556063"/>
                <a:chExt cx="1457739" cy="1457739"/>
              </a:xfrm>
            </p:grpSpPr>
            <p:sp>
              <p:nvSpPr>
                <p:cNvPr id="273" name="Google Shape;273;p83"/>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74" name="Google Shape;274;p83"/>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275" name="Google Shape;275;p83"/>
              <p:cNvPicPr preferRelativeResize="0"/>
              <p:nvPr/>
            </p:nvPicPr>
            <p:blipFill rotWithShape="1">
              <a:blip r:embed="rId7">
                <a:alphaModFix/>
              </a:blip>
              <a:srcRect b="0" l="0" r="0" t="0"/>
              <a:stretch/>
            </p:blipFill>
            <p:spPr>
              <a:xfrm>
                <a:off x="6556352" y="819964"/>
                <a:ext cx="875936" cy="875936"/>
              </a:xfrm>
              <a:prstGeom prst="rect">
                <a:avLst/>
              </a:prstGeom>
              <a:noFill/>
              <a:ln>
                <a:noFill/>
              </a:ln>
            </p:spPr>
          </p:pic>
        </p:grpSp>
        <p:grpSp>
          <p:nvGrpSpPr>
            <p:cNvPr id="276" name="Google Shape;276;p83"/>
            <p:cNvGrpSpPr/>
            <p:nvPr/>
          </p:nvGrpSpPr>
          <p:grpSpPr>
            <a:xfrm>
              <a:off x="8698791" y="5932391"/>
              <a:ext cx="709953" cy="709953"/>
              <a:chOff x="8346214" y="556063"/>
              <a:chExt cx="1457739" cy="1457739"/>
            </a:xfrm>
          </p:grpSpPr>
          <p:grpSp>
            <p:nvGrpSpPr>
              <p:cNvPr id="277" name="Google Shape;277;p83"/>
              <p:cNvGrpSpPr/>
              <p:nvPr/>
            </p:nvGrpSpPr>
            <p:grpSpPr>
              <a:xfrm>
                <a:off x="8346214" y="556063"/>
                <a:ext cx="1457739" cy="1457739"/>
                <a:chOff x="4809194" y="556063"/>
                <a:chExt cx="1457739" cy="1457739"/>
              </a:xfrm>
            </p:grpSpPr>
            <p:sp>
              <p:nvSpPr>
                <p:cNvPr id="278" name="Google Shape;278;p83"/>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79" name="Google Shape;279;p83"/>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280" name="Google Shape;280;p83"/>
              <p:cNvPicPr preferRelativeResize="0"/>
              <p:nvPr/>
            </p:nvPicPr>
            <p:blipFill rotWithShape="1">
              <a:blip r:embed="rId3">
                <a:alphaModFix/>
              </a:blip>
              <a:srcRect b="0" l="0" r="0" t="0"/>
              <a:stretch/>
            </p:blipFill>
            <p:spPr>
              <a:xfrm>
                <a:off x="8619052" y="827732"/>
                <a:ext cx="914400" cy="914400"/>
              </a:xfrm>
              <a:prstGeom prst="rect">
                <a:avLst/>
              </a:prstGeom>
              <a:noFill/>
              <a:ln>
                <a:noFill/>
              </a:ln>
            </p:spPr>
          </p:pic>
        </p:grpSp>
        <p:grpSp>
          <p:nvGrpSpPr>
            <p:cNvPr id="281" name="Google Shape;281;p83"/>
            <p:cNvGrpSpPr/>
            <p:nvPr/>
          </p:nvGrpSpPr>
          <p:grpSpPr>
            <a:xfrm>
              <a:off x="9498668" y="5932391"/>
              <a:ext cx="709953" cy="709953"/>
              <a:chOff x="9498668" y="5932391"/>
              <a:chExt cx="709953" cy="709953"/>
            </a:xfrm>
          </p:grpSpPr>
          <p:grpSp>
            <p:nvGrpSpPr>
              <p:cNvPr id="282" name="Google Shape;282;p83"/>
              <p:cNvGrpSpPr/>
              <p:nvPr/>
            </p:nvGrpSpPr>
            <p:grpSpPr>
              <a:xfrm>
                <a:off x="9498668" y="5932391"/>
                <a:ext cx="709953" cy="709953"/>
                <a:chOff x="4809194" y="556063"/>
                <a:chExt cx="1457739" cy="1457739"/>
              </a:xfrm>
            </p:grpSpPr>
            <p:sp>
              <p:nvSpPr>
                <p:cNvPr id="283" name="Google Shape;283;p83"/>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84" name="Google Shape;284;p83"/>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id="285" name="Google Shape;285;p83"/>
              <p:cNvPicPr preferRelativeResize="0"/>
              <p:nvPr/>
            </p:nvPicPr>
            <p:blipFill rotWithShape="1">
              <a:blip r:embed="rId8">
                <a:alphaModFix/>
              </a:blip>
              <a:srcRect b="0" l="0" r="0" t="0"/>
              <a:stretch/>
            </p:blipFill>
            <p:spPr>
              <a:xfrm>
                <a:off x="9656431" y="6072587"/>
                <a:ext cx="394427" cy="355758"/>
              </a:xfrm>
              <a:prstGeom prst="rect">
                <a:avLst/>
              </a:prstGeom>
              <a:noFill/>
              <a:ln>
                <a:noFill/>
              </a:ln>
            </p:spPr>
          </p:pic>
        </p:grpSp>
      </p:grpSp>
      <p:pic>
        <p:nvPicPr>
          <p:cNvPr descr="A picture containing text, clipart&#10;&#10;Description automatically generated" id="286" name="Google Shape;286;p83"/>
          <p:cNvPicPr preferRelativeResize="0"/>
          <p:nvPr/>
        </p:nvPicPr>
        <p:blipFill rotWithShape="1">
          <a:blip r:embed="rId9">
            <a:alphaModFix/>
          </a:blip>
          <a:srcRect b="0" l="0" r="0" t="0"/>
          <a:stretch/>
        </p:blipFill>
        <p:spPr>
          <a:xfrm>
            <a:off x="10861609" y="6393115"/>
            <a:ext cx="1014823" cy="295990"/>
          </a:xfrm>
          <a:prstGeom prst="rect">
            <a:avLst/>
          </a:prstGeom>
          <a:noFill/>
          <a:ln>
            <a:noFill/>
          </a:ln>
        </p:spPr>
      </p:pic>
      <p:pic>
        <p:nvPicPr>
          <p:cNvPr id="287" name="Google Shape;287;p83"/>
          <p:cNvPicPr preferRelativeResize="0"/>
          <p:nvPr/>
        </p:nvPicPr>
        <p:blipFill rotWithShape="1">
          <a:blip r:embed="rId10">
            <a:alphaModFix/>
          </a:blip>
          <a:srcRect b="0" l="0" r="0" t="0"/>
          <a:stretch/>
        </p:blipFill>
        <p:spPr>
          <a:xfrm>
            <a:off x="468168" y="348170"/>
            <a:ext cx="2352673" cy="55259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vider Title Slide Opt 2">
  <p:cSld name="3_Divider Title Slide Opt 2">
    <p:spTree>
      <p:nvGrpSpPr>
        <p:cNvPr id="288" name="Shape 288"/>
        <p:cNvGrpSpPr/>
        <p:nvPr/>
      </p:nvGrpSpPr>
      <p:grpSpPr>
        <a:xfrm>
          <a:off x="0" y="0"/>
          <a:ext cx="0" cy="0"/>
          <a:chOff x="0" y="0"/>
          <a:chExt cx="0" cy="0"/>
        </a:xfrm>
      </p:grpSpPr>
      <p:pic>
        <p:nvPicPr>
          <p:cNvPr id="289" name="Google Shape;289;p84"/>
          <p:cNvPicPr preferRelativeResize="0"/>
          <p:nvPr/>
        </p:nvPicPr>
        <p:blipFill rotWithShape="1">
          <a:blip r:embed="rId2">
            <a:alphaModFix/>
          </a:blip>
          <a:srcRect b="0" l="0" r="0" t="0"/>
          <a:stretch/>
        </p:blipFill>
        <p:spPr>
          <a:xfrm>
            <a:off x="0" y="0"/>
            <a:ext cx="12192000" cy="6858000"/>
          </a:xfrm>
          <a:prstGeom prst="rect">
            <a:avLst/>
          </a:prstGeom>
          <a:solidFill>
            <a:schemeClr val="lt1"/>
          </a:solidFill>
          <a:ln>
            <a:noFill/>
          </a:ln>
        </p:spPr>
      </p:pic>
      <p:sp>
        <p:nvSpPr>
          <p:cNvPr id="290" name="Google Shape;290;p84"/>
          <p:cNvSpPr txBox="1"/>
          <p:nvPr/>
        </p:nvSpPr>
        <p:spPr>
          <a:xfrm>
            <a:off x="468168" y="2473176"/>
            <a:ext cx="6681495" cy="142587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lt1"/>
              </a:buClr>
              <a:buSzPts val="6000"/>
              <a:buFont typeface="Calibri"/>
              <a:buNone/>
            </a:pPr>
            <a:r>
              <a:rPr b="1" i="0" lang="en-US" sz="6000">
                <a:solidFill>
                  <a:schemeClr val="lt1"/>
                </a:solidFill>
                <a:latin typeface="Calibri"/>
                <a:ea typeface="Calibri"/>
                <a:cs typeface="Calibri"/>
                <a:sym typeface="Calibri"/>
              </a:rPr>
              <a:t>Future</a:t>
            </a:r>
            <a:endParaRPr/>
          </a:p>
        </p:txBody>
      </p:sp>
      <p:sp>
        <p:nvSpPr>
          <p:cNvPr id="291" name="Google Shape;291;p84"/>
          <p:cNvSpPr txBox="1"/>
          <p:nvPr/>
        </p:nvSpPr>
        <p:spPr>
          <a:xfrm>
            <a:off x="-2028085" y="6349154"/>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292" name="Google Shape;292;p84"/>
          <p:cNvPicPr preferRelativeResize="0"/>
          <p:nvPr/>
        </p:nvPicPr>
        <p:blipFill rotWithShape="1">
          <a:blip r:embed="rId3">
            <a:alphaModFix/>
          </a:blip>
          <a:srcRect b="0" l="0" r="0" t="0"/>
          <a:stretch/>
        </p:blipFill>
        <p:spPr>
          <a:xfrm>
            <a:off x="968457" y="6441485"/>
            <a:ext cx="1910001" cy="224706"/>
          </a:xfrm>
          <a:prstGeom prst="rect">
            <a:avLst/>
          </a:prstGeom>
          <a:noFill/>
          <a:ln>
            <a:noFill/>
          </a:ln>
        </p:spPr>
      </p:pic>
      <p:grpSp>
        <p:nvGrpSpPr>
          <p:cNvPr id="293" name="Google Shape;293;p84"/>
          <p:cNvGrpSpPr/>
          <p:nvPr/>
        </p:nvGrpSpPr>
        <p:grpSpPr>
          <a:xfrm>
            <a:off x="6370874" y="5932391"/>
            <a:ext cx="3909463" cy="709953"/>
            <a:chOff x="6299158" y="5932391"/>
            <a:chExt cx="3909463" cy="709953"/>
          </a:xfrm>
        </p:grpSpPr>
        <p:grpSp>
          <p:nvGrpSpPr>
            <p:cNvPr id="294" name="Google Shape;294;p84"/>
            <p:cNvGrpSpPr/>
            <p:nvPr/>
          </p:nvGrpSpPr>
          <p:grpSpPr>
            <a:xfrm>
              <a:off x="6299158" y="5932391"/>
              <a:ext cx="709953" cy="709953"/>
              <a:chOff x="4809194" y="3691149"/>
              <a:chExt cx="1457739" cy="1457739"/>
            </a:xfrm>
          </p:grpSpPr>
          <p:sp>
            <p:nvSpPr>
              <p:cNvPr id="295" name="Google Shape;295;p84"/>
              <p:cNvSpPr/>
              <p:nvPr/>
            </p:nvSpPr>
            <p:spPr>
              <a:xfrm>
                <a:off x="4809194" y="3691149"/>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96" name="Google Shape;296;p84"/>
              <p:cNvSpPr/>
              <p:nvPr/>
            </p:nvSpPr>
            <p:spPr>
              <a:xfrm>
                <a:off x="4980126" y="3862081"/>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Icon&#10;&#10;Description automatically generated" id="297" name="Google Shape;297;p84"/>
              <p:cNvPicPr preferRelativeResize="0"/>
              <p:nvPr/>
            </p:nvPicPr>
            <p:blipFill rotWithShape="1">
              <a:blip r:embed="rId4">
                <a:alphaModFix/>
              </a:blip>
              <a:srcRect b="0" l="0" r="0" t="0"/>
              <a:stretch/>
            </p:blipFill>
            <p:spPr>
              <a:xfrm>
                <a:off x="5080863" y="3962415"/>
                <a:ext cx="914400" cy="914400"/>
              </a:xfrm>
              <a:prstGeom prst="rect">
                <a:avLst/>
              </a:prstGeom>
              <a:noFill/>
              <a:ln>
                <a:noFill/>
              </a:ln>
            </p:spPr>
          </p:pic>
        </p:grpSp>
        <p:grpSp>
          <p:nvGrpSpPr>
            <p:cNvPr id="298" name="Google Shape;298;p84"/>
            <p:cNvGrpSpPr/>
            <p:nvPr/>
          </p:nvGrpSpPr>
          <p:grpSpPr>
            <a:xfrm>
              <a:off x="7099036" y="5932391"/>
              <a:ext cx="709953" cy="709953"/>
              <a:chOff x="4809194" y="556063"/>
              <a:chExt cx="1457739" cy="1457739"/>
            </a:xfrm>
          </p:grpSpPr>
          <p:grpSp>
            <p:nvGrpSpPr>
              <p:cNvPr id="299" name="Google Shape;299;p84"/>
              <p:cNvGrpSpPr/>
              <p:nvPr/>
            </p:nvGrpSpPr>
            <p:grpSpPr>
              <a:xfrm>
                <a:off x="4809194" y="556063"/>
                <a:ext cx="1457739" cy="1457739"/>
                <a:chOff x="4809194" y="556063"/>
                <a:chExt cx="1457739" cy="1457739"/>
              </a:xfrm>
            </p:grpSpPr>
            <p:sp>
              <p:nvSpPr>
                <p:cNvPr id="300" name="Google Shape;300;p84"/>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01" name="Google Shape;301;p84"/>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302" name="Google Shape;302;p84"/>
              <p:cNvPicPr preferRelativeResize="0"/>
              <p:nvPr/>
            </p:nvPicPr>
            <p:blipFill rotWithShape="1">
              <a:blip r:embed="rId5">
                <a:alphaModFix/>
              </a:blip>
              <a:srcRect b="0" l="0" r="0" t="0"/>
              <a:stretch/>
            </p:blipFill>
            <p:spPr>
              <a:xfrm>
                <a:off x="5080973" y="870204"/>
                <a:ext cx="914400" cy="914400"/>
              </a:xfrm>
              <a:prstGeom prst="rect">
                <a:avLst/>
              </a:prstGeom>
              <a:noFill/>
              <a:ln>
                <a:noFill/>
              </a:ln>
            </p:spPr>
          </p:pic>
        </p:grpSp>
        <p:grpSp>
          <p:nvGrpSpPr>
            <p:cNvPr id="303" name="Google Shape;303;p84"/>
            <p:cNvGrpSpPr/>
            <p:nvPr/>
          </p:nvGrpSpPr>
          <p:grpSpPr>
            <a:xfrm>
              <a:off x="7898913" y="5932391"/>
              <a:ext cx="709953" cy="709953"/>
              <a:chOff x="6256157" y="556063"/>
              <a:chExt cx="1457739" cy="1457739"/>
            </a:xfrm>
          </p:grpSpPr>
          <p:grpSp>
            <p:nvGrpSpPr>
              <p:cNvPr id="304" name="Google Shape;304;p84"/>
              <p:cNvGrpSpPr/>
              <p:nvPr/>
            </p:nvGrpSpPr>
            <p:grpSpPr>
              <a:xfrm>
                <a:off x="6256157" y="556063"/>
                <a:ext cx="1457739" cy="1457739"/>
                <a:chOff x="4809194" y="556063"/>
                <a:chExt cx="1457739" cy="1457739"/>
              </a:xfrm>
            </p:grpSpPr>
            <p:sp>
              <p:nvSpPr>
                <p:cNvPr id="305" name="Google Shape;305;p84"/>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06" name="Google Shape;306;p84"/>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307" name="Google Shape;307;p84"/>
              <p:cNvPicPr preferRelativeResize="0"/>
              <p:nvPr/>
            </p:nvPicPr>
            <p:blipFill rotWithShape="1">
              <a:blip r:embed="rId6">
                <a:alphaModFix/>
              </a:blip>
              <a:srcRect b="0" l="0" r="0" t="0"/>
              <a:stretch/>
            </p:blipFill>
            <p:spPr>
              <a:xfrm>
                <a:off x="6556352" y="819964"/>
                <a:ext cx="875936" cy="875936"/>
              </a:xfrm>
              <a:prstGeom prst="rect">
                <a:avLst/>
              </a:prstGeom>
              <a:noFill/>
              <a:ln>
                <a:noFill/>
              </a:ln>
            </p:spPr>
          </p:pic>
        </p:grpSp>
        <p:grpSp>
          <p:nvGrpSpPr>
            <p:cNvPr id="308" name="Google Shape;308;p84"/>
            <p:cNvGrpSpPr/>
            <p:nvPr/>
          </p:nvGrpSpPr>
          <p:grpSpPr>
            <a:xfrm>
              <a:off x="8698791" y="5932391"/>
              <a:ext cx="709953" cy="709953"/>
              <a:chOff x="8346214" y="556063"/>
              <a:chExt cx="1457739" cy="1457739"/>
            </a:xfrm>
          </p:grpSpPr>
          <p:grpSp>
            <p:nvGrpSpPr>
              <p:cNvPr id="309" name="Google Shape;309;p84"/>
              <p:cNvGrpSpPr/>
              <p:nvPr/>
            </p:nvGrpSpPr>
            <p:grpSpPr>
              <a:xfrm>
                <a:off x="8346214" y="556063"/>
                <a:ext cx="1457739" cy="1457739"/>
                <a:chOff x="4809194" y="556063"/>
                <a:chExt cx="1457739" cy="1457739"/>
              </a:xfrm>
            </p:grpSpPr>
            <p:sp>
              <p:nvSpPr>
                <p:cNvPr id="310" name="Google Shape;310;p84"/>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11" name="Google Shape;311;p84"/>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312" name="Google Shape;312;p84"/>
              <p:cNvPicPr preferRelativeResize="0"/>
              <p:nvPr/>
            </p:nvPicPr>
            <p:blipFill rotWithShape="1">
              <a:blip r:embed="rId7">
                <a:alphaModFix/>
              </a:blip>
              <a:srcRect b="0" l="0" r="0" t="0"/>
              <a:stretch/>
            </p:blipFill>
            <p:spPr>
              <a:xfrm>
                <a:off x="8619052" y="827732"/>
                <a:ext cx="914400" cy="914400"/>
              </a:xfrm>
              <a:prstGeom prst="rect">
                <a:avLst/>
              </a:prstGeom>
              <a:noFill/>
              <a:ln>
                <a:noFill/>
              </a:ln>
            </p:spPr>
          </p:pic>
        </p:grpSp>
        <p:grpSp>
          <p:nvGrpSpPr>
            <p:cNvPr id="313" name="Google Shape;313;p84"/>
            <p:cNvGrpSpPr/>
            <p:nvPr/>
          </p:nvGrpSpPr>
          <p:grpSpPr>
            <a:xfrm>
              <a:off x="9498668" y="5932391"/>
              <a:ext cx="709953" cy="709953"/>
              <a:chOff x="9498668" y="5932391"/>
              <a:chExt cx="709953" cy="709953"/>
            </a:xfrm>
          </p:grpSpPr>
          <p:grpSp>
            <p:nvGrpSpPr>
              <p:cNvPr id="314" name="Google Shape;314;p84"/>
              <p:cNvGrpSpPr/>
              <p:nvPr/>
            </p:nvGrpSpPr>
            <p:grpSpPr>
              <a:xfrm>
                <a:off x="9498668" y="5932391"/>
                <a:ext cx="709953" cy="709953"/>
                <a:chOff x="4809194" y="556063"/>
                <a:chExt cx="1457739" cy="1457739"/>
              </a:xfrm>
            </p:grpSpPr>
            <p:sp>
              <p:nvSpPr>
                <p:cNvPr id="315" name="Google Shape;315;p84"/>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16" name="Google Shape;316;p84"/>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id="317" name="Google Shape;317;p84"/>
              <p:cNvPicPr preferRelativeResize="0"/>
              <p:nvPr/>
            </p:nvPicPr>
            <p:blipFill rotWithShape="1">
              <a:blip r:embed="rId8">
                <a:alphaModFix/>
              </a:blip>
              <a:srcRect b="0" l="0" r="0" t="0"/>
              <a:stretch/>
            </p:blipFill>
            <p:spPr>
              <a:xfrm>
                <a:off x="9656431" y="6072587"/>
                <a:ext cx="394427" cy="355758"/>
              </a:xfrm>
              <a:prstGeom prst="rect">
                <a:avLst/>
              </a:prstGeom>
              <a:noFill/>
              <a:ln>
                <a:noFill/>
              </a:ln>
            </p:spPr>
          </p:pic>
        </p:grpSp>
      </p:grpSp>
      <p:grpSp>
        <p:nvGrpSpPr>
          <p:cNvPr id="318" name="Google Shape;318;p84"/>
          <p:cNvGrpSpPr/>
          <p:nvPr/>
        </p:nvGrpSpPr>
        <p:grpSpPr>
          <a:xfrm>
            <a:off x="6571259" y="1884101"/>
            <a:ext cx="3089797" cy="3089797"/>
            <a:chOff x="6571259" y="1884101"/>
            <a:chExt cx="3089797" cy="3089797"/>
          </a:xfrm>
        </p:grpSpPr>
        <p:grpSp>
          <p:nvGrpSpPr>
            <p:cNvPr id="319" name="Google Shape;319;p84"/>
            <p:cNvGrpSpPr/>
            <p:nvPr/>
          </p:nvGrpSpPr>
          <p:grpSpPr>
            <a:xfrm>
              <a:off x="6571259" y="1884101"/>
              <a:ext cx="3089797" cy="3089797"/>
              <a:chOff x="4809194" y="556063"/>
              <a:chExt cx="1457739" cy="1457739"/>
            </a:xfrm>
          </p:grpSpPr>
          <p:sp>
            <p:nvSpPr>
              <p:cNvPr id="320" name="Google Shape;320;p84"/>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21" name="Google Shape;321;p84"/>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id="322" name="Google Shape;322;p84"/>
            <p:cNvPicPr preferRelativeResize="0"/>
            <p:nvPr/>
          </p:nvPicPr>
          <p:blipFill rotWithShape="1">
            <a:blip r:embed="rId8">
              <a:alphaModFix/>
            </a:blip>
            <a:srcRect b="0" l="0" r="0" t="0"/>
            <a:stretch/>
          </p:blipFill>
          <p:spPr>
            <a:xfrm>
              <a:off x="7242209" y="2494438"/>
              <a:ext cx="1727514" cy="1558150"/>
            </a:xfrm>
            <a:prstGeom prst="rect">
              <a:avLst/>
            </a:prstGeom>
            <a:noFill/>
            <a:ln>
              <a:noFill/>
            </a:ln>
          </p:spPr>
        </p:pic>
      </p:grpSp>
      <p:pic>
        <p:nvPicPr>
          <p:cNvPr descr="A picture containing text, clipart&#10;&#10;Description automatically generated" id="323" name="Google Shape;323;p84"/>
          <p:cNvPicPr preferRelativeResize="0"/>
          <p:nvPr/>
        </p:nvPicPr>
        <p:blipFill rotWithShape="1">
          <a:blip r:embed="rId9">
            <a:alphaModFix/>
          </a:blip>
          <a:srcRect b="0" l="0" r="0" t="0"/>
          <a:stretch/>
        </p:blipFill>
        <p:spPr>
          <a:xfrm>
            <a:off x="10861609" y="6393115"/>
            <a:ext cx="1014823" cy="295990"/>
          </a:xfrm>
          <a:prstGeom prst="rect">
            <a:avLst/>
          </a:prstGeom>
          <a:noFill/>
          <a:ln>
            <a:noFill/>
          </a:ln>
        </p:spPr>
      </p:pic>
      <p:pic>
        <p:nvPicPr>
          <p:cNvPr id="324" name="Google Shape;324;p84"/>
          <p:cNvPicPr preferRelativeResize="0"/>
          <p:nvPr/>
        </p:nvPicPr>
        <p:blipFill rotWithShape="1">
          <a:blip r:embed="rId10">
            <a:alphaModFix/>
          </a:blip>
          <a:srcRect b="0" l="0" r="0" t="0"/>
          <a:stretch/>
        </p:blipFill>
        <p:spPr>
          <a:xfrm>
            <a:off x="468168" y="348170"/>
            <a:ext cx="2352673" cy="55259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5" name="Shape 325"/>
        <p:cNvGrpSpPr/>
        <p:nvPr/>
      </p:nvGrpSpPr>
      <p:grpSpPr>
        <a:xfrm>
          <a:off x="0" y="0"/>
          <a:ext cx="0" cy="0"/>
          <a:chOff x="0" y="0"/>
          <a:chExt cx="0" cy="0"/>
        </a:xfrm>
      </p:grpSpPr>
      <p:sp>
        <p:nvSpPr>
          <p:cNvPr id="326" name="Google Shape;326;p85"/>
          <p:cNvSpPr txBox="1"/>
          <p:nvPr>
            <p:ph type="title"/>
          </p:nvPr>
        </p:nvSpPr>
        <p:spPr>
          <a:xfrm>
            <a:off x="236663" y="956384"/>
            <a:ext cx="11612400" cy="506000"/>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rgbClr val="00629B"/>
              </a:buClr>
              <a:buSzPts val="14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7" name="Google Shape;327;p85"/>
          <p:cNvSpPr txBox="1"/>
          <p:nvPr>
            <p:ph idx="1" type="body"/>
          </p:nvPr>
        </p:nvSpPr>
        <p:spPr>
          <a:xfrm>
            <a:off x="236663" y="1577427"/>
            <a:ext cx="11616800" cy="3952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1067"/>
              </a:spcBef>
              <a:spcAft>
                <a:spcPts val="0"/>
              </a:spcAft>
              <a:buClr>
                <a:schemeClr val="dk1"/>
              </a:buClr>
              <a:buSzPts val="1600"/>
              <a:buNone/>
              <a:defRPr b="1"/>
            </a:lvl1pPr>
            <a:lvl2pPr indent="-228600" lvl="1" marL="914400" algn="l">
              <a:lnSpc>
                <a:spcPct val="90000"/>
              </a:lnSpc>
              <a:spcBef>
                <a:spcPts val="533"/>
              </a:spcBef>
              <a:spcAft>
                <a:spcPts val="0"/>
              </a:spcAft>
              <a:buClr>
                <a:schemeClr val="dk1"/>
              </a:buClr>
              <a:buSzPts val="1600"/>
              <a:buNone/>
              <a:defRPr b="1"/>
            </a:lvl2pPr>
            <a:lvl3pPr indent="-228600" lvl="2" marL="1371600" algn="l">
              <a:lnSpc>
                <a:spcPct val="90000"/>
              </a:lnSpc>
              <a:spcBef>
                <a:spcPts val="533"/>
              </a:spcBef>
              <a:spcAft>
                <a:spcPts val="0"/>
              </a:spcAft>
              <a:buClr>
                <a:schemeClr val="dk1"/>
              </a:buClr>
              <a:buSzPts val="1600"/>
              <a:buNone/>
              <a:defRPr b="1"/>
            </a:lvl3pPr>
            <a:lvl4pPr indent="-228600" lvl="3" marL="1828800" algn="l">
              <a:lnSpc>
                <a:spcPct val="90000"/>
              </a:lnSpc>
              <a:spcBef>
                <a:spcPts val="533"/>
              </a:spcBef>
              <a:spcAft>
                <a:spcPts val="0"/>
              </a:spcAft>
              <a:buClr>
                <a:schemeClr val="dk1"/>
              </a:buClr>
              <a:buSzPts val="1600"/>
              <a:buNone/>
              <a:defRPr b="1"/>
            </a:lvl4pPr>
            <a:lvl5pPr indent="-228600" lvl="4" marL="2286000" algn="l">
              <a:lnSpc>
                <a:spcPct val="90000"/>
              </a:lnSpc>
              <a:spcBef>
                <a:spcPts val="533"/>
              </a:spcBef>
              <a:spcAft>
                <a:spcPts val="0"/>
              </a:spcAft>
              <a:buClr>
                <a:schemeClr val="dk1"/>
              </a:buClr>
              <a:buSzPts val="1600"/>
              <a:buNone/>
              <a:defRPr b="1"/>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328" name="Google Shape;328;p85"/>
          <p:cNvSpPr txBox="1"/>
          <p:nvPr>
            <p:ph idx="12" type="sldNum"/>
          </p:nvPr>
        </p:nvSpPr>
        <p:spPr>
          <a:xfrm>
            <a:off x="9105897" y="6400007"/>
            <a:ext cx="2743200" cy="365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1 - Fixed">
  <p:cSld name="Presentation Title Slide Opt 1 - Fixed">
    <p:spTree>
      <p:nvGrpSpPr>
        <p:cNvPr id="329" name="Shape 329"/>
        <p:cNvGrpSpPr/>
        <p:nvPr/>
      </p:nvGrpSpPr>
      <p:grpSpPr>
        <a:xfrm>
          <a:off x="0" y="0"/>
          <a:ext cx="0" cy="0"/>
          <a:chOff x="0" y="0"/>
          <a:chExt cx="0" cy="0"/>
        </a:xfrm>
      </p:grpSpPr>
      <p:sp>
        <p:nvSpPr>
          <p:cNvPr id="330" name="Google Shape;330;p8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id="331" name="Google Shape;331;p8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2" name="Google Shape;332;p86"/>
          <p:cNvSpPr/>
          <p:nvPr/>
        </p:nvSpPr>
        <p:spPr>
          <a:xfrm>
            <a:off x="8036985" y="1572740"/>
            <a:ext cx="3594100" cy="3594100"/>
          </a:xfrm>
          <a:prstGeom prst="ellipse">
            <a:avLst/>
          </a:prstGeom>
          <a:solidFill>
            <a:srgbClr val="7F7F7F">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Calibri"/>
                <a:ea typeface="Calibri"/>
                <a:cs typeface="Calibri"/>
                <a:sym typeface="Calibri"/>
              </a:rPr>
              <a:t>  </a:t>
            </a:r>
            <a:endParaRPr/>
          </a:p>
        </p:txBody>
      </p:sp>
      <p:sp>
        <p:nvSpPr>
          <p:cNvPr id="333" name="Google Shape;333;p86"/>
          <p:cNvSpPr txBox="1"/>
          <p:nvPr/>
        </p:nvSpPr>
        <p:spPr>
          <a:xfrm>
            <a:off x="-2028085" y="6349154"/>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629B"/>
                </a:solidFill>
                <a:latin typeface="Calibri"/>
                <a:ea typeface="Calibri"/>
                <a:cs typeface="Calibri"/>
                <a:sym typeface="Calibri"/>
              </a:rPr>
              <a:t>‹#›</a:t>
            </a:fld>
            <a:endParaRPr sz="1200">
              <a:solidFill>
                <a:srgbClr val="00629B"/>
              </a:solidFill>
              <a:latin typeface="Calibri"/>
              <a:ea typeface="Calibri"/>
              <a:cs typeface="Calibri"/>
              <a:sym typeface="Calibri"/>
            </a:endParaRPr>
          </a:p>
        </p:txBody>
      </p:sp>
      <p:pic>
        <p:nvPicPr>
          <p:cNvPr id="334" name="Google Shape;334;p86"/>
          <p:cNvPicPr preferRelativeResize="0"/>
          <p:nvPr/>
        </p:nvPicPr>
        <p:blipFill rotWithShape="1">
          <a:blip r:embed="rId3">
            <a:alphaModFix/>
          </a:blip>
          <a:srcRect b="0" l="0" r="0" t="0"/>
          <a:stretch/>
        </p:blipFill>
        <p:spPr>
          <a:xfrm>
            <a:off x="968453" y="6441485"/>
            <a:ext cx="1910009" cy="224706"/>
          </a:xfrm>
          <a:prstGeom prst="rect">
            <a:avLst/>
          </a:prstGeom>
          <a:noFill/>
          <a:ln>
            <a:noFill/>
          </a:ln>
        </p:spPr>
      </p:pic>
      <p:sp>
        <p:nvSpPr>
          <p:cNvPr id="335" name="Google Shape;335;p86"/>
          <p:cNvSpPr txBox="1"/>
          <p:nvPr>
            <p:ph type="ctrTitle"/>
          </p:nvPr>
        </p:nvSpPr>
        <p:spPr>
          <a:xfrm>
            <a:off x="506200" y="2231975"/>
            <a:ext cx="7301674" cy="697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66A1"/>
              </a:buClr>
              <a:buSzPts val="4400"/>
              <a:buFont typeface="Calibri"/>
              <a:buNone/>
              <a:defRPr i="0" sz="440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6" name="Google Shape;336;p86"/>
          <p:cNvSpPr txBox="1"/>
          <p:nvPr>
            <p:ph idx="1" type="subTitle"/>
          </p:nvPr>
        </p:nvSpPr>
        <p:spPr>
          <a:xfrm>
            <a:off x="506200" y="3078421"/>
            <a:ext cx="7301674" cy="51016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b="1" i="1" sz="2800">
                <a:solidFill>
                  <a:srgbClr val="017377"/>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7" name="Google Shape;337;p86"/>
          <p:cNvSpPr txBox="1"/>
          <p:nvPr>
            <p:ph idx="2" type="body"/>
          </p:nvPr>
        </p:nvSpPr>
        <p:spPr>
          <a:xfrm>
            <a:off x="506200" y="4130252"/>
            <a:ext cx="5589587" cy="674687"/>
          </a:xfrm>
          <a:prstGeom prst="rect">
            <a:avLst/>
          </a:prstGeom>
          <a:noFill/>
          <a:ln>
            <a:noFill/>
          </a:ln>
        </p:spPr>
        <p:txBody>
          <a:bodyPr anchorCtr="0" anchor="t" bIns="0" lIns="91425" spcFirstLastPara="1" rIns="0" wrap="square" tIns="0">
            <a:noAutofit/>
          </a:bodyPr>
          <a:lstStyle>
            <a:lvl1pPr indent="-228600" lvl="0" marL="457200" algn="l">
              <a:lnSpc>
                <a:spcPct val="90000"/>
              </a:lnSpc>
              <a:spcBef>
                <a:spcPts val="1000"/>
              </a:spcBef>
              <a:spcAft>
                <a:spcPts val="0"/>
              </a:spcAft>
              <a:buSzPts val="1800"/>
              <a:buFont typeface="Calibri"/>
              <a:buNone/>
              <a:defRPr sz="18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8" name="Google Shape;338;p86"/>
          <p:cNvSpPr/>
          <p:nvPr>
            <p:ph idx="3" type="pic"/>
          </p:nvPr>
        </p:nvSpPr>
        <p:spPr>
          <a:xfrm>
            <a:off x="8252720" y="1785491"/>
            <a:ext cx="3149254" cy="3151039"/>
          </a:xfrm>
          <a:prstGeom prst="ellipse">
            <a:avLst/>
          </a:prstGeom>
          <a:noFill/>
          <a:ln>
            <a:noFill/>
          </a:ln>
        </p:spPr>
      </p:sp>
      <p:grpSp>
        <p:nvGrpSpPr>
          <p:cNvPr id="339" name="Google Shape;339;p86"/>
          <p:cNvGrpSpPr/>
          <p:nvPr/>
        </p:nvGrpSpPr>
        <p:grpSpPr>
          <a:xfrm>
            <a:off x="6370874" y="5932391"/>
            <a:ext cx="3909463" cy="709953"/>
            <a:chOff x="6299158" y="5932391"/>
            <a:chExt cx="3909463" cy="709953"/>
          </a:xfrm>
        </p:grpSpPr>
        <p:grpSp>
          <p:nvGrpSpPr>
            <p:cNvPr id="340" name="Google Shape;340;p86"/>
            <p:cNvGrpSpPr/>
            <p:nvPr/>
          </p:nvGrpSpPr>
          <p:grpSpPr>
            <a:xfrm>
              <a:off x="6299158" y="5932391"/>
              <a:ext cx="709953" cy="709953"/>
              <a:chOff x="4809194" y="3691149"/>
              <a:chExt cx="1457739" cy="1457739"/>
            </a:xfrm>
          </p:grpSpPr>
          <p:sp>
            <p:nvSpPr>
              <p:cNvPr id="341" name="Google Shape;341;p86"/>
              <p:cNvSpPr/>
              <p:nvPr/>
            </p:nvSpPr>
            <p:spPr>
              <a:xfrm>
                <a:off x="4809194" y="3691149"/>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42" name="Google Shape;342;p86"/>
              <p:cNvSpPr/>
              <p:nvPr/>
            </p:nvSpPr>
            <p:spPr>
              <a:xfrm>
                <a:off x="4980126" y="3862081"/>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Icon&#10;&#10;Description automatically generated" id="343" name="Google Shape;343;p86"/>
              <p:cNvPicPr preferRelativeResize="0"/>
              <p:nvPr/>
            </p:nvPicPr>
            <p:blipFill rotWithShape="1">
              <a:blip r:embed="rId4">
                <a:alphaModFix/>
              </a:blip>
              <a:srcRect b="0" l="0" r="0" t="0"/>
              <a:stretch/>
            </p:blipFill>
            <p:spPr>
              <a:xfrm>
                <a:off x="5080863" y="3962415"/>
                <a:ext cx="914400" cy="914400"/>
              </a:xfrm>
              <a:prstGeom prst="rect">
                <a:avLst/>
              </a:prstGeom>
              <a:noFill/>
              <a:ln>
                <a:noFill/>
              </a:ln>
            </p:spPr>
          </p:pic>
        </p:grpSp>
        <p:grpSp>
          <p:nvGrpSpPr>
            <p:cNvPr id="344" name="Google Shape;344;p86"/>
            <p:cNvGrpSpPr/>
            <p:nvPr/>
          </p:nvGrpSpPr>
          <p:grpSpPr>
            <a:xfrm>
              <a:off x="7099036" y="5932391"/>
              <a:ext cx="709953" cy="709953"/>
              <a:chOff x="4809194" y="556063"/>
              <a:chExt cx="1457739" cy="1457739"/>
            </a:xfrm>
          </p:grpSpPr>
          <p:grpSp>
            <p:nvGrpSpPr>
              <p:cNvPr id="345" name="Google Shape;345;p86"/>
              <p:cNvGrpSpPr/>
              <p:nvPr/>
            </p:nvGrpSpPr>
            <p:grpSpPr>
              <a:xfrm>
                <a:off x="4809194" y="556063"/>
                <a:ext cx="1457739" cy="1457739"/>
                <a:chOff x="4809194" y="556063"/>
                <a:chExt cx="1457739" cy="1457739"/>
              </a:xfrm>
            </p:grpSpPr>
            <p:sp>
              <p:nvSpPr>
                <p:cNvPr id="346" name="Google Shape;346;p86"/>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47" name="Google Shape;347;p86"/>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348" name="Google Shape;348;p86"/>
              <p:cNvPicPr preferRelativeResize="0"/>
              <p:nvPr/>
            </p:nvPicPr>
            <p:blipFill rotWithShape="1">
              <a:blip r:embed="rId5">
                <a:alphaModFix/>
              </a:blip>
              <a:srcRect b="0" l="0" r="0" t="0"/>
              <a:stretch/>
            </p:blipFill>
            <p:spPr>
              <a:xfrm>
                <a:off x="5080973" y="870204"/>
                <a:ext cx="914400" cy="914400"/>
              </a:xfrm>
              <a:prstGeom prst="rect">
                <a:avLst/>
              </a:prstGeom>
              <a:noFill/>
              <a:ln>
                <a:noFill/>
              </a:ln>
            </p:spPr>
          </p:pic>
        </p:grpSp>
        <p:grpSp>
          <p:nvGrpSpPr>
            <p:cNvPr id="349" name="Google Shape;349;p86"/>
            <p:cNvGrpSpPr/>
            <p:nvPr/>
          </p:nvGrpSpPr>
          <p:grpSpPr>
            <a:xfrm>
              <a:off x="7898913" y="5932391"/>
              <a:ext cx="709953" cy="709953"/>
              <a:chOff x="6256157" y="556063"/>
              <a:chExt cx="1457739" cy="1457739"/>
            </a:xfrm>
          </p:grpSpPr>
          <p:grpSp>
            <p:nvGrpSpPr>
              <p:cNvPr id="350" name="Google Shape;350;p86"/>
              <p:cNvGrpSpPr/>
              <p:nvPr/>
            </p:nvGrpSpPr>
            <p:grpSpPr>
              <a:xfrm>
                <a:off x="6256157" y="556063"/>
                <a:ext cx="1457739" cy="1457739"/>
                <a:chOff x="4809194" y="556063"/>
                <a:chExt cx="1457739" cy="1457739"/>
              </a:xfrm>
            </p:grpSpPr>
            <p:sp>
              <p:nvSpPr>
                <p:cNvPr id="351" name="Google Shape;351;p86"/>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52" name="Google Shape;352;p86"/>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353" name="Google Shape;353;p86"/>
              <p:cNvPicPr preferRelativeResize="0"/>
              <p:nvPr/>
            </p:nvPicPr>
            <p:blipFill rotWithShape="1">
              <a:blip r:embed="rId6">
                <a:alphaModFix/>
              </a:blip>
              <a:srcRect b="0" l="0" r="0" t="0"/>
              <a:stretch/>
            </p:blipFill>
            <p:spPr>
              <a:xfrm>
                <a:off x="6556352" y="819964"/>
                <a:ext cx="875936" cy="875936"/>
              </a:xfrm>
              <a:prstGeom prst="rect">
                <a:avLst/>
              </a:prstGeom>
              <a:noFill/>
              <a:ln>
                <a:noFill/>
              </a:ln>
            </p:spPr>
          </p:pic>
        </p:grpSp>
        <p:grpSp>
          <p:nvGrpSpPr>
            <p:cNvPr id="354" name="Google Shape;354;p86"/>
            <p:cNvGrpSpPr/>
            <p:nvPr/>
          </p:nvGrpSpPr>
          <p:grpSpPr>
            <a:xfrm>
              <a:off x="8698791" y="5932391"/>
              <a:ext cx="709953" cy="709953"/>
              <a:chOff x="8346214" y="556063"/>
              <a:chExt cx="1457739" cy="1457739"/>
            </a:xfrm>
          </p:grpSpPr>
          <p:grpSp>
            <p:nvGrpSpPr>
              <p:cNvPr id="355" name="Google Shape;355;p86"/>
              <p:cNvGrpSpPr/>
              <p:nvPr/>
            </p:nvGrpSpPr>
            <p:grpSpPr>
              <a:xfrm>
                <a:off x="8346214" y="556063"/>
                <a:ext cx="1457739" cy="1457739"/>
                <a:chOff x="4809194" y="556063"/>
                <a:chExt cx="1457739" cy="1457739"/>
              </a:xfrm>
            </p:grpSpPr>
            <p:sp>
              <p:nvSpPr>
                <p:cNvPr id="356" name="Google Shape;356;p86"/>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57" name="Google Shape;357;p86"/>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358" name="Google Shape;358;p86"/>
              <p:cNvPicPr preferRelativeResize="0"/>
              <p:nvPr/>
            </p:nvPicPr>
            <p:blipFill rotWithShape="1">
              <a:blip r:embed="rId7">
                <a:alphaModFix/>
              </a:blip>
              <a:srcRect b="0" l="0" r="0" t="0"/>
              <a:stretch/>
            </p:blipFill>
            <p:spPr>
              <a:xfrm>
                <a:off x="8619052" y="827732"/>
                <a:ext cx="914400" cy="914400"/>
              </a:xfrm>
              <a:prstGeom prst="rect">
                <a:avLst/>
              </a:prstGeom>
              <a:noFill/>
              <a:ln>
                <a:noFill/>
              </a:ln>
            </p:spPr>
          </p:pic>
        </p:grpSp>
        <p:grpSp>
          <p:nvGrpSpPr>
            <p:cNvPr id="359" name="Google Shape;359;p86"/>
            <p:cNvGrpSpPr/>
            <p:nvPr/>
          </p:nvGrpSpPr>
          <p:grpSpPr>
            <a:xfrm>
              <a:off x="9498668" y="5932391"/>
              <a:ext cx="709953" cy="709953"/>
              <a:chOff x="9498668" y="5932391"/>
              <a:chExt cx="709953" cy="709953"/>
            </a:xfrm>
          </p:grpSpPr>
          <p:grpSp>
            <p:nvGrpSpPr>
              <p:cNvPr id="360" name="Google Shape;360;p86"/>
              <p:cNvGrpSpPr/>
              <p:nvPr/>
            </p:nvGrpSpPr>
            <p:grpSpPr>
              <a:xfrm>
                <a:off x="9498668" y="5932391"/>
                <a:ext cx="709953" cy="709953"/>
                <a:chOff x="4809194" y="556063"/>
                <a:chExt cx="1457739" cy="1457739"/>
              </a:xfrm>
            </p:grpSpPr>
            <p:sp>
              <p:nvSpPr>
                <p:cNvPr id="361" name="Google Shape;361;p86"/>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62" name="Google Shape;362;p86"/>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id="363" name="Google Shape;363;p86"/>
              <p:cNvPicPr preferRelativeResize="0"/>
              <p:nvPr/>
            </p:nvPicPr>
            <p:blipFill rotWithShape="1">
              <a:blip r:embed="rId8">
                <a:alphaModFix/>
              </a:blip>
              <a:srcRect b="0" l="0" r="0" t="0"/>
              <a:stretch/>
            </p:blipFill>
            <p:spPr>
              <a:xfrm>
                <a:off x="9656431" y="6072587"/>
                <a:ext cx="394427" cy="355758"/>
              </a:xfrm>
              <a:prstGeom prst="rect">
                <a:avLst/>
              </a:prstGeom>
              <a:noFill/>
              <a:ln>
                <a:noFill/>
              </a:ln>
            </p:spPr>
          </p:pic>
        </p:grpSp>
      </p:grpSp>
      <p:pic>
        <p:nvPicPr>
          <p:cNvPr descr="A picture containing text, clipart&#10;&#10;Description automatically generated" id="364" name="Google Shape;364;p86"/>
          <p:cNvPicPr preferRelativeResize="0"/>
          <p:nvPr/>
        </p:nvPicPr>
        <p:blipFill rotWithShape="1">
          <a:blip r:embed="rId9">
            <a:alphaModFix/>
          </a:blip>
          <a:srcRect b="0" l="0" r="0" t="0"/>
          <a:stretch/>
        </p:blipFill>
        <p:spPr>
          <a:xfrm>
            <a:off x="10861609" y="6393115"/>
            <a:ext cx="1014823" cy="295990"/>
          </a:xfrm>
          <a:prstGeom prst="rect">
            <a:avLst/>
          </a:prstGeom>
          <a:noFill/>
          <a:ln>
            <a:noFill/>
          </a:ln>
        </p:spPr>
      </p:pic>
      <p:pic>
        <p:nvPicPr>
          <p:cNvPr id="365" name="Google Shape;365;p86"/>
          <p:cNvPicPr preferRelativeResize="0"/>
          <p:nvPr/>
        </p:nvPicPr>
        <p:blipFill rotWithShape="1">
          <a:blip r:embed="rId10">
            <a:alphaModFix/>
          </a:blip>
          <a:srcRect b="0" l="0" r="0" t="0"/>
          <a:stretch/>
        </p:blipFill>
        <p:spPr>
          <a:xfrm>
            <a:off x="525789" y="348170"/>
            <a:ext cx="2352673" cy="55259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2 - Fixed">
  <p:cSld name="Presentation Title Slide Opt 2 - Fixed">
    <p:spTree>
      <p:nvGrpSpPr>
        <p:cNvPr id="366" name="Shape 366"/>
        <p:cNvGrpSpPr/>
        <p:nvPr/>
      </p:nvGrpSpPr>
      <p:grpSpPr>
        <a:xfrm>
          <a:off x="0" y="0"/>
          <a:ext cx="0" cy="0"/>
          <a:chOff x="0" y="0"/>
          <a:chExt cx="0" cy="0"/>
        </a:xfrm>
      </p:grpSpPr>
      <p:sp>
        <p:nvSpPr>
          <p:cNvPr id="367" name="Google Shape;367;p87"/>
          <p:cNvSpPr/>
          <p:nvPr/>
        </p:nvSpPr>
        <p:spPr>
          <a:xfrm>
            <a:off x="0" y="0"/>
            <a:ext cx="1242801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A person and person kissing in a pool&#10;&#10;Description automatically generated with low confidence" id="368" name="Google Shape;368;p87"/>
          <p:cNvPicPr preferRelativeResize="0"/>
          <p:nvPr/>
        </p:nvPicPr>
        <p:blipFill rotWithShape="1">
          <a:blip r:embed="rId2">
            <a:alphaModFix/>
          </a:blip>
          <a:srcRect b="0" l="0" r="0" t="0"/>
          <a:stretch/>
        </p:blipFill>
        <p:spPr>
          <a:xfrm>
            <a:off x="5188665" y="0"/>
            <a:ext cx="7239347" cy="6858000"/>
          </a:xfrm>
          <a:prstGeom prst="rect">
            <a:avLst/>
          </a:prstGeom>
          <a:noFill/>
          <a:ln>
            <a:noFill/>
          </a:ln>
        </p:spPr>
      </p:pic>
      <p:sp>
        <p:nvSpPr>
          <p:cNvPr id="369" name="Google Shape;369;p87"/>
          <p:cNvSpPr txBox="1"/>
          <p:nvPr/>
        </p:nvSpPr>
        <p:spPr>
          <a:xfrm>
            <a:off x="-2028085" y="6349154"/>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629B"/>
                </a:solidFill>
                <a:latin typeface="Calibri"/>
                <a:ea typeface="Calibri"/>
                <a:cs typeface="Calibri"/>
                <a:sym typeface="Calibri"/>
              </a:rPr>
              <a:t>‹#›</a:t>
            </a:fld>
            <a:endParaRPr sz="1200">
              <a:solidFill>
                <a:srgbClr val="00629B"/>
              </a:solidFill>
              <a:latin typeface="Calibri"/>
              <a:ea typeface="Calibri"/>
              <a:cs typeface="Calibri"/>
              <a:sym typeface="Calibri"/>
            </a:endParaRPr>
          </a:p>
        </p:txBody>
      </p:sp>
      <p:pic>
        <p:nvPicPr>
          <p:cNvPr id="370" name="Google Shape;370;p87"/>
          <p:cNvPicPr preferRelativeResize="0"/>
          <p:nvPr/>
        </p:nvPicPr>
        <p:blipFill rotWithShape="1">
          <a:blip r:embed="rId3">
            <a:alphaModFix/>
          </a:blip>
          <a:srcRect b="0" l="0" r="0" t="0"/>
          <a:stretch/>
        </p:blipFill>
        <p:spPr>
          <a:xfrm>
            <a:off x="968453" y="6441485"/>
            <a:ext cx="1910009" cy="224706"/>
          </a:xfrm>
          <a:prstGeom prst="rect">
            <a:avLst/>
          </a:prstGeom>
          <a:noFill/>
          <a:ln>
            <a:noFill/>
          </a:ln>
        </p:spPr>
      </p:pic>
      <p:sp>
        <p:nvSpPr>
          <p:cNvPr id="371" name="Google Shape;371;p87"/>
          <p:cNvSpPr txBox="1"/>
          <p:nvPr>
            <p:ph type="ctrTitle"/>
          </p:nvPr>
        </p:nvSpPr>
        <p:spPr>
          <a:xfrm>
            <a:off x="506200" y="2231975"/>
            <a:ext cx="7301674" cy="697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66A1"/>
              </a:buClr>
              <a:buSzPts val="4400"/>
              <a:buFont typeface="Calibri"/>
              <a:buNone/>
              <a:defRPr i="0" sz="440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87"/>
          <p:cNvSpPr txBox="1"/>
          <p:nvPr>
            <p:ph idx="1" type="subTitle"/>
          </p:nvPr>
        </p:nvSpPr>
        <p:spPr>
          <a:xfrm>
            <a:off x="506200" y="3078421"/>
            <a:ext cx="7301674" cy="51016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b="1" i="1" sz="2800">
                <a:solidFill>
                  <a:srgbClr val="017377"/>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73" name="Google Shape;373;p87"/>
          <p:cNvSpPr txBox="1"/>
          <p:nvPr>
            <p:ph idx="2" type="body"/>
          </p:nvPr>
        </p:nvSpPr>
        <p:spPr>
          <a:xfrm>
            <a:off x="506413" y="4130252"/>
            <a:ext cx="5589587" cy="674687"/>
          </a:xfrm>
          <a:prstGeom prst="rect">
            <a:avLst/>
          </a:prstGeom>
          <a:noFill/>
          <a:ln>
            <a:noFill/>
          </a:ln>
        </p:spPr>
        <p:txBody>
          <a:bodyPr anchorCtr="0" anchor="t" bIns="0" lIns="91425" spcFirstLastPara="1" rIns="0" wrap="square" tIns="0">
            <a:noAutofit/>
          </a:bodyPr>
          <a:lstStyle>
            <a:lvl1pPr indent="-228600" lvl="0" marL="457200" algn="l">
              <a:lnSpc>
                <a:spcPct val="90000"/>
              </a:lnSpc>
              <a:spcBef>
                <a:spcPts val="1000"/>
              </a:spcBef>
              <a:spcAft>
                <a:spcPts val="0"/>
              </a:spcAft>
              <a:buSzPts val="1800"/>
              <a:buFont typeface="Calibri"/>
              <a:buNone/>
              <a:defRPr sz="18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374" name="Google Shape;374;p87"/>
          <p:cNvGrpSpPr/>
          <p:nvPr/>
        </p:nvGrpSpPr>
        <p:grpSpPr>
          <a:xfrm>
            <a:off x="6370874" y="5932391"/>
            <a:ext cx="3909463" cy="709953"/>
            <a:chOff x="6299158" y="5932391"/>
            <a:chExt cx="3909463" cy="709953"/>
          </a:xfrm>
        </p:grpSpPr>
        <p:grpSp>
          <p:nvGrpSpPr>
            <p:cNvPr id="375" name="Google Shape;375;p87"/>
            <p:cNvGrpSpPr/>
            <p:nvPr/>
          </p:nvGrpSpPr>
          <p:grpSpPr>
            <a:xfrm>
              <a:off x="6299158" y="5932391"/>
              <a:ext cx="709953" cy="709953"/>
              <a:chOff x="4809194" y="3691149"/>
              <a:chExt cx="1457739" cy="1457739"/>
            </a:xfrm>
          </p:grpSpPr>
          <p:sp>
            <p:nvSpPr>
              <p:cNvPr id="376" name="Google Shape;376;p87"/>
              <p:cNvSpPr/>
              <p:nvPr/>
            </p:nvSpPr>
            <p:spPr>
              <a:xfrm>
                <a:off x="4809194" y="3691149"/>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77" name="Google Shape;377;p87"/>
              <p:cNvSpPr/>
              <p:nvPr/>
            </p:nvSpPr>
            <p:spPr>
              <a:xfrm>
                <a:off x="4980126" y="3862081"/>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Icon&#10;&#10;Description automatically generated" id="378" name="Google Shape;378;p87"/>
              <p:cNvPicPr preferRelativeResize="0"/>
              <p:nvPr/>
            </p:nvPicPr>
            <p:blipFill rotWithShape="1">
              <a:blip r:embed="rId4">
                <a:alphaModFix/>
              </a:blip>
              <a:srcRect b="0" l="0" r="0" t="0"/>
              <a:stretch/>
            </p:blipFill>
            <p:spPr>
              <a:xfrm>
                <a:off x="5080863" y="3962415"/>
                <a:ext cx="914400" cy="914400"/>
              </a:xfrm>
              <a:prstGeom prst="rect">
                <a:avLst/>
              </a:prstGeom>
              <a:noFill/>
              <a:ln>
                <a:noFill/>
              </a:ln>
            </p:spPr>
          </p:pic>
        </p:grpSp>
        <p:grpSp>
          <p:nvGrpSpPr>
            <p:cNvPr id="379" name="Google Shape;379;p87"/>
            <p:cNvGrpSpPr/>
            <p:nvPr/>
          </p:nvGrpSpPr>
          <p:grpSpPr>
            <a:xfrm>
              <a:off x="7099036" y="5932391"/>
              <a:ext cx="709953" cy="709953"/>
              <a:chOff x="4809194" y="556063"/>
              <a:chExt cx="1457739" cy="1457739"/>
            </a:xfrm>
          </p:grpSpPr>
          <p:grpSp>
            <p:nvGrpSpPr>
              <p:cNvPr id="380" name="Google Shape;380;p87"/>
              <p:cNvGrpSpPr/>
              <p:nvPr/>
            </p:nvGrpSpPr>
            <p:grpSpPr>
              <a:xfrm>
                <a:off x="4809194" y="556063"/>
                <a:ext cx="1457739" cy="1457739"/>
                <a:chOff x="4809194" y="556063"/>
                <a:chExt cx="1457739" cy="1457739"/>
              </a:xfrm>
            </p:grpSpPr>
            <p:sp>
              <p:nvSpPr>
                <p:cNvPr id="381" name="Google Shape;381;p87"/>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82" name="Google Shape;382;p87"/>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383" name="Google Shape;383;p87"/>
              <p:cNvPicPr preferRelativeResize="0"/>
              <p:nvPr/>
            </p:nvPicPr>
            <p:blipFill rotWithShape="1">
              <a:blip r:embed="rId5">
                <a:alphaModFix/>
              </a:blip>
              <a:srcRect b="0" l="0" r="0" t="0"/>
              <a:stretch/>
            </p:blipFill>
            <p:spPr>
              <a:xfrm>
                <a:off x="5080973" y="870204"/>
                <a:ext cx="914400" cy="914400"/>
              </a:xfrm>
              <a:prstGeom prst="rect">
                <a:avLst/>
              </a:prstGeom>
              <a:noFill/>
              <a:ln>
                <a:noFill/>
              </a:ln>
            </p:spPr>
          </p:pic>
        </p:grpSp>
        <p:grpSp>
          <p:nvGrpSpPr>
            <p:cNvPr id="384" name="Google Shape;384;p87"/>
            <p:cNvGrpSpPr/>
            <p:nvPr/>
          </p:nvGrpSpPr>
          <p:grpSpPr>
            <a:xfrm>
              <a:off x="7898913" y="5932391"/>
              <a:ext cx="709953" cy="709953"/>
              <a:chOff x="6256157" y="556063"/>
              <a:chExt cx="1457739" cy="1457739"/>
            </a:xfrm>
          </p:grpSpPr>
          <p:grpSp>
            <p:nvGrpSpPr>
              <p:cNvPr id="385" name="Google Shape;385;p87"/>
              <p:cNvGrpSpPr/>
              <p:nvPr/>
            </p:nvGrpSpPr>
            <p:grpSpPr>
              <a:xfrm>
                <a:off x="6256157" y="556063"/>
                <a:ext cx="1457739" cy="1457739"/>
                <a:chOff x="4809194" y="556063"/>
                <a:chExt cx="1457739" cy="1457739"/>
              </a:xfrm>
            </p:grpSpPr>
            <p:sp>
              <p:nvSpPr>
                <p:cNvPr id="386" name="Google Shape;386;p87"/>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87" name="Google Shape;387;p87"/>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388" name="Google Shape;388;p87"/>
              <p:cNvPicPr preferRelativeResize="0"/>
              <p:nvPr/>
            </p:nvPicPr>
            <p:blipFill rotWithShape="1">
              <a:blip r:embed="rId6">
                <a:alphaModFix/>
              </a:blip>
              <a:srcRect b="0" l="0" r="0" t="0"/>
              <a:stretch/>
            </p:blipFill>
            <p:spPr>
              <a:xfrm>
                <a:off x="6556352" y="819964"/>
                <a:ext cx="875936" cy="875936"/>
              </a:xfrm>
              <a:prstGeom prst="rect">
                <a:avLst/>
              </a:prstGeom>
              <a:noFill/>
              <a:ln>
                <a:noFill/>
              </a:ln>
            </p:spPr>
          </p:pic>
        </p:grpSp>
        <p:grpSp>
          <p:nvGrpSpPr>
            <p:cNvPr id="389" name="Google Shape;389;p87"/>
            <p:cNvGrpSpPr/>
            <p:nvPr/>
          </p:nvGrpSpPr>
          <p:grpSpPr>
            <a:xfrm>
              <a:off x="8698791" y="5932391"/>
              <a:ext cx="709953" cy="709953"/>
              <a:chOff x="8346214" y="556063"/>
              <a:chExt cx="1457739" cy="1457739"/>
            </a:xfrm>
          </p:grpSpPr>
          <p:grpSp>
            <p:nvGrpSpPr>
              <p:cNvPr id="390" name="Google Shape;390;p87"/>
              <p:cNvGrpSpPr/>
              <p:nvPr/>
            </p:nvGrpSpPr>
            <p:grpSpPr>
              <a:xfrm>
                <a:off x="8346214" y="556063"/>
                <a:ext cx="1457739" cy="1457739"/>
                <a:chOff x="4809194" y="556063"/>
                <a:chExt cx="1457739" cy="1457739"/>
              </a:xfrm>
            </p:grpSpPr>
            <p:sp>
              <p:nvSpPr>
                <p:cNvPr id="391" name="Google Shape;391;p87"/>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92" name="Google Shape;392;p87"/>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393" name="Google Shape;393;p87"/>
              <p:cNvPicPr preferRelativeResize="0"/>
              <p:nvPr/>
            </p:nvPicPr>
            <p:blipFill rotWithShape="1">
              <a:blip r:embed="rId7">
                <a:alphaModFix/>
              </a:blip>
              <a:srcRect b="0" l="0" r="0" t="0"/>
              <a:stretch/>
            </p:blipFill>
            <p:spPr>
              <a:xfrm>
                <a:off x="8619052" y="827732"/>
                <a:ext cx="914400" cy="914400"/>
              </a:xfrm>
              <a:prstGeom prst="rect">
                <a:avLst/>
              </a:prstGeom>
              <a:noFill/>
              <a:ln>
                <a:noFill/>
              </a:ln>
            </p:spPr>
          </p:pic>
        </p:grpSp>
        <p:grpSp>
          <p:nvGrpSpPr>
            <p:cNvPr id="394" name="Google Shape;394;p87"/>
            <p:cNvGrpSpPr/>
            <p:nvPr/>
          </p:nvGrpSpPr>
          <p:grpSpPr>
            <a:xfrm>
              <a:off x="9498668" y="5932391"/>
              <a:ext cx="709953" cy="709953"/>
              <a:chOff x="9498668" y="5932391"/>
              <a:chExt cx="709953" cy="709953"/>
            </a:xfrm>
          </p:grpSpPr>
          <p:grpSp>
            <p:nvGrpSpPr>
              <p:cNvPr id="395" name="Google Shape;395;p87"/>
              <p:cNvGrpSpPr/>
              <p:nvPr/>
            </p:nvGrpSpPr>
            <p:grpSpPr>
              <a:xfrm>
                <a:off x="9498668" y="5932391"/>
                <a:ext cx="709953" cy="709953"/>
                <a:chOff x="4809194" y="556063"/>
                <a:chExt cx="1457739" cy="1457739"/>
              </a:xfrm>
            </p:grpSpPr>
            <p:sp>
              <p:nvSpPr>
                <p:cNvPr id="396" name="Google Shape;396;p87"/>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97" name="Google Shape;397;p87"/>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id="398" name="Google Shape;398;p87"/>
              <p:cNvPicPr preferRelativeResize="0"/>
              <p:nvPr/>
            </p:nvPicPr>
            <p:blipFill rotWithShape="1">
              <a:blip r:embed="rId8">
                <a:alphaModFix/>
              </a:blip>
              <a:srcRect b="0" l="0" r="0" t="0"/>
              <a:stretch/>
            </p:blipFill>
            <p:spPr>
              <a:xfrm>
                <a:off x="9656431" y="6072587"/>
                <a:ext cx="394427" cy="355758"/>
              </a:xfrm>
              <a:prstGeom prst="rect">
                <a:avLst/>
              </a:prstGeom>
              <a:noFill/>
              <a:ln>
                <a:noFill/>
              </a:ln>
            </p:spPr>
          </p:pic>
        </p:grpSp>
      </p:grpSp>
      <p:pic>
        <p:nvPicPr>
          <p:cNvPr descr="A picture containing text, clipart&#10;&#10;Description automatically generated" id="399" name="Google Shape;399;p87"/>
          <p:cNvPicPr preferRelativeResize="0"/>
          <p:nvPr/>
        </p:nvPicPr>
        <p:blipFill rotWithShape="1">
          <a:blip r:embed="rId9">
            <a:alphaModFix/>
          </a:blip>
          <a:srcRect b="0" l="0" r="0" t="0"/>
          <a:stretch/>
        </p:blipFill>
        <p:spPr>
          <a:xfrm>
            <a:off x="10861609" y="6393115"/>
            <a:ext cx="1014823" cy="295990"/>
          </a:xfrm>
          <a:prstGeom prst="rect">
            <a:avLst/>
          </a:prstGeom>
          <a:noFill/>
          <a:ln>
            <a:noFill/>
          </a:ln>
        </p:spPr>
      </p:pic>
      <p:pic>
        <p:nvPicPr>
          <p:cNvPr id="400" name="Google Shape;400;p87"/>
          <p:cNvPicPr preferRelativeResize="0"/>
          <p:nvPr/>
        </p:nvPicPr>
        <p:blipFill rotWithShape="1">
          <a:blip r:embed="rId10">
            <a:alphaModFix/>
          </a:blip>
          <a:srcRect b="0" l="0" r="0" t="0"/>
          <a:stretch/>
        </p:blipFill>
        <p:spPr>
          <a:xfrm>
            <a:off x="525789" y="348170"/>
            <a:ext cx="2352673" cy="55259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Presentation Title Slide Opt 2 - Fixed">
  <p:cSld name="1_Presentation Title Slide Opt 2 - Fixed">
    <p:spTree>
      <p:nvGrpSpPr>
        <p:cNvPr id="401" name="Shape 401"/>
        <p:cNvGrpSpPr/>
        <p:nvPr/>
      </p:nvGrpSpPr>
      <p:grpSpPr>
        <a:xfrm>
          <a:off x="0" y="0"/>
          <a:ext cx="0" cy="0"/>
          <a:chOff x="0" y="0"/>
          <a:chExt cx="0" cy="0"/>
        </a:xfrm>
      </p:grpSpPr>
      <p:sp>
        <p:nvSpPr>
          <p:cNvPr id="402" name="Google Shape;402;p8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id="403" name="Google Shape;403;p8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04" name="Google Shape;404;p88"/>
          <p:cNvSpPr txBox="1"/>
          <p:nvPr/>
        </p:nvSpPr>
        <p:spPr>
          <a:xfrm>
            <a:off x="-2028085" y="6349154"/>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629B"/>
                </a:solidFill>
                <a:latin typeface="Calibri"/>
                <a:ea typeface="Calibri"/>
                <a:cs typeface="Calibri"/>
                <a:sym typeface="Calibri"/>
              </a:rPr>
              <a:t>‹#›</a:t>
            </a:fld>
            <a:endParaRPr sz="1200">
              <a:solidFill>
                <a:srgbClr val="00629B"/>
              </a:solidFill>
              <a:latin typeface="Calibri"/>
              <a:ea typeface="Calibri"/>
              <a:cs typeface="Calibri"/>
              <a:sym typeface="Calibri"/>
            </a:endParaRPr>
          </a:p>
        </p:txBody>
      </p:sp>
      <p:pic>
        <p:nvPicPr>
          <p:cNvPr id="405" name="Google Shape;405;p88"/>
          <p:cNvPicPr preferRelativeResize="0"/>
          <p:nvPr/>
        </p:nvPicPr>
        <p:blipFill rotWithShape="1">
          <a:blip r:embed="rId3">
            <a:alphaModFix/>
          </a:blip>
          <a:srcRect b="0" l="0" r="0" t="0"/>
          <a:stretch/>
        </p:blipFill>
        <p:spPr>
          <a:xfrm>
            <a:off x="968453" y="6441485"/>
            <a:ext cx="1910009" cy="224706"/>
          </a:xfrm>
          <a:prstGeom prst="rect">
            <a:avLst/>
          </a:prstGeom>
          <a:noFill/>
          <a:ln>
            <a:noFill/>
          </a:ln>
        </p:spPr>
      </p:pic>
      <p:sp>
        <p:nvSpPr>
          <p:cNvPr id="406" name="Google Shape;406;p88"/>
          <p:cNvSpPr txBox="1"/>
          <p:nvPr>
            <p:ph type="ctrTitle"/>
          </p:nvPr>
        </p:nvSpPr>
        <p:spPr>
          <a:xfrm>
            <a:off x="506200" y="2231975"/>
            <a:ext cx="7301674" cy="69731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066A1"/>
              </a:buClr>
              <a:buSzPts val="4400"/>
              <a:buFont typeface="Calibri"/>
              <a:buNone/>
              <a:defRPr i="0" sz="4400">
                <a:solidFill>
                  <a:srgbClr val="0066A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7" name="Google Shape;407;p88"/>
          <p:cNvSpPr txBox="1"/>
          <p:nvPr>
            <p:ph idx="1" type="subTitle"/>
          </p:nvPr>
        </p:nvSpPr>
        <p:spPr>
          <a:xfrm>
            <a:off x="506200" y="3078421"/>
            <a:ext cx="7301674" cy="51016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2800"/>
              <a:buNone/>
              <a:defRPr b="1" i="1" sz="2800">
                <a:solidFill>
                  <a:srgbClr val="017377"/>
                </a:solidFill>
                <a:latin typeface="Calibri"/>
                <a:ea typeface="Calibri"/>
                <a:cs typeface="Calibri"/>
                <a:sym typeface="Calibri"/>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08" name="Google Shape;408;p88"/>
          <p:cNvSpPr txBox="1"/>
          <p:nvPr>
            <p:ph idx="2" type="body"/>
          </p:nvPr>
        </p:nvSpPr>
        <p:spPr>
          <a:xfrm>
            <a:off x="506413" y="4130252"/>
            <a:ext cx="5589587" cy="674687"/>
          </a:xfrm>
          <a:prstGeom prst="rect">
            <a:avLst/>
          </a:prstGeom>
          <a:noFill/>
          <a:ln>
            <a:noFill/>
          </a:ln>
        </p:spPr>
        <p:txBody>
          <a:bodyPr anchorCtr="0" anchor="t" bIns="0" lIns="91425" spcFirstLastPara="1" rIns="0" wrap="square" tIns="0">
            <a:noAutofit/>
          </a:bodyPr>
          <a:lstStyle>
            <a:lvl1pPr indent="-228600" lvl="0" marL="457200" algn="l">
              <a:lnSpc>
                <a:spcPct val="90000"/>
              </a:lnSpc>
              <a:spcBef>
                <a:spcPts val="1000"/>
              </a:spcBef>
              <a:spcAft>
                <a:spcPts val="0"/>
              </a:spcAft>
              <a:buSzPts val="1800"/>
              <a:buFont typeface="Calibri"/>
              <a:buNone/>
              <a:defRPr sz="18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09" name="Google Shape;409;p88"/>
          <p:cNvGrpSpPr/>
          <p:nvPr/>
        </p:nvGrpSpPr>
        <p:grpSpPr>
          <a:xfrm>
            <a:off x="6370874" y="5932391"/>
            <a:ext cx="3909463" cy="709953"/>
            <a:chOff x="6299158" y="5932391"/>
            <a:chExt cx="3909463" cy="709953"/>
          </a:xfrm>
        </p:grpSpPr>
        <p:grpSp>
          <p:nvGrpSpPr>
            <p:cNvPr id="410" name="Google Shape;410;p88"/>
            <p:cNvGrpSpPr/>
            <p:nvPr/>
          </p:nvGrpSpPr>
          <p:grpSpPr>
            <a:xfrm>
              <a:off x="6299158" y="5932391"/>
              <a:ext cx="709953" cy="709953"/>
              <a:chOff x="4809194" y="3691149"/>
              <a:chExt cx="1457739" cy="1457739"/>
            </a:xfrm>
          </p:grpSpPr>
          <p:sp>
            <p:nvSpPr>
              <p:cNvPr id="411" name="Google Shape;411;p88"/>
              <p:cNvSpPr/>
              <p:nvPr/>
            </p:nvSpPr>
            <p:spPr>
              <a:xfrm>
                <a:off x="4809194" y="3691149"/>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12" name="Google Shape;412;p88"/>
              <p:cNvSpPr/>
              <p:nvPr/>
            </p:nvSpPr>
            <p:spPr>
              <a:xfrm>
                <a:off x="4980126" y="3862081"/>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Icon&#10;&#10;Description automatically generated" id="413" name="Google Shape;413;p88"/>
              <p:cNvPicPr preferRelativeResize="0"/>
              <p:nvPr/>
            </p:nvPicPr>
            <p:blipFill rotWithShape="1">
              <a:blip r:embed="rId4">
                <a:alphaModFix/>
              </a:blip>
              <a:srcRect b="0" l="0" r="0" t="0"/>
              <a:stretch/>
            </p:blipFill>
            <p:spPr>
              <a:xfrm>
                <a:off x="5080863" y="3962415"/>
                <a:ext cx="914400" cy="914400"/>
              </a:xfrm>
              <a:prstGeom prst="rect">
                <a:avLst/>
              </a:prstGeom>
              <a:noFill/>
              <a:ln>
                <a:noFill/>
              </a:ln>
            </p:spPr>
          </p:pic>
        </p:grpSp>
        <p:grpSp>
          <p:nvGrpSpPr>
            <p:cNvPr id="414" name="Google Shape;414;p88"/>
            <p:cNvGrpSpPr/>
            <p:nvPr/>
          </p:nvGrpSpPr>
          <p:grpSpPr>
            <a:xfrm>
              <a:off x="7099036" y="5932391"/>
              <a:ext cx="709953" cy="709953"/>
              <a:chOff x="4809194" y="556063"/>
              <a:chExt cx="1457739" cy="1457739"/>
            </a:xfrm>
          </p:grpSpPr>
          <p:grpSp>
            <p:nvGrpSpPr>
              <p:cNvPr id="415" name="Google Shape;415;p88"/>
              <p:cNvGrpSpPr/>
              <p:nvPr/>
            </p:nvGrpSpPr>
            <p:grpSpPr>
              <a:xfrm>
                <a:off x="4809194" y="556063"/>
                <a:ext cx="1457739" cy="1457739"/>
                <a:chOff x="4809194" y="556063"/>
                <a:chExt cx="1457739" cy="1457739"/>
              </a:xfrm>
            </p:grpSpPr>
            <p:sp>
              <p:nvSpPr>
                <p:cNvPr id="416" name="Google Shape;416;p88"/>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17" name="Google Shape;417;p88"/>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418" name="Google Shape;418;p88"/>
              <p:cNvPicPr preferRelativeResize="0"/>
              <p:nvPr/>
            </p:nvPicPr>
            <p:blipFill rotWithShape="1">
              <a:blip r:embed="rId5">
                <a:alphaModFix/>
              </a:blip>
              <a:srcRect b="0" l="0" r="0" t="0"/>
              <a:stretch/>
            </p:blipFill>
            <p:spPr>
              <a:xfrm>
                <a:off x="5080973" y="870204"/>
                <a:ext cx="914400" cy="914400"/>
              </a:xfrm>
              <a:prstGeom prst="rect">
                <a:avLst/>
              </a:prstGeom>
              <a:noFill/>
              <a:ln>
                <a:noFill/>
              </a:ln>
            </p:spPr>
          </p:pic>
        </p:grpSp>
        <p:grpSp>
          <p:nvGrpSpPr>
            <p:cNvPr id="419" name="Google Shape;419;p88"/>
            <p:cNvGrpSpPr/>
            <p:nvPr/>
          </p:nvGrpSpPr>
          <p:grpSpPr>
            <a:xfrm>
              <a:off x="7898913" y="5932391"/>
              <a:ext cx="709953" cy="709953"/>
              <a:chOff x="6256157" y="556063"/>
              <a:chExt cx="1457739" cy="1457739"/>
            </a:xfrm>
          </p:grpSpPr>
          <p:grpSp>
            <p:nvGrpSpPr>
              <p:cNvPr id="420" name="Google Shape;420;p88"/>
              <p:cNvGrpSpPr/>
              <p:nvPr/>
            </p:nvGrpSpPr>
            <p:grpSpPr>
              <a:xfrm>
                <a:off x="6256157" y="556063"/>
                <a:ext cx="1457739" cy="1457739"/>
                <a:chOff x="4809194" y="556063"/>
                <a:chExt cx="1457739" cy="1457739"/>
              </a:xfrm>
            </p:grpSpPr>
            <p:sp>
              <p:nvSpPr>
                <p:cNvPr id="421" name="Google Shape;421;p88"/>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22" name="Google Shape;422;p88"/>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423" name="Google Shape;423;p88"/>
              <p:cNvPicPr preferRelativeResize="0"/>
              <p:nvPr/>
            </p:nvPicPr>
            <p:blipFill rotWithShape="1">
              <a:blip r:embed="rId6">
                <a:alphaModFix/>
              </a:blip>
              <a:srcRect b="0" l="0" r="0" t="0"/>
              <a:stretch/>
            </p:blipFill>
            <p:spPr>
              <a:xfrm>
                <a:off x="6556352" y="819964"/>
                <a:ext cx="875936" cy="875936"/>
              </a:xfrm>
              <a:prstGeom prst="rect">
                <a:avLst/>
              </a:prstGeom>
              <a:noFill/>
              <a:ln>
                <a:noFill/>
              </a:ln>
            </p:spPr>
          </p:pic>
        </p:grpSp>
        <p:grpSp>
          <p:nvGrpSpPr>
            <p:cNvPr id="424" name="Google Shape;424;p88"/>
            <p:cNvGrpSpPr/>
            <p:nvPr/>
          </p:nvGrpSpPr>
          <p:grpSpPr>
            <a:xfrm>
              <a:off x="8698791" y="5932391"/>
              <a:ext cx="709953" cy="709953"/>
              <a:chOff x="8346214" y="556063"/>
              <a:chExt cx="1457739" cy="1457739"/>
            </a:xfrm>
          </p:grpSpPr>
          <p:grpSp>
            <p:nvGrpSpPr>
              <p:cNvPr id="425" name="Google Shape;425;p88"/>
              <p:cNvGrpSpPr/>
              <p:nvPr/>
            </p:nvGrpSpPr>
            <p:grpSpPr>
              <a:xfrm>
                <a:off x="8346214" y="556063"/>
                <a:ext cx="1457739" cy="1457739"/>
                <a:chOff x="4809194" y="556063"/>
                <a:chExt cx="1457739" cy="1457739"/>
              </a:xfrm>
            </p:grpSpPr>
            <p:sp>
              <p:nvSpPr>
                <p:cNvPr id="426" name="Google Shape;426;p88"/>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27" name="Google Shape;427;p88"/>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428" name="Google Shape;428;p88"/>
              <p:cNvPicPr preferRelativeResize="0"/>
              <p:nvPr/>
            </p:nvPicPr>
            <p:blipFill rotWithShape="1">
              <a:blip r:embed="rId7">
                <a:alphaModFix/>
              </a:blip>
              <a:srcRect b="0" l="0" r="0" t="0"/>
              <a:stretch/>
            </p:blipFill>
            <p:spPr>
              <a:xfrm>
                <a:off x="8619052" y="827732"/>
                <a:ext cx="914400" cy="914400"/>
              </a:xfrm>
              <a:prstGeom prst="rect">
                <a:avLst/>
              </a:prstGeom>
              <a:noFill/>
              <a:ln>
                <a:noFill/>
              </a:ln>
            </p:spPr>
          </p:pic>
        </p:grpSp>
        <p:grpSp>
          <p:nvGrpSpPr>
            <p:cNvPr id="429" name="Google Shape;429;p88"/>
            <p:cNvGrpSpPr/>
            <p:nvPr/>
          </p:nvGrpSpPr>
          <p:grpSpPr>
            <a:xfrm>
              <a:off x="9498668" y="5932391"/>
              <a:ext cx="709953" cy="709953"/>
              <a:chOff x="9498668" y="5932391"/>
              <a:chExt cx="709953" cy="709953"/>
            </a:xfrm>
          </p:grpSpPr>
          <p:grpSp>
            <p:nvGrpSpPr>
              <p:cNvPr id="430" name="Google Shape;430;p88"/>
              <p:cNvGrpSpPr/>
              <p:nvPr/>
            </p:nvGrpSpPr>
            <p:grpSpPr>
              <a:xfrm>
                <a:off x="9498668" y="5932391"/>
                <a:ext cx="709953" cy="709953"/>
                <a:chOff x="4809194" y="556063"/>
                <a:chExt cx="1457739" cy="1457739"/>
              </a:xfrm>
            </p:grpSpPr>
            <p:sp>
              <p:nvSpPr>
                <p:cNvPr id="431" name="Google Shape;431;p88"/>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32" name="Google Shape;432;p88"/>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id="433" name="Google Shape;433;p88"/>
              <p:cNvPicPr preferRelativeResize="0"/>
              <p:nvPr/>
            </p:nvPicPr>
            <p:blipFill rotWithShape="1">
              <a:blip r:embed="rId8">
                <a:alphaModFix/>
              </a:blip>
              <a:srcRect b="0" l="0" r="0" t="0"/>
              <a:stretch/>
            </p:blipFill>
            <p:spPr>
              <a:xfrm>
                <a:off x="9656431" y="6072587"/>
                <a:ext cx="394427" cy="355758"/>
              </a:xfrm>
              <a:prstGeom prst="rect">
                <a:avLst/>
              </a:prstGeom>
              <a:noFill/>
              <a:ln>
                <a:noFill/>
              </a:ln>
            </p:spPr>
          </p:pic>
        </p:grpSp>
      </p:grpSp>
      <p:pic>
        <p:nvPicPr>
          <p:cNvPr descr="A picture containing text, clipart&#10;&#10;Description automatically generated" id="434" name="Google Shape;434;p88"/>
          <p:cNvPicPr preferRelativeResize="0"/>
          <p:nvPr/>
        </p:nvPicPr>
        <p:blipFill rotWithShape="1">
          <a:blip r:embed="rId9">
            <a:alphaModFix/>
          </a:blip>
          <a:srcRect b="0" l="0" r="0" t="0"/>
          <a:stretch/>
        </p:blipFill>
        <p:spPr>
          <a:xfrm>
            <a:off x="10861609" y="6393115"/>
            <a:ext cx="1014823" cy="295990"/>
          </a:xfrm>
          <a:prstGeom prst="rect">
            <a:avLst/>
          </a:prstGeom>
          <a:noFill/>
          <a:ln>
            <a:noFill/>
          </a:ln>
        </p:spPr>
      </p:pic>
      <p:pic>
        <p:nvPicPr>
          <p:cNvPr id="435" name="Google Shape;435;p88"/>
          <p:cNvPicPr preferRelativeResize="0"/>
          <p:nvPr/>
        </p:nvPicPr>
        <p:blipFill rotWithShape="1">
          <a:blip r:embed="rId10">
            <a:alphaModFix/>
          </a:blip>
          <a:srcRect b="0" l="0" r="0" t="0"/>
          <a:stretch/>
        </p:blipFill>
        <p:spPr>
          <a:xfrm>
            <a:off x="525789" y="348170"/>
            <a:ext cx="2352673" cy="55259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ntent">
  <p:cSld name="One Content">
    <p:spTree>
      <p:nvGrpSpPr>
        <p:cNvPr id="436" name="Shape 436"/>
        <p:cNvGrpSpPr/>
        <p:nvPr/>
      </p:nvGrpSpPr>
      <p:grpSpPr>
        <a:xfrm>
          <a:off x="0" y="0"/>
          <a:ext cx="0" cy="0"/>
          <a:chOff x="0" y="0"/>
          <a:chExt cx="0" cy="0"/>
        </a:xfrm>
      </p:grpSpPr>
      <p:pic>
        <p:nvPicPr>
          <p:cNvPr descr="A picture containing stationary&#10;&#10;Description automatically generated" id="437" name="Google Shape;437;p8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38" name="Google Shape;438;p89"/>
          <p:cNvSpPr/>
          <p:nvPr/>
        </p:nvSpPr>
        <p:spPr>
          <a:xfrm>
            <a:off x="0" y="143041"/>
            <a:ext cx="12192000" cy="61228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id="439" name="Google Shape;439;p89"/>
          <p:cNvPicPr preferRelativeResize="0"/>
          <p:nvPr/>
        </p:nvPicPr>
        <p:blipFill rotWithShape="1">
          <a:blip r:embed="rId3">
            <a:alphaModFix amt="19000"/>
          </a:blip>
          <a:srcRect b="0" l="0" r="0" t="0"/>
          <a:stretch/>
        </p:blipFill>
        <p:spPr>
          <a:xfrm>
            <a:off x="-435141" y="-122384"/>
            <a:ext cx="12627141" cy="7102767"/>
          </a:xfrm>
          <a:prstGeom prst="rect">
            <a:avLst/>
          </a:prstGeom>
          <a:noFill/>
          <a:ln>
            <a:noFill/>
          </a:ln>
        </p:spPr>
      </p:pic>
      <p:sp>
        <p:nvSpPr>
          <p:cNvPr id="440" name="Google Shape;440;p89"/>
          <p:cNvSpPr txBox="1"/>
          <p:nvPr/>
        </p:nvSpPr>
        <p:spPr>
          <a:xfrm>
            <a:off x="-2028085" y="6349154"/>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441" name="Google Shape;441;p89"/>
          <p:cNvPicPr preferRelativeResize="0"/>
          <p:nvPr/>
        </p:nvPicPr>
        <p:blipFill rotWithShape="1">
          <a:blip r:embed="rId4">
            <a:alphaModFix/>
          </a:blip>
          <a:srcRect b="0" l="0" r="0" t="0"/>
          <a:stretch/>
        </p:blipFill>
        <p:spPr>
          <a:xfrm>
            <a:off x="968453" y="6441485"/>
            <a:ext cx="1910009" cy="224707"/>
          </a:xfrm>
          <a:prstGeom prst="rect">
            <a:avLst/>
          </a:prstGeom>
          <a:noFill/>
          <a:ln>
            <a:noFill/>
          </a:ln>
        </p:spPr>
      </p:pic>
      <p:sp>
        <p:nvSpPr>
          <p:cNvPr id="442" name="Google Shape;442;p89"/>
          <p:cNvSpPr txBox="1"/>
          <p:nvPr>
            <p:ph type="title"/>
          </p:nvPr>
        </p:nvSpPr>
        <p:spPr>
          <a:xfrm>
            <a:off x="838200" y="1184964"/>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3" name="Google Shape;443;p89"/>
          <p:cNvSpPr txBox="1"/>
          <p:nvPr>
            <p:ph idx="1" type="body"/>
          </p:nvPr>
        </p:nvSpPr>
        <p:spPr>
          <a:xfrm>
            <a:off x="6172200" y="1825626"/>
            <a:ext cx="5181600" cy="37927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4" name="Google Shape;444;p89"/>
          <p:cNvSpPr txBox="1"/>
          <p:nvPr>
            <p:ph idx="2" type="body"/>
          </p:nvPr>
        </p:nvSpPr>
        <p:spPr>
          <a:xfrm>
            <a:off x="838200" y="1825625"/>
            <a:ext cx="5181600" cy="37925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445" name="Google Shape;445;p89"/>
          <p:cNvGrpSpPr/>
          <p:nvPr/>
        </p:nvGrpSpPr>
        <p:grpSpPr>
          <a:xfrm>
            <a:off x="6304374" y="5932391"/>
            <a:ext cx="3909463" cy="709953"/>
            <a:chOff x="6299158" y="5932391"/>
            <a:chExt cx="3909463" cy="709953"/>
          </a:xfrm>
        </p:grpSpPr>
        <p:grpSp>
          <p:nvGrpSpPr>
            <p:cNvPr id="446" name="Google Shape;446;p89"/>
            <p:cNvGrpSpPr/>
            <p:nvPr/>
          </p:nvGrpSpPr>
          <p:grpSpPr>
            <a:xfrm>
              <a:off x="6299158" y="5932391"/>
              <a:ext cx="709953" cy="709953"/>
              <a:chOff x="4809194" y="3691149"/>
              <a:chExt cx="1457739" cy="1457739"/>
            </a:xfrm>
          </p:grpSpPr>
          <p:sp>
            <p:nvSpPr>
              <p:cNvPr id="447" name="Google Shape;447;p89"/>
              <p:cNvSpPr/>
              <p:nvPr/>
            </p:nvSpPr>
            <p:spPr>
              <a:xfrm>
                <a:off x="4809194" y="3691149"/>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48" name="Google Shape;448;p89"/>
              <p:cNvSpPr/>
              <p:nvPr/>
            </p:nvSpPr>
            <p:spPr>
              <a:xfrm>
                <a:off x="4980126" y="3862081"/>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Icon&#10;&#10;Description automatically generated" id="449" name="Google Shape;449;p89"/>
              <p:cNvPicPr preferRelativeResize="0"/>
              <p:nvPr/>
            </p:nvPicPr>
            <p:blipFill rotWithShape="1">
              <a:blip r:embed="rId5">
                <a:alphaModFix/>
              </a:blip>
              <a:srcRect b="0" l="0" r="0" t="0"/>
              <a:stretch/>
            </p:blipFill>
            <p:spPr>
              <a:xfrm>
                <a:off x="5080863" y="3962415"/>
                <a:ext cx="914400" cy="914400"/>
              </a:xfrm>
              <a:prstGeom prst="rect">
                <a:avLst/>
              </a:prstGeom>
              <a:noFill/>
              <a:ln>
                <a:noFill/>
              </a:ln>
            </p:spPr>
          </p:pic>
        </p:grpSp>
        <p:grpSp>
          <p:nvGrpSpPr>
            <p:cNvPr id="450" name="Google Shape;450;p89"/>
            <p:cNvGrpSpPr/>
            <p:nvPr/>
          </p:nvGrpSpPr>
          <p:grpSpPr>
            <a:xfrm>
              <a:off x="7099036" y="5932391"/>
              <a:ext cx="709953" cy="709953"/>
              <a:chOff x="4809194" y="556063"/>
              <a:chExt cx="1457739" cy="1457739"/>
            </a:xfrm>
          </p:grpSpPr>
          <p:grpSp>
            <p:nvGrpSpPr>
              <p:cNvPr id="451" name="Google Shape;451;p89"/>
              <p:cNvGrpSpPr/>
              <p:nvPr/>
            </p:nvGrpSpPr>
            <p:grpSpPr>
              <a:xfrm>
                <a:off x="4809194" y="556063"/>
                <a:ext cx="1457739" cy="1457739"/>
                <a:chOff x="4809194" y="556063"/>
                <a:chExt cx="1457739" cy="1457739"/>
              </a:xfrm>
            </p:grpSpPr>
            <p:sp>
              <p:nvSpPr>
                <p:cNvPr id="452" name="Google Shape;452;p89"/>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53" name="Google Shape;453;p89"/>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454" name="Google Shape;454;p89"/>
              <p:cNvPicPr preferRelativeResize="0"/>
              <p:nvPr/>
            </p:nvPicPr>
            <p:blipFill rotWithShape="1">
              <a:blip r:embed="rId6">
                <a:alphaModFix/>
              </a:blip>
              <a:srcRect b="0" l="0" r="0" t="0"/>
              <a:stretch/>
            </p:blipFill>
            <p:spPr>
              <a:xfrm>
                <a:off x="5080973" y="870204"/>
                <a:ext cx="914400" cy="914400"/>
              </a:xfrm>
              <a:prstGeom prst="rect">
                <a:avLst/>
              </a:prstGeom>
              <a:noFill/>
              <a:ln>
                <a:noFill/>
              </a:ln>
            </p:spPr>
          </p:pic>
        </p:grpSp>
        <p:grpSp>
          <p:nvGrpSpPr>
            <p:cNvPr id="455" name="Google Shape;455;p89"/>
            <p:cNvGrpSpPr/>
            <p:nvPr/>
          </p:nvGrpSpPr>
          <p:grpSpPr>
            <a:xfrm>
              <a:off x="7898913" y="5932391"/>
              <a:ext cx="709953" cy="709953"/>
              <a:chOff x="6256157" y="556063"/>
              <a:chExt cx="1457739" cy="1457739"/>
            </a:xfrm>
          </p:grpSpPr>
          <p:grpSp>
            <p:nvGrpSpPr>
              <p:cNvPr id="456" name="Google Shape;456;p89"/>
              <p:cNvGrpSpPr/>
              <p:nvPr/>
            </p:nvGrpSpPr>
            <p:grpSpPr>
              <a:xfrm>
                <a:off x="6256157" y="556063"/>
                <a:ext cx="1457739" cy="1457739"/>
                <a:chOff x="4809194" y="556063"/>
                <a:chExt cx="1457739" cy="1457739"/>
              </a:xfrm>
            </p:grpSpPr>
            <p:sp>
              <p:nvSpPr>
                <p:cNvPr id="457" name="Google Shape;457;p89"/>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58" name="Google Shape;458;p89"/>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459" name="Google Shape;459;p89"/>
              <p:cNvPicPr preferRelativeResize="0"/>
              <p:nvPr/>
            </p:nvPicPr>
            <p:blipFill rotWithShape="1">
              <a:blip r:embed="rId7">
                <a:alphaModFix/>
              </a:blip>
              <a:srcRect b="0" l="0" r="0" t="0"/>
              <a:stretch/>
            </p:blipFill>
            <p:spPr>
              <a:xfrm>
                <a:off x="6556352" y="819964"/>
                <a:ext cx="875936" cy="875936"/>
              </a:xfrm>
              <a:prstGeom prst="rect">
                <a:avLst/>
              </a:prstGeom>
              <a:noFill/>
              <a:ln>
                <a:noFill/>
              </a:ln>
            </p:spPr>
          </p:pic>
        </p:grpSp>
        <p:grpSp>
          <p:nvGrpSpPr>
            <p:cNvPr id="460" name="Google Shape;460;p89"/>
            <p:cNvGrpSpPr/>
            <p:nvPr/>
          </p:nvGrpSpPr>
          <p:grpSpPr>
            <a:xfrm>
              <a:off x="8698791" y="5932391"/>
              <a:ext cx="709953" cy="709953"/>
              <a:chOff x="8346214" y="556063"/>
              <a:chExt cx="1457739" cy="1457739"/>
            </a:xfrm>
          </p:grpSpPr>
          <p:grpSp>
            <p:nvGrpSpPr>
              <p:cNvPr id="461" name="Google Shape;461;p89"/>
              <p:cNvGrpSpPr/>
              <p:nvPr/>
            </p:nvGrpSpPr>
            <p:grpSpPr>
              <a:xfrm>
                <a:off x="8346214" y="556063"/>
                <a:ext cx="1457739" cy="1457739"/>
                <a:chOff x="4809194" y="556063"/>
                <a:chExt cx="1457739" cy="1457739"/>
              </a:xfrm>
            </p:grpSpPr>
            <p:sp>
              <p:nvSpPr>
                <p:cNvPr id="462" name="Google Shape;462;p89"/>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63" name="Google Shape;463;p89"/>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464" name="Google Shape;464;p89"/>
              <p:cNvPicPr preferRelativeResize="0"/>
              <p:nvPr/>
            </p:nvPicPr>
            <p:blipFill rotWithShape="1">
              <a:blip r:embed="rId8">
                <a:alphaModFix/>
              </a:blip>
              <a:srcRect b="0" l="0" r="0" t="0"/>
              <a:stretch/>
            </p:blipFill>
            <p:spPr>
              <a:xfrm>
                <a:off x="8619052" y="827732"/>
                <a:ext cx="914400" cy="914400"/>
              </a:xfrm>
              <a:prstGeom prst="rect">
                <a:avLst/>
              </a:prstGeom>
              <a:noFill/>
              <a:ln>
                <a:noFill/>
              </a:ln>
            </p:spPr>
          </p:pic>
        </p:grpSp>
        <p:grpSp>
          <p:nvGrpSpPr>
            <p:cNvPr id="465" name="Google Shape;465;p89"/>
            <p:cNvGrpSpPr/>
            <p:nvPr/>
          </p:nvGrpSpPr>
          <p:grpSpPr>
            <a:xfrm>
              <a:off x="9498668" y="5932391"/>
              <a:ext cx="709953" cy="709953"/>
              <a:chOff x="9498668" y="5932391"/>
              <a:chExt cx="709953" cy="709953"/>
            </a:xfrm>
          </p:grpSpPr>
          <p:grpSp>
            <p:nvGrpSpPr>
              <p:cNvPr id="466" name="Google Shape;466;p89"/>
              <p:cNvGrpSpPr/>
              <p:nvPr/>
            </p:nvGrpSpPr>
            <p:grpSpPr>
              <a:xfrm>
                <a:off x="9498668" y="5932391"/>
                <a:ext cx="709953" cy="709953"/>
                <a:chOff x="4809194" y="556063"/>
                <a:chExt cx="1457739" cy="1457739"/>
              </a:xfrm>
            </p:grpSpPr>
            <p:sp>
              <p:nvSpPr>
                <p:cNvPr id="467" name="Google Shape;467;p89"/>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68" name="Google Shape;468;p89"/>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id="469" name="Google Shape;469;p89"/>
              <p:cNvPicPr preferRelativeResize="0"/>
              <p:nvPr/>
            </p:nvPicPr>
            <p:blipFill rotWithShape="1">
              <a:blip r:embed="rId9">
                <a:alphaModFix/>
              </a:blip>
              <a:srcRect b="0" l="0" r="0" t="0"/>
              <a:stretch/>
            </p:blipFill>
            <p:spPr>
              <a:xfrm>
                <a:off x="9656431" y="6072587"/>
                <a:ext cx="394427" cy="355758"/>
              </a:xfrm>
              <a:prstGeom prst="rect">
                <a:avLst/>
              </a:prstGeom>
              <a:noFill/>
              <a:ln>
                <a:noFill/>
              </a:ln>
            </p:spPr>
          </p:pic>
        </p:grpSp>
      </p:grpSp>
      <p:pic>
        <p:nvPicPr>
          <p:cNvPr descr="A picture containing text, clipart&#10;&#10;Description automatically generated" id="470" name="Google Shape;470;p89"/>
          <p:cNvPicPr preferRelativeResize="0"/>
          <p:nvPr/>
        </p:nvPicPr>
        <p:blipFill rotWithShape="1">
          <a:blip r:embed="rId10">
            <a:alphaModFix/>
          </a:blip>
          <a:srcRect b="0" l="0" r="0" t="0"/>
          <a:stretch/>
        </p:blipFill>
        <p:spPr>
          <a:xfrm>
            <a:off x="10861609" y="6393115"/>
            <a:ext cx="1014823" cy="295990"/>
          </a:xfrm>
          <a:prstGeom prst="rect">
            <a:avLst/>
          </a:prstGeom>
          <a:noFill/>
          <a:ln>
            <a:noFill/>
          </a:ln>
        </p:spPr>
      </p:pic>
      <p:pic>
        <p:nvPicPr>
          <p:cNvPr id="471" name="Google Shape;471;p89"/>
          <p:cNvPicPr preferRelativeResize="0"/>
          <p:nvPr/>
        </p:nvPicPr>
        <p:blipFill rotWithShape="1">
          <a:blip r:embed="rId11">
            <a:alphaModFix/>
          </a:blip>
          <a:srcRect b="0" l="0" r="0" t="0"/>
          <a:stretch/>
        </p:blipFill>
        <p:spPr>
          <a:xfrm>
            <a:off x="525789" y="348170"/>
            <a:ext cx="2352673" cy="55259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72" name="Shape 472"/>
        <p:cNvGrpSpPr/>
        <p:nvPr/>
      </p:nvGrpSpPr>
      <p:grpSpPr>
        <a:xfrm>
          <a:off x="0" y="0"/>
          <a:ext cx="0" cy="0"/>
          <a:chOff x="0" y="0"/>
          <a:chExt cx="0" cy="0"/>
        </a:xfrm>
      </p:grpSpPr>
      <p:sp>
        <p:nvSpPr>
          <p:cNvPr id="473" name="Google Shape;473;p90"/>
          <p:cNvSpPr txBox="1"/>
          <p:nvPr>
            <p:ph type="title"/>
          </p:nvPr>
        </p:nvSpPr>
        <p:spPr>
          <a:xfrm>
            <a:off x="838200" y="1184964"/>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4" name="Google Shape;474;p90"/>
          <p:cNvSpPr txBox="1"/>
          <p:nvPr>
            <p:ph idx="1" type="body"/>
          </p:nvPr>
        </p:nvSpPr>
        <p:spPr>
          <a:xfrm>
            <a:off x="6172200" y="3792802"/>
            <a:ext cx="5181600" cy="18255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5" name="Google Shape;475;p90"/>
          <p:cNvSpPr txBox="1"/>
          <p:nvPr>
            <p:ph idx="2" type="body"/>
          </p:nvPr>
        </p:nvSpPr>
        <p:spPr>
          <a:xfrm>
            <a:off x="838200" y="1825625"/>
            <a:ext cx="5181600" cy="37925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6" name="Google Shape;476;p90"/>
          <p:cNvSpPr txBox="1"/>
          <p:nvPr>
            <p:ph idx="3" type="body"/>
          </p:nvPr>
        </p:nvSpPr>
        <p:spPr>
          <a:xfrm>
            <a:off x="6172200" y="1825626"/>
            <a:ext cx="5181600" cy="18255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6" name="Shape 76"/>
        <p:cNvGrpSpPr/>
        <p:nvPr/>
      </p:nvGrpSpPr>
      <p:grpSpPr>
        <a:xfrm>
          <a:off x="0" y="0"/>
          <a:ext cx="0" cy="0"/>
          <a:chOff x="0" y="0"/>
          <a:chExt cx="0" cy="0"/>
        </a:xfrm>
      </p:grpSpPr>
      <p:sp>
        <p:nvSpPr>
          <p:cNvPr id="77" name="Google Shape;77;p7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0066A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7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9" name="Google Shape;79;p73"/>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0" name="Google Shape;80;p73"/>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81" name="Google Shape;81;p73"/>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2400" u="none" cap="none" strike="noStrike">
                <a:solidFill>
                  <a:schemeClr val="dk1"/>
                </a:solidFill>
                <a:latin typeface="Calibri"/>
                <a:ea typeface="Calibri"/>
                <a:cs typeface="Calibri"/>
                <a:sym typeface="Calibri"/>
              </a:defRPr>
            </a:lvl1pPr>
            <a:lvl2pPr indent="0" lvl="1" marL="0" marR="0" rtl="0" algn="l">
              <a:spcBef>
                <a:spcPts val="0"/>
              </a:spcBef>
              <a:buNone/>
              <a:defRPr b="0" i="0" sz="2400" u="none" cap="none" strike="noStrike">
                <a:solidFill>
                  <a:schemeClr val="dk1"/>
                </a:solidFill>
                <a:latin typeface="Calibri"/>
                <a:ea typeface="Calibri"/>
                <a:cs typeface="Calibri"/>
                <a:sym typeface="Calibri"/>
              </a:defRPr>
            </a:lvl2pPr>
            <a:lvl3pPr indent="0" lvl="2" marL="0" marR="0" rtl="0" algn="l">
              <a:spcBef>
                <a:spcPts val="0"/>
              </a:spcBef>
              <a:buNone/>
              <a:defRPr b="0" i="0" sz="2400" u="none" cap="none" strike="noStrike">
                <a:solidFill>
                  <a:schemeClr val="dk1"/>
                </a:solidFill>
                <a:latin typeface="Calibri"/>
                <a:ea typeface="Calibri"/>
                <a:cs typeface="Calibri"/>
                <a:sym typeface="Calibri"/>
              </a:defRPr>
            </a:lvl3pPr>
            <a:lvl4pPr indent="0" lvl="3" marL="0" marR="0" rtl="0" algn="l">
              <a:spcBef>
                <a:spcPts val="0"/>
              </a:spcBef>
              <a:buNone/>
              <a:defRPr b="0" i="0" sz="2400" u="none" cap="none" strike="noStrike">
                <a:solidFill>
                  <a:schemeClr val="dk1"/>
                </a:solidFill>
                <a:latin typeface="Calibri"/>
                <a:ea typeface="Calibri"/>
                <a:cs typeface="Calibri"/>
                <a:sym typeface="Calibri"/>
              </a:defRPr>
            </a:lvl4pPr>
            <a:lvl5pPr indent="0" lvl="4" marL="0" marR="0" rtl="0" algn="l">
              <a:spcBef>
                <a:spcPts val="0"/>
              </a:spcBef>
              <a:buNone/>
              <a:defRPr b="0" i="0" sz="2400" u="none" cap="none" strike="noStrike">
                <a:solidFill>
                  <a:schemeClr val="dk1"/>
                </a:solidFill>
                <a:latin typeface="Calibri"/>
                <a:ea typeface="Calibri"/>
                <a:cs typeface="Calibri"/>
                <a:sym typeface="Calibri"/>
              </a:defRPr>
            </a:lvl5pPr>
            <a:lvl6pPr indent="0" lvl="5" marL="0" marR="0" rtl="0" algn="l">
              <a:spcBef>
                <a:spcPts val="0"/>
              </a:spcBef>
              <a:buNone/>
              <a:defRPr b="0" i="0" sz="2400" u="none" cap="none" strike="noStrike">
                <a:solidFill>
                  <a:schemeClr val="dk1"/>
                </a:solidFill>
                <a:latin typeface="Calibri"/>
                <a:ea typeface="Calibri"/>
                <a:cs typeface="Calibri"/>
                <a:sym typeface="Calibri"/>
              </a:defRPr>
            </a:lvl6pPr>
            <a:lvl7pPr indent="0" lvl="6" marL="0" marR="0" rtl="0" algn="l">
              <a:spcBef>
                <a:spcPts val="0"/>
              </a:spcBef>
              <a:buNone/>
              <a:defRPr b="0" i="0" sz="2400" u="none" cap="none" strike="noStrike">
                <a:solidFill>
                  <a:schemeClr val="dk1"/>
                </a:solidFill>
                <a:latin typeface="Calibri"/>
                <a:ea typeface="Calibri"/>
                <a:cs typeface="Calibri"/>
                <a:sym typeface="Calibri"/>
              </a:defRPr>
            </a:lvl7pPr>
            <a:lvl8pPr indent="0" lvl="7" marL="0" marR="0" rtl="0" algn="l">
              <a:spcBef>
                <a:spcPts val="0"/>
              </a:spcBef>
              <a:buNone/>
              <a:defRPr b="0" i="0" sz="2400" u="none" cap="none" strike="noStrike">
                <a:solidFill>
                  <a:schemeClr val="dk1"/>
                </a:solidFill>
                <a:latin typeface="Calibri"/>
                <a:ea typeface="Calibri"/>
                <a:cs typeface="Calibri"/>
                <a:sym typeface="Calibri"/>
              </a:defRPr>
            </a:lvl8pPr>
            <a:lvl9pPr indent="0" lvl="8" marL="0" marR="0" rtl="0" algn="l">
              <a:spcBef>
                <a:spcPts val="0"/>
              </a:spcBef>
              <a:buNone/>
              <a:defRPr b="0" i="0" sz="2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77" name="Shape 477"/>
        <p:cNvGrpSpPr/>
        <p:nvPr/>
      </p:nvGrpSpPr>
      <p:grpSpPr>
        <a:xfrm>
          <a:off x="0" y="0"/>
          <a:ext cx="0" cy="0"/>
          <a:chOff x="0" y="0"/>
          <a:chExt cx="0" cy="0"/>
        </a:xfrm>
      </p:grpSpPr>
      <p:sp>
        <p:nvSpPr>
          <p:cNvPr id="478" name="Google Shape;478;p91"/>
          <p:cNvSpPr txBox="1"/>
          <p:nvPr>
            <p:ph type="title"/>
          </p:nvPr>
        </p:nvSpPr>
        <p:spPr>
          <a:xfrm>
            <a:off x="838200" y="1187719"/>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9" name="Google Shape;479;p91"/>
          <p:cNvSpPr txBox="1"/>
          <p:nvPr>
            <p:ph idx="1" type="body"/>
          </p:nvPr>
        </p:nvSpPr>
        <p:spPr>
          <a:xfrm>
            <a:off x="6172200" y="3227707"/>
            <a:ext cx="5181600" cy="25329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0" name="Google Shape;480;p91"/>
          <p:cNvSpPr txBox="1"/>
          <p:nvPr>
            <p:ph idx="2" type="body"/>
          </p:nvPr>
        </p:nvSpPr>
        <p:spPr>
          <a:xfrm>
            <a:off x="838200" y="2215864"/>
            <a:ext cx="5181600" cy="35448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1" name="Google Shape;481;p91"/>
          <p:cNvSpPr txBox="1"/>
          <p:nvPr>
            <p:ph idx="3" type="body"/>
          </p:nvPr>
        </p:nvSpPr>
        <p:spPr>
          <a:xfrm>
            <a:off x="6172200" y="2215863"/>
            <a:ext cx="5181600" cy="1011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2" name="Google Shape;482;p91"/>
          <p:cNvSpPr txBox="1"/>
          <p:nvPr>
            <p:ph idx="4" type="body"/>
          </p:nvPr>
        </p:nvSpPr>
        <p:spPr>
          <a:xfrm>
            <a:off x="838200" y="1737735"/>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483" name="Shape 483"/>
        <p:cNvGrpSpPr/>
        <p:nvPr/>
      </p:nvGrpSpPr>
      <p:grpSpPr>
        <a:xfrm>
          <a:off x="0" y="0"/>
          <a:ext cx="0" cy="0"/>
          <a:chOff x="0" y="0"/>
          <a:chExt cx="0" cy="0"/>
        </a:xfrm>
      </p:grpSpPr>
      <p:sp>
        <p:nvSpPr>
          <p:cNvPr id="484" name="Google Shape;484;p92"/>
          <p:cNvSpPr txBox="1"/>
          <p:nvPr>
            <p:ph type="title"/>
          </p:nvPr>
        </p:nvSpPr>
        <p:spPr>
          <a:xfrm>
            <a:off x="838200" y="1187719"/>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5" name="Google Shape;485;p92"/>
          <p:cNvSpPr txBox="1"/>
          <p:nvPr>
            <p:ph idx="1" type="body"/>
          </p:nvPr>
        </p:nvSpPr>
        <p:spPr>
          <a:xfrm>
            <a:off x="838200" y="1737735"/>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6" name="Google Shape;486;p92"/>
          <p:cNvSpPr txBox="1"/>
          <p:nvPr>
            <p:ph idx="2" type="body"/>
          </p:nvPr>
        </p:nvSpPr>
        <p:spPr>
          <a:xfrm>
            <a:off x="838200" y="2231537"/>
            <a:ext cx="5181600" cy="361854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7" name="Google Shape;487;p92"/>
          <p:cNvSpPr txBox="1"/>
          <p:nvPr>
            <p:ph idx="3" type="body"/>
          </p:nvPr>
        </p:nvSpPr>
        <p:spPr>
          <a:xfrm>
            <a:off x="6172200" y="3253108"/>
            <a:ext cx="5181600" cy="259697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8" name="Google Shape;488;p92"/>
          <p:cNvSpPr txBox="1"/>
          <p:nvPr>
            <p:ph idx="4" type="body"/>
          </p:nvPr>
        </p:nvSpPr>
        <p:spPr>
          <a:xfrm>
            <a:off x="6172200" y="2241263"/>
            <a:ext cx="5181600" cy="1011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489" name="Shape 489"/>
        <p:cNvGrpSpPr/>
        <p:nvPr/>
      </p:nvGrpSpPr>
      <p:grpSpPr>
        <a:xfrm>
          <a:off x="0" y="0"/>
          <a:ext cx="0" cy="0"/>
          <a:chOff x="0" y="0"/>
          <a:chExt cx="0" cy="0"/>
        </a:xfrm>
      </p:grpSpPr>
      <p:sp>
        <p:nvSpPr>
          <p:cNvPr id="490" name="Google Shape;490;p93"/>
          <p:cNvSpPr txBox="1"/>
          <p:nvPr>
            <p:ph type="title"/>
          </p:nvPr>
        </p:nvSpPr>
        <p:spPr>
          <a:xfrm>
            <a:off x="838200" y="1184716"/>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1" name="Google Shape;491;p93"/>
          <p:cNvSpPr txBox="1"/>
          <p:nvPr>
            <p:ph idx="1" type="body"/>
          </p:nvPr>
        </p:nvSpPr>
        <p:spPr>
          <a:xfrm>
            <a:off x="6172200" y="4149994"/>
            <a:ext cx="5181600" cy="17312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2" name="Google Shape;492;p93"/>
          <p:cNvSpPr txBox="1"/>
          <p:nvPr>
            <p:ph idx="2" type="body"/>
          </p:nvPr>
        </p:nvSpPr>
        <p:spPr>
          <a:xfrm>
            <a:off x="838200" y="2168526"/>
            <a:ext cx="5181600" cy="183336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3" name="Google Shape;493;p93"/>
          <p:cNvSpPr txBox="1"/>
          <p:nvPr>
            <p:ph idx="3" type="body"/>
          </p:nvPr>
        </p:nvSpPr>
        <p:spPr>
          <a:xfrm>
            <a:off x="6172200" y="2190606"/>
            <a:ext cx="5181600" cy="181128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4" name="Google Shape;494;p93"/>
          <p:cNvSpPr txBox="1"/>
          <p:nvPr>
            <p:ph idx="4" type="body"/>
          </p:nvPr>
        </p:nvSpPr>
        <p:spPr>
          <a:xfrm>
            <a:off x="838200" y="4149994"/>
            <a:ext cx="5181600" cy="17312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i="1" sz="12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5" name="Google Shape;495;p93"/>
          <p:cNvSpPr txBox="1"/>
          <p:nvPr>
            <p:ph idx="5" type="body"/>
          </p:nvPr>
        </p:nvSpPr>
        <p:spPr>
          <a:xfrm>
            <a:off x="838200" y="1734732"/>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p:cSld name="Table">
    <p:spTree>
      <p:nvGrpSpPr>
        <p:cNvPr id="496" name="Shape 496"/>
        <p:cNvGrpSpPr/>
        <p:nvPr/>
      </p:nvGrpSpPr>
      <p:grpSpPr>
        <a:xfrm>
          <a:off x="0" y="0"/>
          <a:ext cx="0" cy="0"/>
          <a:chOff x="0" y="0"/>
          <a:chExt cx="0" cy="0"/>
        </a:xfrm>
      </p:grpSpPr>
      <p:sp>
        <p:nvSpPr>
          <p:cNvPr id="497" name="Google Shape;497;p94"/>
          <p:cNvSpPr txBox="1"/>
          <p:nvPr>
            <p:ph type="title"/>
          </p:nvPr>
        </p:nvSpPr>
        <p:spPr>
          <a:xfrm>
            <a:off x="838200" y="1184964"/>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8" name="Google Shape;498;p94"/>
          <p:cNvSpPr txBox="1"/>
          <p:nvPr>
            <p:ph idx="1" type="body"/>
          </p:nvPr>
        </p:nvSpPr>
        <p:spPr>
          <a:xfrm>
            <a:off x="838202" y="1825625"/>
            <a:ext cx="4026031" cy="37925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9" name="Google Shape;499;p94"/>
          <p:cNvSpPr/>
          <p:nvPr>
            <p:ph idx="2" type="tbl"/>
          </p:nvPr>
        </p:nvSpPr>
        <p:spPr>
          <a:xfrm>
            <a:off x="5052769" y="1825625"/>
            <a:ext cx="6301033" cy="3792539"/>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dk1"/>
              </a:buClr>
              <a:buSzPts val="1200"/>
              <a:buFont typeface="Calibri"/>
              <a:buNone/>
              <a:defRPr i="1" sz="12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500" name="Shape 500"/>
        <p:cNvGrpSpPr/>
        <p:nvPr/>
      </p:nvGrpSpPr>
      <p:grpSpPr>
        <a:xfrm>
          <a:off x="0" y="0"/>
          <a:ext cx="0" cy="0"/>
          <a:chOff x="0" y="0"/>
          <a:chExt cx="0" cy="0"/>
        </a:xfrm>
      </p:grpSpPr>
      <p:sp>
        <p:nvSpPr>
          <p:cNvPr id="501" name="Google Shape;501;p95"/>
          <p:cNvSpPr txBox="1"/>
          <p:nvPr>
            <p:ph type="title"/>
          </p:nvPr>
        </p:nvSpPr>
        <p:spPr>
          <a:xfrm>
            <a:off x="838200" y="1089581"/>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2" name="Google Shape;502;p95"/>
          <p:cNvSpPr txBox="1"/>
          <p:nvPr>
            <p:ph idx="1" type="body"/>
          </p:nvPr>
        </p:nvSpPr>
        <p:spPr>
          <a:xfrm>
            <a:off x="838200" y="3167667"/>
            <a:ext cx="10515600" cy="213988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3" name="Google Shape;503;p95"/>
          <p:cNvSpPr txBox="1"/>
          <p:nvPr>
            <p:ph idx="2" type="body"/>
          </p:nvPr>
        </p:nvSpPr>
        <p:spPr>
          <a:xfrm>
            <a:off x="838200" y="2155825"/>
            <a:ext cx="10515600" cy="10118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sz="2000"/>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4" name="Google Shape;504;p95"/>
          <p:cNvSpPr txBox="1"/>
          <p:nvPr>
            <p:ph idx="3" type="body"/>
          </p:nvPr>
        </p:nvSpPr>
        <p:spPr>
          <a:xfrm>
            <a:off x="838200" y="5307553"/>
            <a:ext cx="10515600" cy="6628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b="1" i="1" sz="2000">
                <a:solidFill>
                  <a:srgbClr val="0066A1"/>
                </a:solidFill>
              </a:defRPr>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5" name="Google Shape;505;p95"/>
          <p:cNvSpPr txBox="1"/>
          <p:nvPr>
            <p:ph idx="4" type="body"/>
          </p:nvPr>
        </p:nvSpPr>
        <p:spPr>
          <a:xfrm>
            <a:off x="838200" y="1639597"/>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and Image">
  <p:cSld name="Bullets and Image">
    <p:spTree>
      <p:nvGrpSpPr>
        <p:cNvPr id="506" name="Shape 506"/>
        <p:cNvGrpSpPr/>
        <p:nvPr/>
      </p:nvGrpSpPr>
      <p:grpSpPr>
        <a:xfrm>
          <a:off x="0" y="0"/>
          <a:ext cx="0" cy="0"/>
          <a:chOff x="0" y="0"/>
          <a:chExt cx="0" cy="0"/>
        </a:xfrm>
      </p:grpSpPr>
      <p:sp>
        <p:nvSpPr>
          <p:cNvPr id="507" name="Google Shape;507;p96"/>
          <p:cNvSpPr txBox="1"/>
          <p:nvPr>
            <p:ph type="title"/>
          </p:nvPr>
        </p:nvSpPr>
        <p:spPr>
          <a:xfrm>
            <a:off x="838200" y="1088657"/>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8" name="Google Shape;508;p96"/>
          <p:cNvSpPr txBox="1"/>
          <p:nvPr>
            <p:ph idx="1" type="body"/>
          </p:nvPr>
        </p:nvSpPr>
        <p:spPr>
          <a:xfrm>
            <a:off x="838200" y="2168526"/>
            <a:ext cx="6627829" cy="269396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9" name="Google Shape;509;p96"/>
          <p:cNvSpPr txBox="1"/>
          <p:nvPr>
            <p:ph idx="2" type="body"/>
          </p:nvPr>
        </p:nvSpPr>
        <p:spPr>
          <a:xfrm>
            <a:off x="838200" y="4953547"/>
            <a:ext cx="6627829" cy="71304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000"/>
              <a:buNone/>
              <a:defRPr b="1" sz="2000">
                <a:solidFill>
                  <a:srgbClr val="0066A1"/>
                </a:solidFill>
              </a:defRPr>
            </a:lvl1pPr>
            <a:lvl2pPr indent="-342900" lvl="1" marL="914400" algn="l">
              <a:lnSpc>
                <a:spcPct val="90000"/>
              </a:lnSpc>
              <a:spcBef>
                <a:spcPts val="500"/>
              </a:spcBef>
              <a:spcAft>
                <a:spcPts val="0"/>
              </a:spcAft>
              <a:buSzPts val="1800"/>
              <a:buChar char="-"/>
              <a:defRPr sz="1800"/>
            </a:lvl2pPr>
            <a:lvl3pPr indent="-342900" lvl="2" marL="1371600" algn="l">
              <a:lnSpc>
                <a:spcPct val="90000"/>
              </a:lnSpc>
              <a:spcBef>
                <a:spcPts val="500"/>
              </a:spcBef>
              <a:spcAft>
                <a:spcPts val="0"/>
              </a:spcAft>
              <a:buSzPts val="18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o"/>
              <a:defRPr sz="18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0" name="Google Shape;510;p96"/>
          <p:cNvSpPr/>
          <p:nvPr>
            <p:ph idx="3" type="pic"/>
          </p:nvPr>
        </p:nvSpPr>
        <p:spPr>
          <a:xfrm>
            <a:off x="7616858" y="2168525"/>
            <a:ext cx="3736943" cy="3495675"/>
          </a:xfrm>
          <a:prstGeom prst="rect">
            <a:avLst/>
          </a:prstGeom>
          <a:noFill/>
          <a:ln>
            <a:noFill/>
          </a:ln>
        </p:spPr>
      </p:sp>
      <p:sp>
        <p:nvSpPr>
          <p:cNvPr id="511" name="Google Shape;511;p96"/>
          <p:cNvSpPr txBox="1"/>
          <p:nvPr>
            <p:ph idx="4" type="body"/>
          </p:nvPr>
        </p:nvSpPr>
        <p:spPr>
          <a:xfrm>
            <a:off x="838200" y="1638673"/>
            <a:ext cx="10515600" cy="35684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Blank">
  <p:cSld name="Title Only Blank">
    <p:spTree>
      <p:nvGrpSpPr>
        <p:cNvPr id="82" name="Shape 82"/>
        <p:cNvGrpSpPr/>
        <p:nvPr/>
      </p:nvGrpSpPr>
      <p:grpSpPr>
        <a:xfrm>
          <a:off x="0" y="0"/>
          <a:ext cx="0" cy="0"/>
          <a:chOff x="0" y="0"/>
          <a:chExt cx="0" cy="0"/>
        </a:xfrm>
      </p:grpSpPr>
      <p:sp>
        <p:nvSpPr>
          <p:cNvPr id="83" name="Google Shape;83;p74"/>
          <p:cNvSpPr txBox="1"/>
          <p:nvPr>
            <p:ph type="title"/>
          </p:nvPr>
        </p:nvSpPr>
        <p:spPr>
          <a:xfrm>
            <a:off x="838200" y="1184964"/>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74"/>
          <p:cNvSpPr txBox="1"/>
          <p:nvPr>
            <p:ph idx="1" type="body"/>
          </p:nvPr>
        </p:nvSpPr>
        <p:spPr>
          <a:xfrm>
            <a:off x="838200" y="1825626"/>
            <a:ext cx="10515600" cy="394335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 Title Slide Opt 1 - Editable">
  <p:cSld name="Presentation Title Slide Opt 1 - Editable">
    <p:spTree>
      <p:nvGrpSpPr>
        <p:cNvPr id="85" name="Shape 85"/>
        <p:cNvGrpSpPr/>
        <p:nvPr/>
      </p:nvGrpSpPr>
      <p:grpSpPr>
        <a:xfrm>
          <a:off x="0" y="0"/>
          <a:ext cx="0" cy="0"/>
          <a:chOff x="0" y="0"/>
          <a:chExt cx="0" cy="0"/>
        </a:xfrm>
      </p:grpSpPr>
      <p:sp>
        <p:nvSpPr>
          <p:cNvPr id="86" name="Google Shape;86;p75"/>
          <p:cNvSpPr/>
          <p:nvPr/>
        </p:nvSpPr>
        <p:spPr>
          <a:xfrm>
            <a:off x="0" y="0"/>
            <a:ext cx="1242801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87" name="Google Shape;87;p75"/>
          <p:cNvSpPr txBox="1"/>
          <p:nvPr/>
        </p:nvSpPr>
        <p:spPr>
          <a:xfrm>
            <a:off x="468168" y="1320710"/>
            <a:ext cx="6681495" cy="142587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rgbClr val="00629B"/>
              </a:buClr>
              <a:buSzPts val="4800"/>
              <a:buFont typeface="Calibri"/>
              <a:buNone/>
            </a:pPr>
            <a:r>
              <a:rPr b="1" i="0" lang="en-US" sz="4800">
                <a:solidFill>
                  <a:srgbClr val="00629B"/>
                </a:solidFill>
                <a:latin typeface="Calibri"/>
                <a:ea typeface="Calibri"/>
                <a:cs typeface="Calibri"/>
                <a:sym typeface="Calibri"/>
              </a:rPr>
              <a:t>Where technology and philanthropy intersect</a:t>
            </a:r>
            <a:endParaRPr/>
          </a:p>
        </p:txBody>
      </p:sp>
      <p:sp>
        <p:nvSpPr>
          <p:cNvPr id="88" name="Google Shape;88;p75"/>
          <p:cNvSpPr txBox="1"/>
          <p:nvPr/>
        </p:nvSpPr>
        <p:spPr>
          <a:xfrm>
            <a:off x="468168" y="4988017"/>
            <a:ext cx="7027706" cy="1082674"/>
          </a:xfrm>
          <a:prstGeom prst="rect">
            <a:avLst/>
          </a:prstGeom>
          <a:noFill/>
          <a:ln>
            <a:noFill/>
          </a:ln>
        </p:spPr>
        <p:txBody>
          <a:bodyPr anchorCtr="0" anchor="t" bIns="0" lIns="0" spcFirstLastPara="1" rIns="0" wrap="square" tIns="0">
            <a:normAutofit/>
          </a:bodyPr>
          <a:lstStyle/>
          <a:p>
            <a:pPr indent="0" lvl="0" marL="0" marR="0" rtl="0" algn="l">
              <a:lnSpc>
                <a:spcPct val="121666"/>
              </a:lnSpc>
              <a:spcBef>
                <a:spcPts val="0"/>
              </a:spcBef>
              <a:spcAft>
                <a:spcPts val="0"/>
              </a:spcAft>
              <a:buClr>
                <a:srgbClr val="017377"/>
              </a:buClr>
              <a:buSzPts val="2400"/>
              <a:buFont typeface="Arial"/>
              <a:buNone/>
            </a:pPr>
            <a:r>
              <a:rPr b="1" i="1" lang="en-US" sz="2400">
                <a:solidFill>
                  <a:srgbClr val="017377"/>
                </a:solidFill>
                <a:latin typeface="Calibri"/>
                <a:ea typeface="Calibri"/>
                <a:cs typeface="Calibri"/>
                <a:sym typeface="Calibri"/>
              </a:rPr>
              <a:t>Together, we deliver opportunity,</a:t>
            </a:r>
            <a:br>
              <a:rPr b="1" i="1" lang="en-US" sz="2400">
                <a:solidFill>
                  <a:srgbClr val="017377"/>
                </a:solidFill>
                <a:latin typeface="Calibri"/>
                <a:ea typeface="Calibri"/>
                <a:cs typeface="Calibri"/>
                <a:sym typeface="Calibri"/>
              </a:rPr>
            </a:br>
            <a:r>
              <a:rPr b="1" i="1" lang="en-US" sz="2400">
                <a:solidFill>
                  <a:srgbClr val="017377"/>
                </a:solidFill>
                <a:latin typeface="Calibri"/>
                <a:ea typeface="Calibri"/>
                <a:cs typeface="Calibri"/>
                <a:sym typeface="Calibri"/>
              </a:rPr>
              <a:t>innovation and impact across the globe.</a:t>
            </a:r>
            <a:endParaRPr/>
          </a:p>
        </p:txBody>
      </p:sp>
      <p:pic>
        <p:nvPicPr>
          <p:cNvPr descr="A person and person kissing in a pool&#10;&#10;Description automatically generated with low confidence" id="89" name="Google Shape;89;p75"/>
          <p:cNvPicPr preferRelativeResize="0"/>
          <p:nvPr/>
        </p:nvPicPr>
        <p:blipFill rotWithShape="1">
          <a:blip r:embed="rId2">
            <a:alphaModFix/>
          </a:blip>
          <a:srcRect b="0" l="0" r="0" t="0"/>
          <a:stretch/>
        </p:blipFill>
        <p:spPr>
          <a:xfrm>
            <a:off x="5188665" y="0"/>
            <a:ext cx="7239347" cy="6858000"/>
          </a:xfrm>
          <a:prstGeom prst="rect">
            <a:avLst/>
          </a:prstGeom>
          <a:noFill/>
          <a:ln>
            <a:noFill/>
          </a:ln>
        </p:spPr>
      </p:pic>
      <p:sp>
        <p:nvSpPr>
          <p:cNvPr id="90" name="Google Shape;90;p75"/>
          <p:cNvSpPr txBox="1"/>
          <p:nvPr/>
        </p:nvSpPr>
        <p:spPr>
          <a:xfrm>
            <a:off x="-2028085" y="6349154"/>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629B"/>
                </a:solidFill>
                <a:latin typeface="Calibri"/>
                <a:ea typeface="Calibri"/>
                <a:cs typeface="Calibri"/>
                <a:sym typeface="Calibri"/>
              </a:rPr>
              <a:t>‹#›</a:t>
            </a:fld>
            <a:endParaRPr sz="1200">
              <a:solidFill>
                <a:srgbClr val="00629B"/>
              </a:solidFill>
              <a:latin typeface="Calibri"/>
              <a:ea typeface="Calibri"/>
              <a:cs typeface="Calibri"/>
              <a:sym typeface="Calibri"/>
            </a:endParaRPr>
          </a:p>
        </p:txBody>
      </p:sp>
      <p:pic>
        <p:nvPicPr>
          <p:cNvPr id="91" name="Google Shape;91;p75"/>
          <p:cNvPicPr preferRelativeResize="0"/>
          <p:nvPr/>
        </p:nvPicPr>
        <p:blipFill rotWithShape="1">
          <a:blip r:embed="rId3">
            <a:alphaModFix/>
          </a:blip>
          <a:srcRect b="0" l="0" r="0" t="0"/>
          <a:stretch/>
        </p:blipFill>
        <p:spPr>
          <a:xfrm>
            <a:off x="968453" y="6441485"/>
            <a:ext cx="1910009" cy="224706"/>
          </a:xfrm>
          <a:prstGeom prst="rect">
            <a:avLst/>
          </a:prstGeom>
          <a:noFill/>
          <a:ln>
            <a:noFill/>
          </a:ln>
        </p:spPr>
      </p:pic>
      <p:pic>
        <p:nvPicPr>
          <p:cNvPr descr="A picture containing text, clipart&#10;&#10;Description automatically generated" id="92" name="Google Shape;92;p75"/>
          <p:cNvPicPr preferRelativeResize="0"/>
          <p:nvPr/>
        </p:nvPicPr>
        <p:blipFill rotWithShape="1">
          <a:blip r:embed="rId4">
            <a:alphaModFix/>
          </a:blip>
          <a:srcRect b="0" l="0" r="0" t="0"/>
          <a:stretch/>
        </p:blipFill>
        <p:spPr>
          <a:xfrm>
            <a:off x="10861609" y="6393115"/>
            <a:ext cx="1014823" cy="295990"/>
          </a:xfrm>
          <a:prstGeom prst="rect">
            <a:avLst/>
          </a:prstGeom>
          <a:noFill/>
          <a:ln>
            <a:noFill/>
          </a:ln>
        </p:spPr>
      </p:pic>
      <p:pic>
        <p:nvPicPr>
          <p:cNvPr id="93" name="Google Shape;93;p75"/>
          <p:cNvPicPr preferRelativeResize="0"/>
          <p:nvPr/>
        </p:nvPicPr>
        <p:blipFill rotWithShape="1">
          <a:blip r:embed="rId5">
            <a:alphaModFix/>
          </a:blip>
          <a:srcRect b="0" l="0" r="0" t="0"/>
          <a:stretch/>
        </p:blipFill>
        <p:spPr>
          <a:xfrm>
            <a:off x="525789" y="348170"/>
            <a:ext cx="2352673" cy="552597"/>
          </a:xfrm>
          <a:prstGeom prst="rect">
            <a:avLst/>
          </a:prstGeom>
          <a:noFill/>
          <a:ln>
            <a:noFill/>
          </a:ln>
        </p:spPr>
      </p:pic>
      <p:pic>
        <p:nvPicPr>
          <p:cNvPr id="94" name="Google Shape;94;p75"/>
          <p:cNvPicPr preferRelativeResize="0"/>
          <p:nvPr/>
        </p:nvPicPr>
        <p:blipFill rotWithShape="1">
          <a:blip r:embed="rId6">
            <a:alphaModFix/>
          </a:blip>
          <a:srcRect b="0" l="0" r="0" t="0"/>
          <a:stretch/>
        </p:blipFill>
        <p:spPr>
          <a:xfrm>
            <a:off x="227538" y="2903622"/>
            <a:ext cx="7584968" cy="189304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Only Blank">
  <p:cSld name="3_Title Only Blank">
    <p:spTree>
      <p:nvGrpSpPr>
        <p:cNvPr id="96" name="Shape 96"/>
        <p:cNvGrpSpPr/>
        <p:nvPr/>
      </p:nvGrpSpPr>
      <p:grpSpPr>
        <a:xfrm>
          <a:off x="0" y="0"/>
          <a:ext cx="0" cy="0"/>
          <a:chOff x="0" y="0"/>
          <a:chExt cx="0" cy="0"/>
        </a:xfrm>
      </p:grpSpPr>
      <p:sp>
        <p:nvSpPr>
          <p:cNvPr id="97" name="Google Shape;97;p77"/>
          <p:cNvSpPr txBox="1"/>
          <p:nvPr>
            <p:ph type="title"/>
          </p:nvPr>
        </p:nvSpPr>
        <p:spPr>
          <a:xfrm>
            <a:off x="838200" y="1184964"/>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77"/>
          <p:cNvSpPr txBox="1"/>
          <p:nvPr>
            <p:ph idx="1" type="body"/>
          </p:nvPr>
        </p:nvSpPr>
        <p:spPr>
          <a:xfrm>
            <a:off x="838200" y="1825626"/>
            <a:ext cx="10515600" cy="394335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77"/>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2400">
                <a:solidFill>
                  <a:schemeClr val="dk1"/>
                </a:solidFill>
                <a:latin typeface="Calibri"/>
                <a:ea typeface="Calibri"/>
                <a:cs typeface="Calibri"/>
                <a:sym typeface="Calibri"/>
              </a:defRPr>
            </a:lvl1pPr>
            <a:lvl2pPr indent="0" lvl="1" marL="0" marR="0" rtl="0" algn="l">
              <a:spcBef>
                <a:spcPts val="0"/>
              </a:spcBef>
              <a:buNone/>
              <a:defRPr sz="2400">
                <a:solidFill>
                  <a:schemeClr val="dk1"/>
                </a:solidFill>
                <a:latin typeface="Calibri"/>
                <a:ea typeface="Calibri"/>
                <a:cs typeface="Calibri"/>
                <a:sym typeface="Calibri"/>
              </a:defRPr>
            </a:lvl2pPr>
            <a:lvl3pPr indent="0" lvl="2" marL="0" marR="0" rtl="0" algn="l">
              <a:spcBef>
                <a:spcPts val="0"/>
              </a:spcBef>
              <a:buNone/>
              <a:defRPr sz="2400">
                <a:solidFill>
                  <a:schemeClr val="dk1"/>
                </a:solidFill>
                <a:latin typeface="Calibri"/>
                <a:ea typeface="Calibri"/>
                <a:cs typeface="Calibri"/>
                <a:sym typeface="Calibri"/>
              </a:defRPr>
            </a:lvl3pPr>
            <a:lvl4pPr indent="0" lvl="3" marL="0" marR="0" rtl="0" algn="l">
              <a:spcBef>
                <a:spcPts val="0"/>
              </a:spcBef>
              <a:buNone/>
              <a:defRPr sz="2400">
                <a:solidFill>
                  <a:schemeClr val="dk1"/>
                </a:solidFill>
                <a:latin typeface="Calibri"/>
                <a:ea typeface="Calibri"/>
                <a:cs typeface="Calibri"/>
                <a:sym typeface="Calibri"/>
              </a:defRPr>
            </a:lvl4pPr>
            <a:lvl5pPr indent="0" lvl="4" marL="0" marR="0" rtl="0" algn="l">
              <a:spcBef>
                <a:spcPts val="0"/>
              </a:spcBef>
              <a:buNone/>
              <a:defRPr sz="2400">
                <a:solidFill>
                  <a:schemeClr val="dk1"/>
                </a:solidFill>
                <a:latin typeface="Calibri"/>
                <a:ea typeface="Calibri"/>
                <a:cs typeface="Calibri"/>
                <a:sym typeface="Calibri"/>
              </a:defRPr>
            </a:lvl5pPr>
            <a:lvl6pPr indent="0" lvl="5" marL="0" marR="0" rtl="0" algn="l">
              <a:spcBef>
                <a:spcPts val="0"/>
              </a:spcBef>
              <a:buNone/>
              <a:defRPr sz="2400">
                <a:solidFill>
                  <a:schemeClr val="dk1"/>
                </a:solidFill>
                <a:latin typeface="Calibri"/>
                <a:ea typeface="Calibri"/>
                <a:cs typeface="Calibri"/>
                <a:sym typeface="Calibri"/>
              </a:defRPr>
            </a:lvl6pPr>
            <a:lvl7pPr indent="0" lvl="6" marL="0" marR="0" rtl="0" algn="l">
              <a:spcBef>
                <a:spcPts val="0"/>
              </a:spcBef>
              <a:buNone/>
              <a:defRPr sz="2400">
                <a:solidFill>
                  <a:schemeClr val="dk1"/>
                </a:solidFill>
                <a:latin typeface="Calibri"/>
                <a:ea typeface="Calibri"/>
                <a:cs typeface="Calibri"/>
                <a:sym typeface="Calibri"/>
              </a:defRPr>
            </a:lvl7pPr>
            <a:lvl8pPr indent="0" lvl="7" marL="0" marR="0" rtl="0" algn="l">
              <a:spcBef>
                <a:spcPts val="0"/>
              </a:spcBef>
              <a:buNone/>
              <a:defRPr sz="2400">
                <a:solidFill>
                  <a:schemeClr val="dk1"/>
                </a:solidFill>
                <a:latin typeface="Calibri"/>
                <a:ea typeface="Calibri"/>
                <a:cs typeface="Calibri"/>
                <a:sym typeface="Calibri"/>
              </a:defRPr>
            </a:lvl8pPr>
            <a:lvl9pPr indent="0" lvl="8" marL="0" marR="0" rtl="0" algn="l">
              <a:spcBef>
                <a:spcPts val="0"/>
              </a:spcBef>
              <a:buNone/>
              <a:defRPr sz="2400">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100" name="Google Shape;100;p77"/>
          <p:cNvSpPr txBox="1"/>
          <p:nvPr>
            <p:ph idx="2" type="body"/>
          </p:nvPr>
        </p:nvSpPr>
        <p:spPr>
          <a:xfrm>
            <a:off x="838200" y="1106197"/>
            <a:ext cx="10515600" cy="3568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b="1" i="1" sz="2400">
                <a:solidFill>
                  <a:srgbClr val="7F7F7F"/>
                </a:solidFill>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Blank">
  <p:cSld name="1_Title Only Blank">
    <p:spTree>
      <p:nvGrpSpPr>
        <p:cNvPr id="101" name="Shape 101"/>
        <p:cNvGrpSpPr/>
        <p:nvPr/>
      </p:nvGrpSpPr>
      <p:grpSpPr>
        <a:xfrm>
          <a:off x="0" y="0"/>
          <a:ext cx="0" cy="0"/>
          <a:chOff x="0" y="0"/>
          <a:chExt cx="0" cy="0"/>
        </a:xfrm>
      </p:grpSpPr>
      <p:sp>
        <p:nvSpPr>
          <p:cNvPr id="102" name="Google Shape;102;p78"/>
          <p:cNvSpPr txBox="1"/>
          <p:nvPr>
            <p:ph type="title"/>
          </p:nvPr>
        </p:nvSpPr>
        <p:spPr>
          <a:xfrm>
            <a:off x="838200" y="1184964"/>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78"/>
          <p:cNvSpPr txBox="1"/>
          <p:nvPr>
            <p:ph idx="1" type="body"/>
          </p:nvPr>
        </p:nvSpPr>
        <p:spPr>
          <a:xfrm>
            <a:off x="838200" y="1825626"/>
            <a:ext cx="10515600" cy="394335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picture containing stationary&#10;&#10;Description automatically generated" id="104" name="Google Shape;104;p78"/>
          <p:cNvPicPr preferRelativeResize="0"/>
          <p:nvPr/>
        </p:nvPicPr>
        <p:blipFill rotWithShape="1">
          <a:blip r:embed="rId2">
            <a:alphaModFix/>
          </a:blip>
          <a:srcRect b="0" l="0" r="0" t="0"/>
          <a:stretch/>
        </p:blipFill>
        <p:spPr>
          <a:xfrm>
            <a:off x="0" y="0"/>
            <a:ext cx="12192000" cy="5981700"/>
          </a:xfrm>
          <a:prstGeom prst="rect">
            <a:avLst/>
          </a:prstGeom>
          <a:noFill/>
          <a:ln>
            <a:noFill/>
          </a:ln>
        </p:spPr>
      </p:pic>
      <p:sp>
        <p:nvSpPr>
          <p:cNvPr id="105" name="Google Shape;105;p78"/>
          <p:cNvSpPr/>
          <p:nvPr/>
        </p:nvSpPr>
        <p:spPr>
          <a:xfrm>
            <a:off x="0" y="723899"/>
            <a:ext cx="12192000" cy="556334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06" name="Google Shape;106;p78"/>
          <p:cNvSpPr/>
          <p:nvPr/>
        </p:nvSpPr>
        <p:spPr>
          <a:xfrm flipH="1">
            <a:off x="10344148" y="-2187"/>
            <a:ext cx="1847852" cy="1085551"/>
          </a:xfrm>
          <a:prstGeom prst="snip1Rect">
            <a:avLst>
              <a:gd fmla="val 16667" name="adj"/>
            </a:avLst>
          </a:prstGeom>
          <a:gradFill>
            <a:gsLst>
              <a:gs pos="0">
                <a:srgbClr val="0066A1"/>
              </a:gs>
              <a:gs pos="48000">
                <a:srgbClr val="70278A"/>
              </a:gs>
              <a:gs pos="83000">
                <a:srgbClr val="70278A"/>
              </a:gs>
              <a:gs pos="100000">
                <a:srgbClr val="70278A"/>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07" name="Google Shape;107;p78"/>
          <p:cNvSpPr/>
          <p:nvPr/>
        </p:nvSpPr>
        <p:spPr>
          <a:xfrm flipH="1">
            <a:off x="2888673" y="134307"/>
            <a:ext cx="9303327" cy="3606798"/>
          </a:xfrm>
          <a:prstGeom prst="snip1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nvGrpSpPr>
          <p:cNvPr id="108" name="Google Shape;108;p78"/>
          <p:cNvGrpSpPr/>
          <p:nvPr/>
        </p:nvGrpSpPr>
        <p:grpSpPr>
          <a:xfrm>
            <a:off x="6305135" y="5926415"/>
            <a:ext cx="3909463" cy="709953"/>
            <a:chOff x="6299158" y="5932391"/>
            <a:chExt cx="3909463" cy="709953"/>
          </a:xfrm>
        </p:grpSpPr>
        <p:grpSp>
          <p:nvGrpSpPr>
            <p:cNvPr id="109" name="Google Shape;109;p78"/>
            <p:cNvGrpSpPr/>
            <p:nvPr/>
          </p:nvGrpSpPr>
          <p:grpSpPr>
            <a:xfrm>
              <a:off x="6299158" y="5932391"/>
              <a:ext cx="709953" cy="709953"/>
              <a:chOff x="4809194" y="3691149"/>
              <a:chExt cx="1457739" cy="1457739"/>
            </a:xfrm>
          </p:grpSpPr>
          <p:sp>
            <p:nvSpPr>
              <p:cNvPr id="110" name="Google Shape;110;p78"/>
              <p:cNvSpPr/>
              <p:nvPr/>
            </p:nvSpPr>
            <p:spPr>
              <a:xfrm>
                <a:off x="4809194" y="3691149"/>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11" name="Google Shape;111;p78"/>
              <p:cNvSpPr/>
              <p:nvPr/>
            </p:nvSpPr>
            <p:spPr>
              <a:xfrm>
                <a:off x="4980126" y="3862081"/>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Icon&#10;&#10;Description automatically generated" id="112" name="Google Shape;112;p78"/>
              <p:cNvPicPr preferRelativeResize="0"/>
              <p:nvPr/>
            </p:nvPicPr>
            <p:blipFill rotWithShape="1">
              <a:blip r:embed="rId3">
                <a:alphaModFix/>
              </a:blip>
              <a:srcRect b="0" l="0" r="0" t="0"/>
              <a:stretch/>
            </p:blipFill>
            <p:spPr>
              <a:xfrm>
                <a:off x="5080863" y="3962415"/>
                <a:ext cx="914400" cy="914400"/>
              </a:xfrm>
              <a:prstGeom prst="rect">
                <a:avLst/>
              </a:prstGeom>
              <a:noFill/>
              <a:ln>
                <a:noFill/>
              </a:ln>
            </p:spPr>
          </p:pic>
        </p:grpSp>
        <p:grpSp>
          <p:nvGrpSpPr>
            <p:cNvPr id="113" name="Google Shape;113;p78"/>
            <p:cNvGrpSpPr/>
            <p:nvPr/>
          </p:nvGrpSpPr>
          <p:grpSpPr>
            <a:xfrm>
              <a:off x="7099036" y="5932391"/>
              <a:ext cx="709953" cy="709953"/>
              <a:chOff x="4809194" y="556063"/>
              <a:chExt cx="1457739" cy="1457739"/>
            </a:xfrm>
          </p:grpSpPr>
          <p:grpSp>
            <p:nvGrpSpPr>
              <p:cNvPr id="114" name="Google Shape;114;p78"/>
              <p:cNvGrpSpPr/>
              <p:nvPr/>
            </p:nvGrpSpPr>
            <p:grpSpPr>
              <a:xfrm>
                <a:off x="4809194" y="556063"/>
                <a:ext cx="1457739" cy="1457739"/>
                <a:chOff x="4809194" y="556063"/>
                <a:chExt cx="1457739" cy="1457739"/>
              </a:xfrm>
            </p:grpSpPr>
            <p:sp>
              <p:nvSpPr>
                <p:cNvPr id="115" name="Google Shape;115;p78"/>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16" name="Google Shape;116;p78"/>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117" name="Google Shape;117;p78"/>
              <p:cNvPicPr preferRelativeResize="0"/>
              <p:nvPr/>
            </p:nvPicPr>
            <p:blipFill rotWithShape="1">
              <a:blip r:embed="rId4">
                <a:alphaModFix/>
              </a:blip>
              <a:srcRect b="0" l="0" r="0" t="0"/>
              <a:stretch/>
            </p:blipFill>
            <p:spPr>
              <a:xfrm>
                <a:off x="5080973" y="870204"/>
                <a:ext cx="914400" cy="914400"/>
              </a:xfrm>
              <a:prstGeom prst="rect">
                <a:avLst/>
              </a:prstGeom>
              <a:noFill/>
              <a:ln>
                <a:noFill/>
              </a:ln>
            </p:spPr>
          </p:pic>
        </p:grpSp>
        <p:grpSp>
          <p:nvGrpSpPr>
            <p:cNvPr id="118" name="Google Shape;118;p78"/>
            <p:cNvGrpSpPr/>
            <p:nvPr/>
          </p:nvGrpSpPr>
          <p:grpSpPr>
            <a:xfrm>
              <a:off x="7898913" y="5932391"/>
              <a:ext cx="709953" cy="709953"/>
              <a:chOff x="6256157" y="556063"/>
              <a:chExt cx="1457739" cy="1457739"/>
            </a:xfrm>
          </p:grpSpPr>
          <p:grpSp>
            <p:nvGrpSpPr>
              <p:cNvPr id="119" name="Google Shape;119;p78"/>
              <p:cNvGrpSpPr/>
              <p:nvPr/>
            </p:nvGrpSpPr>
            <p:grpSpPr>
              <a:xfrm>
                <a:off x="6256157" y="556063"/>
                <a:ext cx="1457739" cy="1457739"/>
                <a:chOff x="4809194" y="556063"/>
                <a:chExt cx="1457739" cy="1457739"/>
              </a:xfrm>
            </p:grpSpPr>
            <p:sp>
              <p:nvSpPr>
                <p:cNvPr id="120" name="Google Shape;120;p78"/>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21" name="Google Shape;121;p78"/>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122" name="Google Shape;122;p78"/>
              <p:cNvPicPr preferRelativeResize="0"/>
              <p:nvPr/>
            </p:nvPicPr>
            <p:blipFill rotWithShape="1">
              <a:blip r:embed="rId5">
                <a:alphaModFix/>
              </a:blip>
              <a:srcRect b="0" l="0" r="0" t="0"/>
              <a:stretch/>
            </p:blipFill>
            <p:spPr>
              <a:xfrm>
                <a:off x="6556352" y="819964"/>
                <a:ext cx="875936" cy="875936"/>
              </a:xfrm>
              <a:prstGeom prst="rect">
                <a:avLst/>
              </a:prstGeom>
              <a:noFill/>
              <a:ln>
                <a:noFill/>
              </a:ln>
            </p:spPr>
          </p:pic>
        </p:grpSp>
        <p:grpSp>
          <p:nvGrpSpPr>
            <p:cNvPr id="123" name="Google Shape;123;p78"/>
            <p:cNvGrpSpPr/>
            <p:nvPr/>
          </p:nvGrpSpPr>
          <p:grpSpPr>
            <a:xfrm>
              <a:off x="8698791" y="5932391"/>
              <a:ext cx="709953" cy="709953"/>
              <a:chOff x="8346214" y="556063"/>
              <a:chExt cx="1457739" cy="1457739"/>
            </a:xfrm>
          </p:grpSpPr>
          <p:grpSp>
            <p:nvGrpSpPr>
              <p:cNvPr id="124" name="Google Shape;124;p78"/>
              <p:cNvGrpSpPr/>
              <p:nvPr/>
            </p:nvGrpSpPr>
            <p:grpSpPr>
              <a:xfrm>
                <a:off x="8346214" y="556063"/>
                <a:ext cx="1457739" cy="1457739"/>
                <a:chOff x="4809194" y="556063"/>
                <a:chExt cx="1457739" cy="1457739"/>
              </a:xfrm>
            </p:grpSpPr>
            <p:sp>
              <p:nvSpPr>
                <p:cNvPr id="125" name="Google Shape;125;p78"/>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26" name="Google Shape;126;p78"/>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127" name="Google Shape;127;p78"/>
              <p:cNvPicPr preferRelativeResize="0"/>
              <p:nvPr/>
            </p:nvPicPr>
            <p:blipFill rotWithShape="1">
              <a:blip r:embed="rId6">
                <a:alphaModFix/>
              </a:blip>
              <a:srcRect b="0" l="0" r="0" t="0"/>
              <a:stretch/>
            </p:blipFill>
            <p:spPr>
              <a:xfrm>
                <a:off x="8619052" y="827732"/>
                <a:ext cx="914400" cy="914400"/>
              </a:xfrm>
              <a:prstGeom prst="rect">
                <a:avLst/>
              </a:prstGeom>
              <a:noFill/>
              <a:ln>
                <a:noFill/>
              </a:ln>
            </p:spPr>
          </p:pic>
        </p:grpSp>
        <p:grpSp>
          <p:nvGrpSpPr>
            <p:cNvPr id="128" name="Google Shape;128;p78"/>
            <p:cNvGrpSpPr/>
            <p:nvPr/>
          </p:nvGrpSpPr>
          <p:grpSpPr>
            <a:xfrm>
              <a:off x="9498668" y="5932391"/>
              <a:ext cx="709953" cy="709953"/>
              <a:chOff x="9498668" y="5932391"/>
              <a:chExt cx="709953" cy="709953"/>
            </a:xfrm>
          </p:grpSpPr>
          <p:grpSp>
            <p:nvGrpSpPr>
              <p:cNvPr id="129" name="Google Shape;129;p78"/>
              <p:cNvGrpSpPr/>
              <p:nvPr/>
            </p:nvGrpSpPr>
            <p:grpSpPr>
              <a:xfrm>
                <a:off x="9498668" y="5932391"/>
                <a:ext cx="709953" cy="709953"/>
                <a:chOff x="4809194" y="556063"/>
                <a:chExt cx="1457739" cy="1457739"/>
              </a:xfrm>
            </p:grpSpPr>
            <p:sp>
              <p:nvSpPr>
                <p:cNvPr id="130" name="Google Shape;130;p78"/>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31" name="Google Shape;131;p78"/>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id="132" name="Google Shape;132;p78"/>
              <p:cNvPicPr preferRelativeResize="0"/>
              <p:nvPr/>
            </p:nvPicPr>
            <p:blipFill rotWithShape="1">
              <a:blip r:embed="rId7">
                <a:alphaModFix/>
              </a:blip>
              <a:srcRect b="0" l="0" r="0" t="0"/>
              <a:stretch/>
            </p:blipFill>
            <p:spPr>
              <a:xfrm>
                <a:off x="9656431" y="6072587"/>
                <a:ext cx="394427" cy="355758"/>
              </a:xfrm>
              <a:prstGeom prst="rect">
                <a:avLst/>
              </a:prstGeom>
              <a:noFill/>
              <a:ln>
                <a:noFill/>
              </a:ln>
            </p:spPr>
          </p:pic>
        </p:grpSp>
      </p:grpSp>
      <p:pic>
        <p:nvPicPr>
          <p:cNvPr id="133" name="Google Shape;133;p78"/>
          <p:cNvPicPr preferRelativeResize="0"/>
          <p:nvPr/>
        </p:nvPicPr>
        <p:blipFill rotWithShape="1">
          <a:blip r:embed="rId8">
            <a:alphaModFix/>
          </a:blip>
          <a:srcRect b="0" l="0" r="0" t="0"/>
          <a:stretch/>
        </p:blipFill>
        <p:spPr>
          <a:xfrm>
            <a:off x="468168" y="154604"/>
            <a:ext cx="2352673" cy="55259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Title Slide Opt 1">
  <p:cSld name="Divider Title Slide Opt 1">
    <p:spTree>
      <p:nvGrpSpPr>
        <p:cNvPr id="134" name="Shape 134"/>
        <p:cNvGrpSpPr/>
        <p:nvPr/>
      </p:nvGrpSpPr>
      <p:grpSpPr>
        <a:xfrm>
          <a:off x="0" y="0"/>
          <a:ext cx="0" cy="0"/>
          <a:chOff x="0" y="0"/>
          <a:chExt cx="0" cy="0"/>
        </a:xfrm>
      </p:grpSpPr>
      <p:pic>
        <p:nvPicPr>
          <p:cNvPr id="135" name="Google Shape;135;p7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6" name="Google Shape;136;p79"/>
          <p:cNvSpPr txBox="1"/>
          <p:nvPr/>
        </p:nvSpPr>
        <p:spPr>
          <a:xfrm>
            <a:off x="468168" y="2613609"/>
            <a:ext cx="6681495" cy="1425870"/>
          </a:xfrm>
          <a:prstGeom prst="rect">
            <a:avLst/>
          </a:prstGeom>
          <a:noFill/>
          <a:ln>
            <a:noFill/>
          </a:ln>
        </p:spPr>
        <p:txBody>
          <a:bodyPr anchorCtr="0" anchor="t" bIns="0" lIns="0" spcFirstLastPara="1" rIns="0" wrap="square" tIns="0">
            <a:normAutofit/>
          </a:bodyPr>
          <a:lstStyle/>
          <a:p>
            <a:pPr indent="0" lvl="0" marL="0" marR="0" rtl="0" algn="l">
              <a:lnSpc>
                <a:spcPct val="90000"/>
              </a:lnSpc>
              <a:spcBef>
                <a:spcPts val="0"/>
              </a:spcBef>
              <a:spcAft>
                <a:spcPts val="0"/>
              </a:spcAft>
              <a:buClr>
                <a:schemeClr val="lt1"/>
              </a:buClr>
              <a:buSzPts val="6000"/>
              <a:buFont typeface="Calibri"/>
              <a:buNone/>
            </a:pPr>
            <a:r>
              <a:rPr b="1" i="0" lang="en-US" sz="6000">
                <a:solidFill>
                  <a:schemeClr val="lt1"/>
                </a:solidFill>
                <a:latin typeface="Calibri"/>
                <a:ea typeface="Calibri"/>
                <a:cs typeface="Calibri"/>
                <a:sym typeface="Calibri"/>
              </a:rPr>
              <a:t>Illuminate</a:t>
            </a:r>
            <a:endParaRPr/>
          </a:p>
        </p:txBody>
      </p:sp>
      <p:sp>
        <p:nvSpPr>
          <p:cNvPr id="137" name="Google Shape;137;p79"/>
          <p:cNvSpPr txBox="1"/>
          <p:nvPr/>
        </p:nvSpPr>
        <p:spPr>
          <a:xfrm>
            <a:off x="468168" y="3458304"/>
            <a:ext cx="7027706" cy="1082674"/>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chemeClr val="lt1"/>
              </a:buClr>
              <a:buSzPts val="2400"/>
              <a:buFont typeface="Arial"/>
              <a:buNone/>
            </a:pPr>
            <a:r>
              <a:rPr b="0" i="1" lang="en-US" sz="2400">
                <a:solidFill>
                  <a:schemeClr val="lt1"/>
                </a:solidFill>
                <a:latin typeface="Calibri"/>
                <a:ea typeface="Calibri"/>
                <a:cs typeface="Calibri"/>
                <a:sym typeface="Calibri"/>
              </a:rPr>
              <a:t>Illuminate the Possibilities of Technology </a:t>
            </a:r>
            <a:br>
              <a:rPr b="0" i="1" lang="en-US" sz="2400">
                <a:solidFill>
                  <a:schemeClr val="lt1"/>
                </a:solidFill>
                <a:latin typeface="Calibri"/>
                <a:ea typeface="Calibri"/>
                <a:cs typeface="Calibri"/>
                <a:sym typeface="Calibri"/>
              </a:rPr>
            </a:br>
            <a:r>
              <a:rPr b="0" i="1" lang="en-US" sz="2400">
                <a:solidFill>
                  <a:schemeClr val="lt1"/>
                </a:solidFill>
                <a:latin typeface="Calibri"/>
                <a:ea typeface="Calibri"/>
                <a:cs typeface="Calibri"/>
                <a:sym typeface="Calibri"/>
              </a:rPr>
              <a:t>by Using It to Address Global Challenges</a:t>
            </a:r>
            <a:endParaRPr/>
          </a:p>
        </p:txBody>
      </p:sp>
      <p:grpSp>
        <p:nvGrpSpPr>
          <p:cNvPr id="138" name="Google Shape;138;p79"/>
          <p:cNvGrpSpPr/>
          <p:nvPr/>
        </p:nvGrpSpPr>
        <p:grpSpPr>
          <a:xfrm>
            <a:off x="6562918" y="1884101"/>
            <a:ext cx="3089797" cy="3089797"/>
            <a:chOff x="4809194" y="3691149"/>
            <a:chExt cx="1457739" cy="1457739"/>
          </a:xfrm>
        </p:grpSpPr>
        <p:sp>
          <p:nvSpPr>
            <p:cNvPr id="139" name="Google Shape;139;p79"/>
            <p:cNvSpPr/>
            <p:nvPr/>
          </p:nvSpPr>
          <p:spPr>
            <a:xfrm>
              <a:off x="4809194" y="3691149"/>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0" name="Google Shape;140;p79"/>
            <p:cNvSpPr/>
            <p:nvPr/>
          </p:nvSpPr>
          <p:spPr>
            <a:xfrm>
              <a:off x="4980126" y="3862081"/>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Icon&#10;&#10;Description automatically generated" id="141" name="Google Shape;141;p79"/>
            <p:cNvPicPr preferRelativeResize="0"/>
            <p:nvPr/>
          </p:nvPicPr>
          <p:blipFill rotWithShape="1">
            <a:blip r:embed="rId3">
              <a:alphaModFix/>
            </a:blip>
            <a:srcRect b="0" l="0" r="0" t="0"/>
            <a:stretch/>
          </p:blipFill>
          <p:spPr>
            <a:xfrm>
              <a:off x="5080863" y="3962415"/>
              <a:ext cx="914400" cy="914400"/>
            </a:xfrm>
            <a:prstGeom prst="rect">
              <a:avLst/>
            </a:prstGeom>
            <a:noFill/>
            <a:ln>
              <a:noFill/>
            </a:ln>
          </p:spPr>
        </p:pic>
      </p:grpSp>
      <p:sp>
        <p:nvSpPr>
          <p:cNvPr id="142" name="Google Shape;142;p79"/>
          <p:cNvSpPr txBox="1"/>
          <p:nvPr/>
        </p:nvSpPr>
        <p:spPr>
          <a:xfrm>
            <a:off x="-2028085" y="6349154"/>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lt1"/>
                </a:solidFill>
                <a:latin typeface="Calibri"/>
                <a:ea typeface="Calibri"/>
                <a:cs typeface="Calibri"/>
                <a:sym typeface="Calibri"/>
              </a:rPr>
              <a:t>‹#›</a:t>
            </a:fld>
            <a:endParaRPr sz="1200">
              <a:solidFill>
                <a:schemeClr val="lt1"/>
              </a:solidFill>
              <a:latin typeface="Calibri"/>
              <a:ea typeface="Calibri"/>
              <a:cs typeface="Calibri"/>
              <a:sym typeface="Calibri"/>
            </a:endParaRPr>
          </a:p>
        </p:txBody>
      </p:sp>
      <p:pic>
        <p:nvPicPr>
          <p:cNvPr id="143" name="Google Shape;143;p79"/>
          <p:cNvPicPr preferRelativeResize="0"/>
          <p:nvPr/>
        </p:nvPicPr>
        <p:blipFill rotWithShape="1">
          <a:blip r:embed="rId4">
            <a:alphaModFix/>
          </a:blip>
          <a:srcRect b="0" l="0" r="0" t="0"/>
          <a:stretch/>
        </p:blipFill>
        <p:spPr>
          <a:xfrm>
            <a:off x="968457" y="6441485"/>
            <a:ext cx="1910001" cy="224706"/>
          </a:xfrm>
          <a:prstGeom prst="rect">
            <a:avLst/>
          </a:prstGeom>
          <a:noFill/>
          <a:ln>
            <a:noFill/>
          </a:ln>
        </p:spPr>
      </p:pic>
      <p:grpSp>
        <p:nvGrpSpPr>
          <p:cNvPr id="144" name="Google Shape;144;p79"/>
          <p:cNvGrpSpPr/>
          <p:nvPr/>
        </p:nvGrpSpPr>
        <p:grpSpPr>
          <a:xfrm>
            <a:off x="6370874" y="5932391"/>
            <a:ext cx="3909463" cy="709953"/>
            <a:chOff x="6299158" y="5932391"/>
            <a:chExt cx="3909463" cy="709953"/>
          </a:xfrm>
        </p:grpSpPr>
        <p:grpSp>
          <p:nvGrpSpPr>
            <p:cNvPr id="145" name="Google Shape;145;p79"/>
            <p:cNvGrpSpPr/>
            <p:nvPr/>
          </p:nvGrpSpPr>
          <p:grpSpPr>
            <a:xfrm>
              <a:off x="6299158" y="5932391"/>
              <a:ext cx="709953" cy="709953"/>
              <a:chOff x="4809194" y="3691149"/>
              <a:chExt cx="1457739" cy="1457739"/>
            </a:xfrm>
          </p:grpSpPr>
          <p:sp>
            <p:nvSpPr>
              <p:cNvPr id="146" name="Google Shape;146;p79"/>
              <p:cNvSpPr/>
              <p:nvPr/>
            </p:nvSpPr>
            <p:spPr>
              <a:xfrm>
                <a:off x="4809194" y="3691149"/>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7" name="Google Shape;147;p79"/>
              <p:cNvSpPr/>
              <p:nvPr/>
            </p:nvSpPr>
            <p:spPr>
              <a:xfrm>
                <a:off x="4980126" y="3862081"/>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pic>
            <p:nvPicPr>
              <p:cNvPr descr="Icon&#10;&#10;Description automatically generated" id="148" name="Google Shape;148;p79"/>
              <p:cNvPicPr preferRelativeResize="0"/>
              <p:nvPr/>
            </p:nvPicPr>
            <p:blipFill rotWithShape="1">
              <a:blip r:embed="rId3">
                <a:alphaModFix/>
              </a:blip>
              <a:srcRect b="0" l="0" r="0" t="0"/>
              <a:stretch/>
            </p:blipFill>
            <p:spPr>
              <a:xfrm>
                <a:off x="5080863" y="3962415"/>
                <a:ext cx="914400" cy="914400"/>
              </a:xfrm>
              <a:prstGeom prst="rect">
                <a:avLst/>
              </a:prstGeom>
              <a:noFill/>
              <a:ln>
                <a:noFill/>
              </a:ln>
            </p:spPr>
          </p:pic>
        </p:grpSp>
        <p:grpSp>
          <p:nvGrpSpPr>
            <p:cNvPr id="149" name="Google Shape;149;p79"/>
            <p:cNvGrpSpPr/>
            <p:nvPr/>
          </p:nvGrpSpPr>
          <p:grpSpPr>
            <a:xfrm>
              <a:off x="7099036" y="5932391"/>
              <a:ext cx="709953" cy="709953"/>
              <a:chOff x="4809194" y="556063"/>
              <a:chExt cx="1457739" cy="1457739"/>
            </a:xfrm>
          </p:grpSpPr>
          <p:grpSp>
            <p:nvGrpSpPr>
              <p:cNvPr id="150" name="Google Shape;150;p79"/>
              <p:cNvGrpSpPr/>
              <p:nvPr/>
            </p:nvGrpSpPr>
            <p:grpSpPr>
              <a:xfrm>
                <a:off x="4809194" y="556063"/>
                <a:ext cx="1457739" cy="1457739"/>
                <a:chOff x="4809194" y="556063"/>
                <a:chExt cx="1457739" cy="1457739"/>
              </a:xfrm>
            </p:grpSpPr>
            <p:sp>
              <p:nvSpPr>
                <p:cNvPr id="151" name="Google Shape;151;p79"/>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52" name="Google Shape;152;p79"/>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153" name="Google Shape;153;p79"/>
              <p:cNvPicPr preferRelativeResize="0"/>
              <p:nvPr/>
            </p:nvPicPr>
            <p:blipFill rotWithShape="1">
              <a:blip r:embed="rId5">
                <a:alphaModFix/>
              </a:blip>
              <a:srcRect b="0" l="0" r="0" t="0"/>
              <a:stretch/>
            </p:blipFill>
            <p:spPr>
              <a:xfrm>
                <a:off x="5080973" y="870204"/>
                <a:ext cx="914400" cy="914400"/>
              </a:xfrm>
              <a:prstGeom prst="rect">
                <a:avLst/>
              </a:prstGeom>
              <a:noFill/>
              <a:ln>
                <a:noFill/>
              </a:ln>
            </p:spPr>
          </p:pic>
        </p:grpSp>
        <p:grpSp>
          <p:nvGrpSpPr>
            <p:cNvPr id="154" name="Google Shape;154;p79"/>
            <p:cNvGrpSpPr/>
            <p:nvPr/>
          </p:nvGrpSpPr>
          <p:grpSpPr>
            <a:xfrm>
              <a:off x="7898913" y="5932391"/>
              <a:ext cx="709953" cy="709953"/>
              <a:chOff x="6256157" y="556063"/>
              <a:chExt cx="1457739" cy="1457739"/>
            </a:xfrm>
          </p:grpSpPr>
          <p:grpSp>
            <p:nvGrpSpPr>
              <p:cNvPr id="155" name="Google Shape;155;p79"/>
              <p:cNvGrpSpPr/>
              <p:nvPr/>
            </p:nvGrpSpPr>
            <p:grpSpPr>
              <a:xfrm>
                <a:off x="6256157" y="556063"/>
                <a:ext cx="1457739" cy="1457739"/>
                <a:chOff x="4809194" y="556063"/>
                <a:chExt cx="1457739" cy="1457739"/>
              </a:xfrm>
            </p:grpSpPr>
            <p:sp>
              <p:nvSpPr>
                <p:cNvPr id="156" name="Google Shape;156;p79"/>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57" name="Google Shape;157;p79"/>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158" name="Google Shape;158;p79"/>
              <p:cNvPicPr preferRelativeResize="0"/>
              <p:nvPr/>
            </p:nvPicPr>
            <p:blipFill rotWithShape="1">
              <a:blip r:embed="rId6">
                <a:alphaModFix/>
              </a:blip>
              <a:srcRect b="0" l="0" r="0" t="0"/>
              <a:stretch/>
            </p:blipFill>
            <p:spPr>
              <a:xfrm>
                <a:off x="6556352" y="819964"/>
                <a:ext cx="875936" cy="875936"/>
              </a:xfrm>
              <a:prstGeom prst="rect">
                <a:avLst/>
              </a:prstGeom>
              <a:noFill/>
              <a:ln>
                <a:noFill/>
              </a:ln>
            </p:spPr>
          </p:pic>
        </p:grpSp>
        <p:grpSp>
          <p:nvGrpSpPr>
            <p:cNvPr id="159" name="Google Shape;159;p79"/>
            <p:cNvGrpSpPr/>
            <p:nvPr/>
          </p:nvGrpSpPr>
          <p:grpSpPr>
            <a:xfrm>
              <a:off x="8698791" y="5932391"/>
              <a:ext cx="709953" cy="709953"/>
              <a:chOff x="8346214" y="556063"/>
              <a:chExt cx="1457739" cy="1457739"/>
            </a:xfrm>
          </p:grpSpPr>
          <p:grpSp>
            <p:nvGrpSpPr>
              <p:cNvPr id="160" name="Google Shape;160;p79"/>
              <p:cNvGrpSpPr/>
              <p:nvPr/>
            </p:nvGrpSpPr>
            <p:grpSpPr>
              <a:xfrm>
                <a:off x="8346214" y="556063"/>
                <a:ext cx="1457739" cy="1457739"/>
                <a:chOff x="4809194" y="556063"/>
                <a:chExt cx="1457739" cy="1457739"/>
              </a:xfrm>
            </p:grpSpPr>
            <p:sp>
              <p:nvSpPr>
                <p:cNvPr id="161" name="Google Shape;161;p79"/>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62" name="Google Shape;162;p79"/>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descr="Icon&#10;&#10;Description automatically generated" id="163" name="Google Shape;163;p79"/>
              <p:cNvPicPr preferRelativeResize="0"/>
              <p:nvPr/>
            </p:nvPicPr>
            <p:blipFill rotWithShape="1">
              <a:blip r:embed="rId7">
                <a:alphaModFix/>
              </a:blip>
              <a:srcRect b="0" l="0" r="0" t="0"/>
              <a:stretch/>
            </p:blipFill>
            <p:spPr>
              <a:xfrm>
                <a:off x="8619052" y="827732"/>
                <a:ext cx="914400" cy="914400"/>
              </a:xfrm>
              <a:prstGeom prst="rect">
                <a:avLst/>
              </a:prstGeom>
              <a:noFill/>
              <a:ln>
                <a:noFill/>
              </a:ln>
            </p:spPr>
          </p:pic>
        </p:grpSp>
        <p:grpSp>
          <p:nvGrpSpPr>
            <p:cNvPr id="164" name="Google Shape;164;p79"/>
            <p:cNvGrpSpPr/>
            <p:nvPr/>
          </p:nvGrpSpPr>
          <p:grpSpPr>
            <a:xfrm>
              <a:off x="9498668" y="5932391"/>
              <a:ext cx="709953" cy="709953"/>
              <a:chOff x="9498668" y="5932391"/>
              <a:chExt cx="709953" cy="709953"/>
            </a:xfrm>
          </p:grpSpPr>
          <p:grpSp>
            <p:nvGrpSpPr>
              <p:cNvPr id="165" name="Google Shape;165;p79"/>
              <p:cNvGrpSpPr/>
              <p:nvPr/>
            </p:nvGrpSpPr>
            <p:grpSpPr>
              <a:xfrm>
                <a:off x="9498668" y="5932391"/>
                <a:ext cx="709953" cy="709953"/>
                <a:chOff x="4809194" y="556063"/>
                <a:chExt cx="1457739" cy="1457739"/>
              </a:xfrm>
            </p:grpSpPr>
            <p:sp>
              <p:nvSpPr>
                <p:cNvPr id="166" name="Google Shape;166;p79"/>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67" name="Google Shape;167;p79"/>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pic>
            <p:nvPicPr>
              <p:cNvPr id="168" name="Google Shape;168;p79"/>
              <p:cNvPicPr preferRelativeResize="0"/>
              <p:nvPr/>
            </p:nvPicPr>
            <p:blipFill rotWithShape="1">
              <a:blip r:embed="rId8">
                <a:alphaModFix/>
              </a:blip>
              <a:srcRect b="0" l="0" r="0" t="0"/>
              <a:stretch/>
            </p:blipFill>
            <p:spPr>
              <a:xfrm>
                <a:off x="9656431" y="6072587"/>
                <a:ext cx="394427" cy="355758"/>
              </a:xfrm>
              <a:prstGeom prst="rect">
                <a:avLst/>
              </a:prstGeom>
              <a:noFill/>
              <a:ln>
                <a:noFill/>
              </a:ln>
            </p:spPr>
          </p:pic>
        </p:grpSp>
      </p:grpSp>
      <p:pic>
        <p:nvPicPr>
          <p:cNvPr descr="A picture containing text, clipart&#10;&#10;Description automatically generated" id="169" name="Google Shape;169;p79"/>
          <p:cNvPicPr preferRelativeResize="0"/>
          <p:nvPr/>
        </p:nvPicPr>
        <p:blipFill rotWithShape="1">
          <a:blip r:embed="rId9">
            <a:alphaModFix/>
          </a:blip>
          <a:srcRect b="0" l="0" r="0" t="0"/>
          <a:stretch/>
        </p:blipFill>
        <p:spPr>
          <a:xfrm>
            <a:off x="10861609" y="6393115"/>
            <a:ext cx="1014823" cy="295990"/>
          </a:xfrm>
          <a:prstGeom prst="rect">
            <a:avLst/>
          </a:prstGeom>
          <a:noFill/>
          <a:ln>
            <a:noFill/>
          </a:ln>
        </p:spPr>
      </p:pic>
      <p:pic>
        <p:nvPicPr>
          <p:cNvPr id="170" name="Google Shape;170;p79"/>
          <p:cNvPicPr preferRelativeResize="0"/>
          <p:nvPr/>
        </p:nvPicPr>
        <p:blipFill rotWithShape="1">
          <a:blip r:embed="rId10">
            <a:alphaModFix/>
          </a:blip>
          <a:srcRect b="0" l="0" r="0" t="0"/>
          <a:stretch/>
        </p:blipFill>
        <p:spPr>
          <a:xfrm>
            <a:off x="468168" y="348170"/>
            <a:ext cx="2352673" cy="55259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171" name="Shape 171"/>
        <p:cNvGrpSpPr/>
        <p:nvPr/>
      </p:nvGrpSpPr>
      <p:grpSpPr>
        <a:xfrm>
          <a:off x="0" y="0"/>
          <a:ext cx="0" cy="0"/>
          <a:chOff x="0" y="0"/>
          <a:chExt cx="0" cy="0"/>
        </a:xfrm>
      </p:grpSpPr>
      <p:sp>
        <p:nvSpPr>
          <p:cNvPr id="172" name="Google Shape;172;p80"/>
          <p:cNvSpPr txBox="1"/>
          <p:nvPr>
            <p:ph type="title"/>
          </p:nvPr>
        </p:nvSpPr>
        <p:spPr>
          <a:xfrm>
            <a:off x="838200" y="1184964"/>
            <a:ext cx="10515600" cy="553336"/>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66A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80"/>
          <p:cNvSpPr txBox="1"/>
          <p:nvPr>
            <p:ph idx="1" type="body"/>
          </p:nvPr>
        </p:nvSpPr>
        <p:spPr>
          <a:xfrm>
            <a:off x="838200" y="1825625"/>
            <a:ext cx="5181600" cy="37925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80"/>
          <p:cNvSpPr txBox="1"/>
          <p:nvPr>
            <p:ph idx="2" type="body"/>
          </p:nvPr>
        </p:nvSpPr>
        <p:spPr>
          <a:xfrm>
            <a:off x="6172200" y="1825625"/>
            <a:ext cx="5181600" cy="379253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o"/>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1.xml"/><Relationship Id="rId22" Type="http://schemas.openxmlformats.org/officeDocument/2006/relationships/slideLayout" Target="../slideLayouts/slideLayout13.xml"/><Relationship Id="rId21" Type="http://schemas.openxmlformats.org/officeDocument/2006/relationships/slideLayout" Target="../slideLayouts/slideLayout12.xml"/><Relationship Id="rId24" Type="http://schemas.openxmlformats.org/officeDocument/2006/relationships/slideLayout" Target="../slideLayouts/slideLayout15.xml"/><Relationship Id="rId23" Type="http://schemas.openxmlformats.org/officeDocument/2006/relationships/slideLayout" Target="../slideLayouts/slideLayout14.xml"/><Relationship Id="rId1" Type="http://schemas.openxmlformats.org/officeDocument/2006/relationships/image" Target="../media/image86.png"/><Relationship Id="rId2" Type="http://schemas.openxmlformats.org/officeDocument/2006/relationships/image" Target="../media/image4.png"/><Relationship Id="rId3"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8.png"/><Relationship Id="rId26" Type="http://schemas.openxmlformats.org/officeDocument/2006/relationships/slideLayout" Target="../slideLayouts/slideLayout17.xml"/><Relationship Id="rId25" Type="http://schemas.openxmlformats.org/officeDocument/2006/relationships/slideLayout" Target="../slideLayouts/slideLayout16.xml"/><Relationship Id="rId28" Type="http://schemas.openxmlformats.org/officeDocument/2006/relationships/slideLayout" Target="../slideLayouts/slideLayout19.xml"/><Relationship Id="rId27" Type="http://schemas.openxmlformats.org/officeDocument/2006/relationships/slideLayout" Target="../slideLayouts/slideLayout18.xml"/><Relationship Id="rId5" Type="http://schemas.openxmlformats.org/officeDocument/2006/relationships/image" Target="../media/image9.png"/><Relationship Id="rId6" Type="http://schemas.openxmlformats.org/officeDocument/2006/relationships/image" Target="../media/image13.png"/><Relationship Id="rId29" Type="http://schemas.openxmlformats.org/officeDocument/2006/relationships/slideLayout" Target="../slideLayouts/slideLayout20.xml"/><Relationship Id="rId7" Type="http://schemas.openxmlformats.org/officeDocument/2006/relationships/image" Target="../media/image24.png"/><Relationship Id="rId8" Type="http://schemas.openxmlformats.org/officeDocument/2006/relationships/image" Target="../media/image5.png"/><Relationship Id="rId31" Type="http://schemas.openxmlformats.org/officeDocument/2006/relationships/slideLayout" Target="../slideLayouts/slideLayout22.xml"/><Relationship Id="rId30" Type="http://schemas.openxmlformats.org/officeDocument/2006/relationships/slideLayout" Target="../slideLayouts/slideLayout21.xml"/><Relationship Id="rId11" Type="http://schemas.openxmlformats.org/officeDocument/2006/relationships/slideLayout" Target="../slideLayouts/slideLayout2.xml"/><Relationship Id="rId33" Type="http://schemas.openxmlformats.org/officeDocument/2006/relationships/slideLayout" Target="../slideLayouts/slideLayout24.xml"/><Relationship Id="rId10" Type="http://schemas.openxmlformats.org/officeDocument/2006/relationships/slideLayout" Target="../slideLayouts/slideLayout1.xml"/><Relationship Id="rId32" Type="http://schemas.openxmlformats.org/officeDocument/2006/relationships/slideLayout" Target="../slideLayouts/slideLayout23.xml"/><Relationship Id="rId13" Type="http://schemas.openxmlformats.org/officeDocument/2006/relationships/slideLayout" Target="../slideLayouts/slideLayout4.xml"/><Relationship Id="rId35" Type="http://schemas.openxmlformats.org/officeDocument/2006/relationships/theme" Target="../theme/theme1.xml"/><Relationship Id="rId12" Type="http://schemas.openxmlformats.org/officeDocument/2006/relationships/slideLayout" Target="../slideLayouts/slideLayout3.xml"/><Relationship Id="rId34" Type="http://schemas.openxmlformats.org/officeDocument/2006/relationships/slideLayout" Target="../slideLayouts/slideLayout25.xml"/><Relationship Id="rId15" Type="http://schemas.openxmlformats.org/officeDocument/2006/relationships/slideLayout" Target="../slideLayouts/slideLayout6.xml"/><Relationship Id="rId14" Type="http://schemas.openxmlformats.org/officeDocument/2006/relationships/slideLayout" Target="../slideLayouts/slideLayout5.xml"/><Relationship Id="rId17" Type="http://schemas.openxmlformats.org/officeDocument/2006/relationships/slideLayout" Target="../slideLayouts/slideLayout8.xml"/><Relationship Id="rId16" Type="http://schemas.openxmlformats.org/officeDocument/2006/relationships/slideLayout" Target="../slideLayouts/slideLayout7.xml"/><Relationship Id="rId19" Type="http://schemas.openxmlformats.org/officeDocument/2006/relationships/slideLayout" Target="../slideLayouts/slideLayout10.xml"/><Relationship Id="rId1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stationary&#10;&#10;Description automatically generated" id="10" name="Google Shape;10;p71"/>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71"/>
          <p:cNvSpPr txBox="1"/>
          <p:nvPr/>
        </p:nvSpPr>
        <p:spPr>
          <a:xfrm>
            <a:off x="-2028085" y="6349154"/>
            <a:ext cx="27432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lt1"/>
                </a:solidFill>
                <a:latin typeface="Calibri"/>
                <a:ea typeface="Calibri"/>
                <a:cs typeface="Calibri"/>
                <a:sym typeface="Calibri"/>
              </a:rPr>
              <a:t>‹#›</a:t>
            </a:fld>
            <a:endParaRPr b="0" i="0" sz="1200" u="none" cap="none" strike="noStrike">
              <a:solidFill>
                <a:schemeClr val="lt1"/>
              </a:solidFill>
              <a:latin typeface="Calibri"/>
              <a:ea typeface="Calibri"/>
              <a:cs typeface="Calibri"/>
              <a:sym typeface="Calibri"/>
            </a:endParaRPr>
          </a:p>
        </p:txBody>
      </p:sp>
      <p:pic>
        <p:nvPicPr>
          <p:cNvPr id="12" name="Google Shape;12;p71"/>
          <p:cNvPicPr preferRelativeResize="0"/>
          <p:nvPr/>
        </p:nvPicPr>
        <p:blipFill rotWithShape="1">
          <a:blip r:embed="rId2">
            <a:alphaModFix/>
          </a:blip>
          <a:srcRect b="0" l="0" r="0" t="0"/>
          <a:stretch/>
        </p:blipFill>
        <p:spPr>
          <a:xfrm>
            <a:off x="968453" y="6441485"/>
            <a:ext cx="1910009" cy="224707"/>
          </a:xfrm>
          <a:prstGeom prst="rect">
            <a:avLst/>
          </a:prstGeom>
          <a:noFill/>
          <a:ln>
            <a:noFill/>
          </a:ln>
        </p:spPr>
      </p:pic>
      <p:sp>
        <p:nvSpPr>
          <p:cNvPr id="13" name="Google Shape;13;p71"/>
          <p:cNvSpPr/>
          <p:nvPr/>
        </p:nvSpPr>
        <p:spPr>
          <a:xfrm>
            <a:off x="0" y="143041"/>
            <a:ext cx="12192000" cy="61228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4" name="Google Shape;14;p71"/>
          <p:cNvSpPr txBox="1"/>
          <p:nvPr>
            <p:ph type="title"/>
          </p:nvPr>
        </p:nvSpPr>
        <p:spPr>
          <a:xfrm>
            <a:off x="838200" y="1184964"/>
            <a:ext cx="10515600" cy="553336"/>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rgbClr val="0066A1"/>
              </a:buClr>
              <a:buSzPts val="3400"/>
              <a:buFont typeface="Calibri"/>
              <a:buNone/>
              <a:defRPr b="1" i="0" sz="3400" u="none" cap="none" strike="noStrike">
                <a:solidFill>
                  <a:srgbClr val="0066A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 name="Google Shape;15;p71"/>
          <p:cNvSpPr txBox="1"/>
          <p:nvPr>
            <p:ph idx="1" type="body"/>
          </p:nvPr>
        </p:nvSpPr>
        <p:spPr>
          <a:xfrm>
            <a:off x="838200" y="2057608"/>
            <a:ext cx="10515600" cy="4351339"/>
          </a:xfrm>
          <a:prstGeom prst="rect">
            <a:avLst/>
          </a:prstGeom>
          <a:noFill/>
          <a:ln>
            <a:noFill/>
          </a:ln>
        </p:spPr>
        <p:txBody>
          <a:bodyPr anchorCtr="0" anchor="t" bIns="45700" lIns="91425" spcFirstLastPara="1" rIns="91425" wrap="square" tIns="45700">
            <a:normAutofit/>
          </a:bodyPr>
          <a:lstStyle>
            <a:lvl1pPr indent="-368300" lvl="0" marL="457200" marR="0" rtl="0" algn="l">
              <a:lnSpc>
                <a:spcPct val="90000"/>
              </a:lnSpc>
              <a:spcBef>
                <a:spcPts val="1000"/>
              </a:spcBef>
              <a:spcAft>
                <a:spcPts val="0"/>
              </a:spcAft>
              <a:buClr>
                <a:srgbClr val="0066A1"/>
              </a:buClr>
              <a:buSzPts val="2200"/>
              <a:buFont typeface="Merriweather Sans"/>
              <a:buChar char="▸"/>
              <a:defRPr b="0" i="0" sz="2200" u="none" cap="none" strike="noStrike">
                <a:solidFill>
                  <a:schemeClr val="dk1"/>
                </a:solidFill>
                <a:latin typeface="Calibri"/>
                <a:ea typeface="Calibri"/>
                <a:cs typeface="Calibri"/>
                <a:sym typeface="Calibri"/>
              </a:defRPr>
            </a:lvl1pPr>
            <a:lvl2pPr indent="-342900" lvl="1" marL="914400" marR="0" rtl="0" algn="l">
              <a:lnSpc>
                <a:spcPct val="90000"/>
              </a:lnSpc>
              <a:spcBef>
                <a:spcPts val="500"/>
              </a:spcBef>
              <a:spcAft>
                <a:spcPts val="0"/>
              </a:spcAft>
              <a:buClr>
                <a:srgbClr val="0066A1"/>
              </a:buClr>
              <a:buSzPts val="1800"/>
              <a:buFont typeface="Merriweather Sans"/>
              <a:buChar char="-"/>
              <a:defRPr b="0" i="0" sz="1800" u="none" cap="none" strike="noStrike">
                <a:solidFill>
                  <a:schemeClr val="dk1"/>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066A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6A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6A1"/>
              </a:buClr>
              <a:buSzPts val="1800"/>
              <a:buFont typeface="Courier New"/>
              <a:buChar char="o"/>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6" name="Google Shape;16;p71"/>
          <p:cNvPicPr preferRelativeResize="0"/>
          <p:nvPr/>
        </p:nvPicPr>
        <p:blipFill rotWithShape="1">
          <a:blip r:embed="rId3">
            <a:alphaModFix/>
          </a:blip>
          <a:srcRect b="0" l="0" r="0" t="0"/>
          <a:stretch/>
        </p:blipFill>
        <p:spPr>
          <a:xfrm>
            <a:off x="525789" y="348170"/>
            <a:ext cx="2352673" cy="552597"/>
          </a:xfrm>
          <a:prstGeom prst="rect">
            <a:avLst/>
          </a:prstGeom>
          <a:noFill/>
          <a:ln>
            <a:noFill/>
          </a:ln>
        </p:spPr>
      </p:pic>
      <p:grpSp>
        <p:nvGrpSpPr>
          <p:cNvPr id="17" name="Google Shape;17;p71"/>
          <p:cNvGrpSpPr/>
          <p:nvPr/>
        </p:nvGrpSpPr>
        <p:grpSpPr>
          <a:xfrm>
            <a:off x="6299158" y="5932391"/>
            <a:ext cx="3909463" cy="709953"/>
            <a:chOff x="6299158" y="5932391"/>
            <a:chExt cx="3909463" cy="709953"/>
          </a:xfrm>
        </p:grpSpPr>
        <p:grpSp>
          <p:nvGrpSpPr>
            <p:cNvPr id="18" name="Google Shape;18;p71"/>
            <p:cNvGrpSpPr/>
            <p:nvPr/>
          </p:nvGrpSpPr>
          <p:grpSpPr>
            <a:xfrm>
              <a:off x="6299158" y="5932391"/>
              <a:ext cx="709953" cy="709953"/>
              <a:chOff x="4809194" y="3691149"/>
              <a:chExt cx="1457739" cy="1457739"/>
            </a:xfrm>
          </p:grpSpPr>
          <p:sp>
            <p:nvSpPr>
              <p:cNvPr id="19" name="Google Shape;19;p71"/>
              <p:cNvSpPr/>
              <p:nvPr/>
            </p:nvSpPr>
            <p:spPr>
              <a:xfrm>
                <a:off x="4809194" y="3691149"/>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20" name="Google Shape;20;p71"/>
              <p:cNvSpPr/>
              <p:nvPr/>
            </p:nvSpPr>
            <p:spPr>
              <a:xfrm>
                <a:off x="4980126" y="3862081"/>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pic>
            <p:nvPicPr>
              <p:cNvPr descr="Icon&#10;&#10;Description automatically generated" id="21" name="Google Shape;21;p71"/>
              <p:cNvPicPr preferRelativeResize="0"/>
              <p:nvPr/>
            </p:nvPicPr>
            <p:blipFill rotWithShape="1">
              <a:blip r:embed="rId4">
                <a:alphaModFix/>
              </a:blip>
              <a:srcRect b="0" l="0" r="0" t="0"/>
              <a:stretch/>
            </p:blipFill>
            <p:spPr>
              <a:xfrm>
                <a:off x="5080863" y="3962415"/>
                <a:ext cx="914400" cy="914400"/>
              </a:xfrm>
              <a:prstGeom prst="rect">
                <a:avLst/>
              </a:prstGeom>
              <a:noFill/>
              <a:ln>
                <a:noFill/>
              </a:ln>
            </p:spPr>
          </p:pic>
        </p:grpSp>
        <p:grpSp>
          <p:nvGrpSpPr>
            <p:cNvPr id="22" name="Google Shape;22;p71"/>
            <p:cNvGrpSpPr/>
            <p:nvPr/>
          </p:nvGrpSpPr>
          <p:grpSpPr>
            <a:xfrm>
              <a:off x="7099036" y="5932391"/>
              <a:ext cx="709953" cy="709953"/>
              <a:chOff x="4809194" y="556063"/>
              <a:chExt cx="1457739" cy="1457739"/>
            </a:xfrm>
          </p:grpSpPr>
          <p:grpSp>
            <p:nvGrpSpPr>
              <p:cNvPr id="23" name="Google Shape;23;p71"/>
              <p:cNvGrpSpPr/>
              <p:nvPr/>
            </p:nvGrpSpPr>
            <p:grpSpPr>
              <a:xfrm>
                <a:off x="4809194" y="556063"/>
                <a:ext cx="1457739" cy="1457739"/>
                <a:chOff x="4809194" y="556063"/>
                <a:chExt cx="1457739" cy="1457739"/>
              </a:xfrm>
            </p:grpSpPr>
            <p:sp>
              <p:nvSpPr>
                <p:cNvPr id="24" name="Google Shape;24;p71"/>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25" name="Google Shape;25;p71"/>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pic>
            <p:nvPicPr>
              <p:cNvPr descr="Icon&#10;&#10;Description automatically generated" id="26" name="Google Shape;26;p71"/>
              <p:cNvPicPr preferRelativeResize="0"/>
              <p:nvPr/>
            </p:nvPicPr>
            <p:blipFill rotWithShape="1">
              <a:blip r:embed="rId5">
                <a:alphaModFix/>
              </a:blip>
              <a:srcRect b="0" l="0" r="0" t="0"/>
              <a:stretch/>
            </p:blipFill>
            <p:spPr>
              <a:xfrm>
                <a:off x="5080973" y="870204"/>
                <a:ext cx="914400" cy="914400"/>
              </a:xfrm>
              <a:prstGeom prst="rect">
                <a:avLst/>
              </a:prstGeom>
              <a:noFill/>
              <a:ln>
                <a:noFill/>
              </a:ln>
            </p:spPr>
          </p:pic>
        </p:grpSp>
        <p:grpSp>
          <p:nvGrpSpPr>
            <p:cNvPr id="27" name="Google Shape;27;p71"/>
            <p:cNvGrpSpPr/>
            <p:nvPr/>
          </p:nvGrpSpPr>
          <p:grpSpPr>
            <a:xfrm>
              <a:off x="7898913" y="5932391"/>
              <a:ext cx="709953" cy="709953"/>
              <a:chOff x="6256157" y="556063"/>
              <a:chExt cx="1457739" cy="1457739"/>
            </a:xfrm>
          </p:grpSpPr>
          <p:grpSp>
            <p:nvGrpSpPr>
              <p:cNvPr id="28" name="Google Shape;28;p71"/>
              <p:cNvGrpSpPr/>
              <p:nvPr/>
            </p:nvGrpSpPr>
            <p:grpSpPr>
              <a:xfrm>
                <a:off x="6256157" y="556063"/>
                <a:ext cx="1457739" cy="1457739"/>
                <a:chOff x="4809194" y="556063"/>
                <a:chExt cx="1457739" cy="1457739"/>
              </a:xfrm>
            </p:grpSpPr>
            <p:sp>
              <p:nvSpPr>
                <p:cNvPr id="29" name="Google Shape;29;p71"/>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30" name="Google Shape;30;p71"/>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pic>
            <p:nvPicPr>
              <p:cNvPr descr="Icon&#10;&#10;Description automatically generated" id="31" name="Google Shape;31;p71"/>
              <p:cNvPicPr preferRelativeResize="0"/>
              <p:nvPr/>
            </p:nvPicPr>
            <p:blipFill rotWithShape="1">
              <a:blip r:embed="rId6">
                <a:alphaModFix/>
              </a:blip>
              <a:srcRect b="0" l="0" r="0" t="0"/>
              <a:stretch/>
            </p:blipFill>
            <p:spPr>
              <a:xfrm>
                <a:off x="6556352" y="819964"/>
                <a:ext cx="875936" cy="875936"/>
              </a:xfrm>
              <a:prstGeom prst="rect">
                <a:avLst/>
              </a:prstGeom>
              <a:noFill/>
              <a:ln>
                <a:noFill/>
              </a:ln>
            </p:spPr>
          </p:pic>
        </p:grpSp>
        <p:grpSp>
          <p:nvGrpSpPr>
            <p:cNvPr id="32" name="Google Shape;32;p71"/>
            <p:cNvGrpSpPr/>
            <p:nvPr/>
          </p:nvGrpSpPr>
          <p:grpSpPr>
            <a:xfrm>
              <a:off x="8698791" y="5932391"/>
              <a:ext cx="709953" cy="709953"/>
              <a:chOff x="8346214" y="556063"/>
              <a:chExt cx="1457739" cy="1457739"/>
            </a:xfrm>
          </p:grpSpPr>
          <p:grpSp>
            <p:nvGrpSpPr>
              <p:cNvPr id="33" name="Google Shape;33;p71"/>
              <p:cNvGrpSpPr/>
              <p:nvPr/>
            </p:nvGrpSpPr>
            <p:grpSpPr>
              <a:xfrm>
                <a:off x="8346214" y="556063"/>
                <a:ext cx="1457739" cy="1457739"/>
                <a:chOff x="4809194" y="556063"/>
                <a:chExt cx="1457739" cy="1457739"/>
              </a:xfrm>
            </p:grpSpPr>
            <p:sp>
              <p:nvSpPr>
                <p:cNvPr id="34" name="Google Shape;34;p71"/>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35" name="Google Shape;35;p71"/>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pic>
            <p:nvPicPr>
              <p:cNvPr descr="Icon&#10;&#10;Description automatically generated" id="36" name="Google Shape;36;p71"/>
              <p:cNvPicPr preferRelativeResize="0"/>
              <p:nvPr/>
            </p:nvPicPr>
            <p:blipFill rotWithShape="1">
              <a:blip r:embed="rId7">
                <a:alphaModFix/>
              </a:blip>
              <a:srcRect b="0" l="0" r="0" t="0"/>
              <a:stretch/>
            </p:blipFill>
            <p:spPr>
              <a:xfrm>
                <a:off x="8619052" y="827732"/>
                <a:ext cx="914400" cy="914400"/>
              </a:xfrm>
              <a:prstGeom prst="rect">
                <a:avLst/>
              </a:prstGeom>
              <a:noFill/>
              <a:ln>
                <a:noFill/>
              </a:ln>
            </p:spPr>
          </p:pic>
        </p:grpSp>
        <p:grpSp>
          <p:nvGrpSpPr>
            <p:cNvPr id="37" name="Google Shape;37;p71"/>
            <p:cNvGrpSpPr/>
            <p:nvPr/>
          </p:nvGrpSpPr>
          <p:grpSpPr>
            <a:xfrm>
              <a:off x="9498668" y="5932391"/>
              <a:ext cx="709953" cy="709953"/>
              <a:chOff x="9498668" y="5932391"/>
              <a:chExt cx="709953" cy="709953"/>
            </a:xfrm>
          </p:grpSpPr>
          <p:grpSp>
            <p:nvGrpSpPr>
              <p:cNvPr id="38" name="Google Shape;38;p71"/>
              <p:cNvGrpSpPr/>
              <p:nvPr/>
            </p:nvGrpSpPr>
            <p:grpSpPr>
              <a:xfrm>
                <a:off x="9498668" y="5932391"/>
                <a:ext cx="709953" cy="709953"/>
                <a:chOff x="4809194" y="556063"/>
                <a:chExt cx="1457739" cy="1457739"/>
              </a:xfrm>
            </p:grpSpPr>
            <p:sp>
              <p:nvSpPr>
                <p:cNvPr id="39" name="Google Shape;39;p71"/>
                <p:cNvSpPr/>
                <p:nvPr/>
              </p:nvSpPr>
              <p:spPr>
                <a:xfrm>
                  <a:off x="4809194" y="556063"/>
                  <a:ext cx="1457739" cy="1457739"/>
                </a:xfrm>
                <a:prstGeom prst="ellipse">
                  <a:avLst/>
                </a:prstGeom>
                <a:solidFill>
                  <a:schemeClr val="dk1">
                    <a:alpha val="2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40" name="Google Shape;40;p71"/>
                <p:cNvSpPr/>
                <p:nvPr/>
              </p:nvSpPr>
              <p:spPr>
                <a:xfrm>
                  <a:off x="4980126" y="726995"/>
                  <a:ext cx="1115874" cy="111587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pic>
            <p:nvPicPr>
              <p:cNvPr id="41" name="Google Shape;41;p71"/>
              <p:cNvPicPr preferRelativeResize="0"/>
              <p:nvPr/>
            </p:nvPicPr>
            <p:blipFill rotWithShape="1">
              <a:blip r:embed="rId8">
                <a:alphaModFix/>
              </a:blip>
              <a:srcRect b="0" l="0" r="0" t="0"/>
              <a:stretch/>
            </p:blipFill>
            <p:spPr>
              <a:xfrm>
                <a:off x="9656431" y="6072587"/>
                <a:ext cx="394427" cy="355758"/>
              </a:xfrm>
              <a:prstGeom prst="rect">
                <a:avLst/>
              </a:prstGeom>
              <a:noFill/>
              <a:ln>
                <a:noFill/>
              </a:ln>
            </p:spPr>
          </p:pic>
        </p:grpSp>
      </p:grpSp>
      <p:pic>
        <p:nvPicPr>
          <p:cNvPr descr="A picture containing text, clipart&#10;&#10;Description automatically generated" id="42" name="Google Shape;42;p71"/>
          <p:cNvPicPr preferRelativeResize="0"/>
          <p:nvPr/>
        </p:nvPicPr>
        <p:blipFill rotWithShape="1">
          <a:blip r:embed="rId9">
            <a:alphaModFix/>
          </a:blip>
          <a:srcRect b="0" l="0" r="0" t="0"/>
          <a:stretch/>
        </p:blipFill>
        <p:spPr>
          <a:xfrm>
            <a:off x="10861609" y="6393115"/>
            <a:ext cx="1014823" cy="29599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60" r:id="rId21"/>
    <p:sldLayoutId id="2147483661" r:id="rId22"/>
    <p:sldLayoutId id="2147483662" r:id="rId23"/>
    <p:sldLayoutId id="2147483663" r:id="rId24"/>
    <p:sldLayoutId id="2147483664" r:id="rId25"/>
    <p:sldLayoutId id="2147483665" r:id="rId26"/>
    <p:sldLayoutId id="2147483666" r:id="rId27"/>
    <p:sldLayoutId id="2147483667" r:id="rId28"/>
    <p:sldLayoutId id="2147483668" r:id="rId29"/>
    <p:sldLayoutId id="2147483669" r:id="rId30"/>
    <p:sldLayoutId id="2147483670" r:id="rId31"/>
    <p:sldLayoutId id="2147483671" r:id="rId32"/>
    <p:sldLayoutId id="2147483672" r:id="rId33"/>
    <p:sldLayoutId id="2147483673" r:id="rId3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9.png"/><Relationship Id="rId4" Type="http://schemas.openxmlformats.org/officeDocument/2006/relationships/image" Target="../media/image38.png"/><Relationship Id="rId5"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2.jpg"/><Relationship Id="rId4" Type="http://schemas.openxmlformats.org/officeDocument/2006/relationships/image" Target="../media/image51.jpg"/><Relationship Id="rId9" Type="http://schemas.openxmlformats.org/officeDocument/2006/relationships/image" Target="../media/image46.jpg"/><Relationship Id="rId5" Type="http://schemas.openxmlformats.org/officeDocument/2006/relationships/image" Target="../media/image41.jpg"/><Relationship Id="rId6" Type="http://schemas.openxmlformats.org/officeDocument/2006/relationships/image" Target="../media/image43.jpg"/><Relationship Id="rId7" Type="http://schemas.openxmlformats.org/officeDocument/2006/relationships/image" Target="../media/image44.jpg"/><Relationship Id="rId8" Type="http://schemas.openxmlformats.org/officeDocument/2006/relationships/image" Target="../media/image50.jpg"/><Relationship Id="rId11" Type="http://schemas.openxmlformats.org/officeDocument/2006/relationships/image" Target="../media/image47.jpg"/><Relationship Id="rId10" Type="http://schemas.openxmlformats.org/officeDocument/2006/relationships/image" Target="../media/image45.jpg"/><Relationship Id="rId13" Type="http://schemas.openxmlformats.org/officeDocument/2006/relationships/image" Target="../media/image48.png"/><Relationship Id="rId12" Type="http://schemas.openxmlformats.org/officeDocument/2006/relationships/image" Target="../media/image49.png"/><Relationship Id="rId15" Type="http://schemas.openxmlformats.org/officeDocument/2006/relationships/image" Target="../media/image52.png"/><Relationship Id="rId14" Type="http://schemas.openxmlformats.org/officeDocument/2006/relationships/image" Target="../media/image58.jpg"/><Relationship Id="rId17" Type="http://schemas.openxmlformats.org/officeDocument/2006/relationships/image" Target="../media/image53.jpg"/><Relationship Id="rId16" Type="http://schemas.openxmlformats.org/officeDocument/2006/relationships/image" Target="../media/image5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www.ieeefoundation.org/" TargetMode="External"/><Relationship Id="rId4" Type="http://schemas.openxmlformats.org/officeDocument/2006/relationships/hyperlink" Target="http://www.ieee.org/donate" TargetMode="External"/><Relationship Id="rId9" Type="http://schemas.openxmlformats.org/officeDocument/2006/relationships/image" Target="../media/image85.png"/><Relationship Id="rId5" Type="http://schemas.openxmlformats.org/officeDocument/2006/relationships/hyperlink" Target="mailto:donate@ieee.org" TargetMode="External"/><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6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57.png"/><Relationship Id="rId4" Type="http://schemas.openxmlformats.org/officeDocument/2006/relationships/image" Target="../media/image61.png"/><Relationship Id="rId5" Type="http://schemas.openxmlformats.org/officeDocument/2006/relationships/image" Target="../media/image6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62.png"/><Relationship Id="rId4" Type="http://schemas.openxmlformats.org/officeDocument/2006/relationships/image" Target="../media/image63.png"/><Relationship Id="rId5" Type="http://schemas.openxmlformats.org/officeDocument/2006/relationships/image" Target="../media/image83.png"/><Relationship Id="rId6" Type="http://schemas.openxmlformats.org/officeDocument/2006/relationships/image" Target="../media/image6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65.png"/><Relationship Id="rId4" Type="http://schemas.openxmlformats.org/officeDocument/2006/relationships/image" Target="../media/image31.png"/><Relationship Id="rId5" Type="http://schemas.openxmlformats.org/officeDocument/2006/relationships/image" Target="../media/image68.png"/><Relationship Id="rId6" Type="http://schemas.openxmlformats.org/officeDocument/2006/relationships/image" Target="../media/image69.png"/><Relationship Id="rId7" Type="http://schemas.openxmlformats.org/officeDocument/2006/relationships/image" Target="../media/image72.png"/><Relationship Id="rId8" Type="http://schemas.openxmlformats.org/officeDocument/2006/relationships/image" Target="../media/image7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ieeefoundation.org/funding-reques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hyperlink" Target="https://www.ieeefoundation.org/donate" TargetMode="External"/><Relationship Id="rId4" Type="http://schemas.openxmlformats.org/officeDocument/2006/relationships/hyperlink" Target="https://www.ieeefoundation.org/matching-gifts" TargetMode="External"/><Relationship Id="rId9" Type="http://schemas.openxmlformats.org/officeDocument/2006/relationships/hyperlink" Target="https://www.ieeefoundation.org/how-to-give/tribute-giving" TargetMode="External"/><Relationship Id="rId5" Type="http://schemas.openxmlformats.org/officeDocument/2006/relationships/hyperlink" Target="https://www.ieeefoundation.org/matching-gifts" TargetMode="External"/><Relationship Id="rId6" Type="http://schemas.openxmlformats.org/officeDocument/2006/relationships/hyperlink" Target="https://www.ieeefoundation.org/matching-gifts" TargetMode="External"/><Relationship Id="rId7" Type="http://schemas.openxmlformats.org/officeDocument/2006/relationships/hyperlink" Target="https://www.ieeefoundation.org/how-to-give/tribute-giving" TargetMode="External"/><Relationship Id="rId8" Type="http://schemas.openxmlformats.org/officeDocument/2006/relationships/hyperlink" Target="https://www.ieeefoundation.org/how-to-give/tribute-giving" TargetMode="External"/><Relationship Id="rId11" Type="http://schemas.openxmlformats.org/officeDocument/2006/relationships/hyperlink" Target="https://www.ieeefoundation.org/how-to-give/today/donor-advised-funds" TargetMode="External"/><Relationship Id="rId10" Type="http://schemas.openxmlformats.org/officeDocument/2006/relationships/hyperlink" Target="https://www.ieeefoundation.org/ira" TargetMode="External"/><Relationship Id="rId13" Type="http://schemas.openxmlformats.org/officeDocument/2006/relationships/hyperlink" Target="https://www.ieeefoundation.org/how-to-give/today/donor-advised-funds" TargetMode="External"/><Relationship Id="rId12" Type="http://schemas.openxmlformats.org/officeDocument/2006/relationships/hyperlink" Target="https://www.ieeefoundation.org/how-to-give/today/donor-advised-funds" TargetMode="External"/><Relationship Id="rId15" Type="http://schemas.openxmlformats.org/officeDocument/2006/relationships/hyperlink" Target="https://www.ieeefoundation.org/how-to-give/today/honoraria-giving" TargetMode="External"/><Relationship Id="rId14" Type="http://schemas.openxmlformats.org/officeDocument/2006/relationships/hyperlink" Target="https://www.ieeefoundation.org/how-to-give/today/securities" TargetMode="External"/><Relationship Id="rId17" Type="http://schemas.openxmlformats.org/officeDocument/2006/relationships/hyperlink" Target="https://www.ieeefoundation.org/how-to-give/tomorrow/trust-provision" TargetMode="External"/><Relationship Id="rId16" Type="http://schemas.openxmlformats.org/officeDocument/2006/relationships/hyperlink" Target="https://www.ieeefoundation.org/ways-to-give/cryptocurrency/"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1.jpg"/><Relationship Id="rId4" Type="http://schemas.openxmlformats.org/officeDocument/2006/relationships/image" Target="../media/image70.jpg"/><Relationship Id="rId9" Type="http://schemas.openxmlformats.org/officeDocument/2006/relationships/image" Target="../media/image79.jpg"/><Relationship Id="rId5" Type="http://schemas.openxmlformats.org/officeDocument/2006/relationships/image" Target="../media/image75.jpg"/><Relationship Id="rId6" Type="http://schemas.openxmlformats.org/officeDocument/2006/relationships/image" Target="../media/image76.jpg"/><Relationship Id="rId7" Type="http://schemas.openxmlformats.org/officeDocument/2006/relationships/image" Target="../media/image77.jpg"/><Relationship Id="rId8" Type="http://schemas.openxmlformats.org/officeDocument/2006/relationships/image" Target="../media/image78.jpg"/><Relationship Id="rId11" Type="http://schemas.openxmlformats.org/officeDocument/2006/relationships/image" Target="../media/image80.jpg"/><Relationship Id="rId10" Type="http://schemas.openxmlformats.org/officeDocument/2006/relationships/image" Target="../media/image81.png"/><Relationship Id="rId13" Type="http://schemas.openxmlformats.org/officeDocument/2006/relationships/image" Target="../media/image84.png"/><Relationship Id="rId12" Type="http://schemas.openxmlformats.org/officeDocument/2006/relationships/image" Target="../media/image8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4.jpg"/><Relationship Id="rId4" Type="http://schemas.openxmlformats.org/officeDocument/2006/relationships/image" Target="../media/image32.png"/><Relationship Id="rId5" Type="http://schemas.openxmlformats.org/officeDocument/2006/relationships/image" Target="../media/image31.png"/><Relationship Id="rId6"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5.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1"/>
          <p:cNvSpPr txBox="1"/>
          <p:nvPr>
            <p:ph type="ctrTitle"/>
          </p:nvPr>
        </p:nvSpPr>
        <p:spPr>
          <a:xfrm>
            <a:off x="468168" y="2945860"/>
            <a:ext cx="7301700" cy="697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Calibri"/>
              <a:buNone/>
            </a:pPr>
            <a:r>
              <a:rPr lang="en-US"/>
              <a:t>IEEE Foundation Update</a:t>
            </a:r>
            <a:endParaRPr/>
          </a:p>
        </p:txBody>
      </p:sp>
      <p:sp>
        <p:nvSpPr>
          <p:cNvPr id="517" name="Google Shape;517;p1"/>
          <p:cNvSpPr txBox="1"/>
          <p:nvPr>
            <p:ph idx="1" type="subTitle"/>
          </p:nvPr>
        </p:nvSpPr>
        <p:spPr>
          <a:xfrm>
            <a:off x="468168" y="3643056"/>
            <a:ext cx="6631132" cy="51016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6A1"/>
              </a:buClr>
              <a:buSzPts val="2800"/>
              <a:buFont typeface="Merriweather Sans"/>
              <a:buNone/>
            </a:pPr>
            <a:r>
              <a:rPr i="0" lang="en-US"/>
              <a:t>AESS BOARD OF GOVERNORS MEETING</a:t>
            </a:r>
            <a:endParaRPr i="0"/>
          </a:p>
          <a:p>
            <a:pPr indent="0" lvl="0" marL="0" marR="0" rtl="0" algn="l">
              <a:lnSpc>
                <a:spcPct val="90000"/>
              </a:lnSpc>
              <a:spcBef>
                <a:spcPts val="1000"/>
              </a:spcBef>
              <a:spcAft>
                <a:spcPts val="0"/>
              </a:spcAft>
              <a:buClr>
                <a:srgbClr val="0066A1"/>
              </a:buClr>
              <a:buSzPts val="2800"/>
              <a:buFont typeface="Merriweather Sans"/>
              <a:buNone/>
            </a:pPr>
            <a:r>
              <a:rPr lang="en-US"/>
              <a:t>Eileen Heltzer, Senior </a:t>
            </a:r>
            <a:r>
              <a:rPr lang="en-US"/>
              <a:t>Development</a:t>
            </a:r>
            <a:r>
              <a:rPr lang="en-US"/>
              <a:t> Officer</a:t>
            </a:r>
            <a:endParaRPr/>
          </a:p>
          <a:p>
            <a:pPr indent="0" lvl="0" marL="0" marR="0" rtl="0" algn="l">
              <a:lnSpc>
                <a:spcPct val="90000"/>
              </a:lnSpc>
              <a:spcBef>
                <a:spcPts val="1000"/>
              </a:spcBef>
              <a:spcAft>
                <a:spcPts val="0"/>
              </a:spcAft>
              <a:buClr>
                <a:srgbClr val="0066A1"/>
              </a:buClr>
              <a:buSzPts val="2800"/>
              <a:buFont typeface="Merriweather Sans"/>
              <a:buNone/>
            </a:pPr>
            <a:r>
              <a:rPr lang="en-US"/>
              <a:t>IEEE Foundation</a:t>
            </a:r>
            <a:endParaRPr/>
          </a:p>
          <a:p>
            <a:pPr indent="0" lvl="0" marL="0" marR="0" rtl="0" algn="l">
              <a:lnSpc>
                <a:spcPct val="90000"/>
              </a:lnSpc>
              <a:spcBef>
                <a:spcPts val="1000"/>
              </a:spcBef>
              <a:spcAft>
                <a:spcPts val="0"/>
              </a:spcAft>
              <a:buClr>
                <a:srgbClr val="0066A1"/>
              </a:buClr>
              <a:buSzPts val="2800"/>
              <a:buFont typeface="Merriweather Sans"/>
              <a:buNone/>
            </a:pPr>
            <a:r>
              <a:rPr i="0" lang="en-US"/>
              <a:t>10 May 2024</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grpSp>
        <p:nvGrpSpPr>
          <p:cNvPr id="611" name="Google Shape;611;g2d08ca6fb0e_0_5"/>
          <p:cNvGrpSpPr/>
          <p:nvPr/>
        </p:nvGrpSpPr>
        <p:grpSpPr>
          <a:xfrm>
            <a:off x="230775" y="1621888"/>
            <a:ext cx="11460949" cy="3810000"/>
            <a:chOff x="4878" y="599150"/>
            <a:chExt cx="11460949" cy="3810000"/>
          </a:xfrm>
        </p:grpSpPr>
        <p:sp>
          <p:nvSpPr>
            <p:cNvPr id="612" name="Google Shape;612;g2d08ca6fb0e_0_5"/>
            <p:cNvSpPr/>
            <p:nvPr/>
          </p:nvSpPr>
          <p:spPr>
            <a:xfrm>
              <a:off x="4878" y="599150"/>
              <a:ext cx="3238500" cy="3810000"/>
            </a:xfrm>
            <a:prstGeom prst="rect">
              <a:avLst/>
            </a:prstGeom>
            <a:solidFill>
              <a:schemeClr val="lt1">
                <a:alpha val="40000"/>
              </a:schemeClr>
            </a:solidFill>
            <a:ln cap="flat" cmpd="sng" w="9525">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g2d08ca6fb0e_0_5"/>
            <p:cNvSpPr/>
            <p:nvPr/>
          </p:nvSpPr>
          <p:spPr>
            <a:xfrm>
              <a:off x="166808" y="751554"/>
              <a:ext cx="2914800" cy="2476500"/>
            </a:xfrm>
            <a:prstGeom prst="rect">
              <a:avLst/>
            </a:prstGeom>
            <a:blipFill rotWithShape="1">
              <a:blip r:embed="rId3">
                <a:alphaModFix/>
              </a:blip>
              <a:stretch>
                <a:fillRect b="0" l="-75000" r="-7500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g2d08ca6fb0e_0_5"/>
            <p:cNvSpPr/>
            <p:nvPr/>
          </p:nvSpPr>
          <p:spPr>
            <a:xfrm>
              <a:off x="166808" y="3228125"/>
              <a:ext cx="2914800"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g2d08ca6fb0e_0_5"/>
            <p:cNvSpPr txBox="1"/>
            <p:nvPr/>
          </p:nvSpPr>
          <p:spPr>
            <a:xfrm>
              <a:off x="166803" y="2667894"/>
              <a:ext cx="2914800" cy="15888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Share your </a:t>
              </a:r>
              <a:r>
                <a:rPr b="1" lang="en-US" sz="2000">
                  <a:solidFill>
                    <a:schemeClr val="dk1"/>
                  </a:solidFill>
                  <a:latin typeface="Calibri"/>
                  <a:ea typeface="Calibri"/>
                  <a:cs typeface="Calibri"/>
                  <a:sym typeface="Calibri"/>
                </a:rPr>
                <a:t>time</a:t>
              </a:r>
              <a:r>
                <a:rPr lang="en-US" sz="2000">
                  <a:solidFill>
                    <a:schemeClr val="dk1"/>
                  </a:solidFill>
                  <a:latin typeface="Calibri"/>
                  <a:ea typeface="Calibri"/>
                  <a:cs typeface="Calibri"/>
                  <a:sym typeface="Calibri"/>
                </a:rPr>
                <a:t> to spread the word about the IEEE Foundation</a:t>
              </a:r>
              <a:endParaRPr/>
            </a:p>
          </p:txBody>
        </p:sp>
        <p:sp>
          <p:nvSpPr>
            <p:cNvPr id="616" name="Google Shape;616;g2d08ca6fb0e_0_5"/>
            <p:cNvSpPr/>
            <p:nvPr/>
          </p:nvSpPr>
          <p:spPr>
            <a:xfrm>
              <a:off x="4116103" y="599150"/>
              <a:ext cx="3238500" cy="3810000"/>
            </a:xfrm>
            <a:prstGeom prst="rect">
              <a:avLst/>
            </a:prstGeom>
            <a:solidFill>
              <a:schemeClr val="lt1">
                <a:alpha val="40000"/>
              </a:schemeClr>
            </a:solidFill>
            <a:ln cap="flat" cmpd="sng" w="9525">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g2d08ca6fb0e_0_5"/>
            <p:cNvSpPr/>
            <p:nvPr/>
          </p:nvSpPr>
          <p:spPr>
            <a:xfrm>
              <a:off x="4277957" y="751554"/>
              <a:ext cx="2914800" cy="2476500"/>
            </a:xfrm>
            <a:prstGeom prst="rect">
              <a:avLst/>
            </a:prstGeom>
            <a:blipFill rotWithShape="1">
              <a:blip r:embed="rId4">
                <a:alphaModFix/>
              </a:blip>
              <a:stretch>
                <a:fillRect b="0" l="-75000" r="-7500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g2d08ca6fb0e_0_5"/>
            <p:cNvSpPr/>
            <p:nvPr/>
          </p:nvSpPr>
          <p:spPr>
            <a:xfrm>
              <a:off x="4278032" y="3228125"/>
              <a:ext cx="2914800"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2d08ca6fb0e_0_5"/>
            <p:cNvSpPr txBox="1"/>
            <p:nvPr/>
          </p:nvSpPr>
          <p:spPr>
            <a:xfrm>
              <a:off x="4278028" y="2420237"/>
              <a:ext cx="2914800" cy="18366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1800"/>
                <a:buFont typeface="Calibri"/>
                <a:buNone/>
              </a:pPr>
              <a:r>
                <a:rPr lang="en-US" sz="1900">
                  <a:solidFill>
                    <a:schemeClr val="dk1"/>
                  </a:solidFill>
                  <a:latin typeface="Calibri"/>
                  <a:ea typeface="Calibri"/>
                  <a:cs typeface="Calibri"/>
                  <a:sym typeface="Calibri"/>
                </a:rPr>
                <a:t>Share your unique </a:t>
              </a:r>
              <a:r>
                <a:rPr b="1" lang="en-US" sz="1900">
                  <a:solidFill>
                    <a:schemeClr val="dk1"/>
                  </a:solidFill>
                  <a:latin typeface="Calibri"/>
                  <a:ea typeface="Calibri"/>
                  <a:cs typeface="Calibri"/>
                  <a:sym typeface="Calibri"/>
                </a:rPr>
                <a:t>talents</a:t>
              </a:r>
              <a:r>
                <a:rPr lang="en-US" sz="1900">
                  <a:solidFill>
                    <a:schemeClr val="dk1"/>
                  </a:solidFill>
                  <a:latin typeface="Calibri"/>
                  <a:ea typeface="Calibri"/>
                  <a:cs typeface="Calibri"/>
                  <a:sym typeface="Calibri"/>
                </a:rPr>
                <a:t>, knowledge, and experience to strengthen philanthropic support for IEEE Foundation</a:t>
              </a:r>
              <a:endParaRPr sz="1500"/>
            </a:p>
          </p:txBody>
        </p:sp>
        <p:sp>
          <p:nvSpPr>
            <p:cNvPr id="620" name="Google Shape;620;g2d08ca6fb0e_0_5"/>
            <p:cNvSpPr/>
            <p:nvPr/>
          </p:nvSpPr>
          <p:spPr>
            <a:xfrm>
              <a:off x="8227327" y="599150"/>
              <a:ext cx="3238500" cy="3810000"/>
            </a:xfrm>
            <a:prstGeom prst="rect">
              <a:avLst/>
            </a:prstGeom>
            <a:solidFill>
              <a:schemeClr val="lt1">
                <a:alpha val="40000"/>
              </a:schemeClr>
            </a:solidFill>
            <a:ln cap="flat" cmpd="sng" w="9525">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g2d08ca6fb0e_0_5"/>
            <p:cNvSpPr/>
            <p:nvPr/>
          </p:nvSpPr>
          <p:spPr>
            <a:xfrm>
              <a:off x="8389257" y="751554"/>
              <a:ext cx="2914800" cy="2476500"/>
            </a:xfrm>
            <a:prstGeom prst="rect">
              <a:avLst/>
            </a:prstGeom>
            <a:blipFill rotWithShape="1">
              <a:blip r:embed="rId5">
                <a:alphaModFix/>
              </a:blip>
              <a:stretch>
                <a:fillRect b="0" l="-75000" r="-7500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g2d08ca6fb0e_0_5"/>
            <p:cNvSpPr/>
            <p:nvPr/>
          </p:nvSpPr>
          <p:spPr>
            <a:xfrm>
              <a:off x="8389257" y="3228125"/>
              <a:ext cx="2914800"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2d08ca6fb0e_0_5"/>
            <p:cNvSpPr txBox="1"/>
            <p:nvPr/>
          </p:nvSpPr>
          <p:spPr>
            <a:xfrm>
              <a:off x="8389253" y="1944002"/>
              <a:ext cx="2914800" cy="2313000"/>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Share your </a:t>
              </a:r>
              <a:r>
                <a:rPr b="1" lang="en-US" sz="2000">
                  <a:solidFill>
                    <a:schemeClr val="dk1"/>
                  </a:solidFill>
                  <a:latin typeface="Calibri"/>
                  <a:ea typeface="Calibri"/>
                  <a:cs typeface="Calibri"/>
                  <a:sym typeface="Calibri"/>
                </a:rPr>
                <a:t>treasure</a:t>
              </a:r>
              <a:r>
                <a:rPr lang="en-US" sz="2000">
                  <a:solidFill>
                    <a:schemeClr val="dk1"/>
                  </a:solidFill>
                  <a:latin typeface="Calibri"/>
                  <a:ea typeface="Calibri"/>
                  <a:cs typeface="Calibri"/>
                  <a:sym typeface="Calibri"/>
                </a:rPr>
                <a:t> by making a </a:t>
              </a:r>
              <a:r>
                <a:rPr lang="en-US" sz="2000">
                  <a:solidFill>
                    <a:schemeClr val="dk1"/>
                  </a:solidFill>
                  <a:latin typeface="Calibri"/>
                  <a:ea typeface="Calibri"/>
                  <a:cs typeface="Calibri"/>
                  <a:sym typeface="Calibri"/>
                </a:rPr>
                <a:t>philanthropic</a:t>
              </a:r>
              <a:r>
                <a:rPr lang="en-US" sz="2000">
                  <a:solidFill>
                    <a:schemeClr val="dk1"/>
                  </a:solidFill>
                  <a:latin typeface="Calibri"/>
                  <a:ea typeface="Calibri"/>
                  <a:cs typeface="Calibri"/>
                  <a:sym typeface="Calibri"/>
                </a:rPr>
                <a:t> donation to the IEEE Foundation</a:t>
              </a:r>
              <a:endParaRPr/>
            </a:p>
          </p:txBody>
        </p:sp>
      </p:grpSp>
      <p:sp>
        <p:nvSpPr>
          <p:cNvPr id="624" name="Google Shape;624;g2d08ca6fb0e_0_5"/>
          <p:cNvSpPr txBox="1"/>
          <p:nvPr>
            <p:ph type="title"/>
          </p:nvPr>
        </p:nvSpPr>
        <p:spPr>
          <a:xfrm>
            <a:off x="1058238" y="344626"/>
            <a:ext cx="10791000" cy="553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400"/>
              <a:buFont typeface="Calibri"/>
              <a:buNone/>
            </a:pPr>
            <a:r>
              <a:rPr lang="en-US">
                <a:solidFill>
                  <a:schemeClr val="dk1"/>
                </a:solidFill>
              </a:rPr>
              <a:t>Help Us Grow our Impact - Share your…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grpSp>
        <p:nvGrpSpPr>
          <p:cNvPr id="630" name="Google Shape;630;p66"/>
          <p:cNvGrpSpPr/>
          <p:nvPr/>
        </p:nvGrpSpPr>
        <p:grpSpPr>
          <a:xfrm>
            <a:off x="-2230477" y="-705778"/>
            <a:ext cx="14112247" cy="7723042"/>
            <a:chOff x="-6488581" y="-992383"/>
            <a:chExt cx="14112247" cy="7723042"/>
          </a:xfrm>
        </p:grpSpPr>
        <p:sp>
          <p:nvSpPr>
            <p:cNvPr id="631" name="Google Shape;631;p66"/>
            <p:cNvSpPr/>
            <p:nvPr/>
          </p:nvSpPr>
          <p:spPr>
            <a:xfrm>
              <a:off x="-6488581" y="-992383"/>
              <a:ext cx="7723042" cy="7723042"/>
            </a:xfrm>
            <a:prstGeom prst="blockArc">
              <a:avLst>
                <a:gd fmla="val 18900000" name="adj1"/>
                <a:gd fmla="val 2700000" name="adj2"/>
                <a:gd fmla="val 280" name="adj3"/>
              </a:avLst>
            </a:prstGeom>
            <a:no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66"/>
            <p:cNvSpPr/>
            <p:nvPr/>
          </p:nvSpPr>
          <p:spPr>
            <a:xfrm>
              <a:off x="539251" y="358527"/>
              <a:ext cx="7084414" cy="717514"/>
            </a:xfrm>
            <a:prstGeom prst="rect">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66"/>
            <p:cNvSpPr txBox="1"/>
            <p:nvPr/>
          </p:nvSpPr>
          <p:spPr>
            <a:xfrm>
              <a:off x="539251" y="358527"/>
              <a:ext cx="7084414" cy="717514"/>
            </a:xfrm>
            <a:prstGeom prst="rect">
              <a:avLst/>
            </a:prstGeom>
            <a:noFill/>
            <a:ln>
              <a:noFill/>
            </a:ln>
          </p:spPr>
          <p:txBody>
            <a:bodyPr anchorCtr="0" anchor="ctr" bIns="53325" lIns="569525" spcFirstLastPara="1" rIns="53325" wrap="square" tIns="53325">
              <a:noAutofit/>
            </a:bodyPr>
            <a:lstStyle/>
            <a:p>
              <a:pPr indent="0" lvl="0" marL="0" marR="0" rtl="0" algn="l">
                <a:lnSpc>
                  <a:spcPct val="90000"/>
                </a:lnSpc>
                <a:spcBef>
                  <a:spcPts val="0"/>
                </a:spcBef>
                <a:spcAft>
                  <a:spcPts val="0"/>
                </a:spcAft>
                <a:buClr>
                  <a:schemeClr val="lt1"/>
                </a:buClr>
                <a:buSzPts val="2100"/>
                <a:buFont typeface="Calibri"/>
                <a:buNone/>
              </a:pPr>
              <a:r>
                <a:rPr b="1" lang="en-US" sz="2100">
                  <a:solidFill>
                    <a:schemeClr val="lt1"/>
                  </a:solidFill>
                  <a:latin typeface="Calibri"/>
                  <a:ea typeface="Calibri"/>
                  <a:cs typeface="Calibri"/>
                  <a:sym typeface="Calibri"/>
                </a:rPr>
                <a:t>Share success stories about donor supported programs</a:t>
              </a:r>
              <a:endParaRPr/>
            </a:p>
          </p:txBody>
        </p:sp>
        <p:sp>
          <p:nvSpPr>
            <p:cNvPr id="634" name="Google Shape;634;p66"/>
            <p:cNvSpPr/>
            <p:nvPr/>
          </p:nvSpPr>
          <p:spPr>
            <a:xfrm>
              <a:off x="90805" y="268838"/>
              <a:ext cx="896892" cy="896892"/>
            </a:xfrm>
            <a:prstGeom prst="ellipse">
              <a:avLst/>
            </a:prstGeom>
            <a:solidFill>
              <a:schemeClr val="lt1"/>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66"/>
            <p:cNvSpPr/>
            <p:nvPr/>
          </p:nvSpPr>
          <p:spPr>
            <a:xfrm>
              <a:off x="1053401" y="1434454"/>
              <a:ext cx="6570265" cy="717514"/>
            </a:xfrm>
            <a:prstGeom prst="rect">
              <a:avLst/>
            </a:prstGeom>
            <a:solidFill>
              <a:srgbClr val="43AEBD"/>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66"/>
            <p:cNvSpPr txBox="1"/>
            <p:nvPr/>
          </p:nvSpPr>
          <p:spPr>
            <a:xfrm>
              <a:off x="1053401" y="1434454"/>
              <a:ext cx="6570265" cy="717514"/>
            </a:xfrm>
            <a:prstGeom prst="rect">
              <a:avLst/>
            </a:prstGeom>
            <a:noFill/>
            <a:ln>
              <a:noFill/>
            </a:ln>
          </p:spPr>
          <p:txBody>
            <a:bodyPr anchorCtr="0" anchor="ctr" bIns="53325" lIns="569525" spcFirstLastPara="1" rIns="53325" wrap="square" tIns="53325">
              <a:noAutofit/>
            </a:bodyPr>
            <a:lstStyle/>
            <a:p>
              <a:pPr indent="0" lvl="0" marL="0" marR="0" rtl="0" algn="l">
                <a:lnSpc>
                  <a:spcPct val="90000"/>
                </a:lnSpc>
                <a:spcBef>
                  <a:spcPts val="0"/>
                </a:spcBef>
                <a:spcAft>
                  <a:spcPts val="0"/>
                </a:spcAft>
                <a:buClr>
                  <a:schemeClr val="lt1"/>
                </a:buClr>
                <a:buSzPts val="2100"/>
                <a:buFont typeface="Calibri"/>
                <a:buNone/>
              </a:pPr>
              <a:r>
                <a:rPr b="1" lang="en-US" sz="2100">
                  <a:solidFill>
                    <a:schemeClr val="lt1"/>
                  </a:solidFill>
                  <a:latin typeface="Calibri"/>
                  <a:ea typeface="Calibri"/>
                  <a:cs typeface="Calibri"/>
                  <a:sym typeface="Calibri"/>
                </a:rPr>
                <a:t>Lead by example by making a philanthropic gift to your favorite program– ieee.org/donate</a:t>
              </a:r>
              <a:endParaRPr/>
            </a:p>
          </p:txBody>
        </p:sp>
        <p:sp>
          <p:nvSpPr>
            <p:cNvPr id="637" name="Google Shape;637;p66"/>
            <p:cNvSpPr/>
            <p:nvPr/>
          </p:nvSpPr>
          <p:spPr>
            <a:xfrm>
              <a:off x="604954" y="1175790"/>
              <a:ext cx="896892" cy="896892"/>
            </a:xfrm>
            <a:prstGeom prst="ellipse">
              <a:avLst/>
            </a:prstGeom>
            <a:solidFill>
              <a:schemeClr val="lt1"/>
            </a:solidFill>
            <a:ln cap="flat" cmpd="sng" w="12700">
              <a:solidFill>
                <a:srgbClr val="43AEBD"/>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66"/>
            <p:cNvSpPr/>
            <p:nvPr/>
          </p:nvSpPr>
          <p:spPr>
            <a:xfrm>
              <a:off x="1211203" y="2510380"/>
              <a:ext cx="6412462" cy="717514"/>
            </a:xfrm>
            <a:prstGeom prst="rect">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66"/>
            <p:cNvSpPr txBox="1"/>
            <p:nvPr/>
          </p:nvSpPr>
          <p:spPr>
            <a:xfrm>
              <a:off x="1211203" y="2510380"/>
              <a:ext cx="6412462" cy="717514"/>
            </a:xfrm>
            <a:prstGeom prst="rect">
              <a:avLst/>
            </a:prstGeom>
            <a:noFill/>
            <a:ln>
              <a:noFill/>
            </a:ln>
          </p:spPr>
          <p:txBody>
            <a:bodyPr anchorCtr="0" anchor="ctr" bIns="53325" lIns="569525" spcFirstLastPara="1" rIns="53325" wrap="square" tIns="53325">
              <a:noAutofit/>
            </a:bodyPr>
            <a:lstStyle/>
            <a:p>
              <a:pPr indent="0" lvl="0" marL="0" marR="0" rtl="0" algn="l">
                <a:lnSpc>
                  <a:spcPct val="90000"/>
                </a:lnSpc>
                <a:spcBef>
                  <a:spcPts val="0"/>
                </a:spcBef>
                <a:spcAft>
                  <a:spcPts val="0"/>
                </a:spcAft>
                <a:buClr>
                  <a:schemeClr val="lt1"/>
                </a:buClr>
                <a:buSzPts val="2100"/>
                <a:buFont typeface="Calibri"/>
                <a:buNone/>
              </a:pPr>
              <a:r>
                <a:rPr b="1" lang="en-US" sz="2100">
                  <a:solidFill>
                    <a:schemeClr val="lt1"/>
                  </a:solidFill>
                  <a:latin typeface="Calibri"/>
                  <a:ea typeface="Calibri"/>
                  <a:cs typeface="Calibri"/>
                  <a:sym typeface="Calibri"/>
                </a:rPr>
                <a:t>Leverage your company’s matching gift program to double the value of your gift</a:t>
              </a:r>
              <a:endParaRPr/>
            </a:p>
          </p:txBody>
        </p:sp>
        <p:sp>
          <p:nvSpPr>
            <p:cNvPr id="640" name="Google Shape;640;p66"/>
            <p:cNvSpPr/>
            <p:nvPr/>
          </p:nvSpPr>
          <p:spPr>
            <a:xfrm>
              <a:off x="762757" y="2420691"/>
              <a:ext cx="896892" cy="896892"/>
            </a:xfrm>
            <a:prstGeom prst="ellipse">
              <a:avLst/>
            </a:prstGeom>
            <a:solidFill>
              <a:schemeClr val="lt1"/>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66"/>
            <p:cNvSpPr/>
            <p:nvPr/>
          </p:nvSpPr>
          <p:spPr>
            <a:xfrm>
              <a:off x="1053401" y="3586307"/>
              <a:ext cx="6570265" cy="717514"/>
            </a:xfrm>
            <a:prstGeom prst="rect">
              <a:avLst/>
            </a:prstGeom>
            <a:solidFill>
              <a:srgbClr val="45B15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66"/>
            <p:cNvSpPr txBox="1"/>
            <p:nvPr/>
          </p:nvSpPr>
          <p:spPr>
            <a:xfrm>
              <a:off x="1053401" y="3586307"/>
              <a:ext cx="6570265" cy="717514"/>
            </a:xfrm>
            <a:prstGeom prst="rect">
              <a:avLst/>
            </a:prstGeom>
            <a:noFill/>
            <a:ln>
              <a:noFill/>
            </a:ln>
          </p:spPr>
          <p:txBody>
            <a:bodyPr anchorCtr="0" anchor="ctr" bIns="53325" lIns="569525" spcFirstLastPara="1" rIns="53325" wrap="square" tIns="53325">
              <a:noAutofit/>
            </a:bodyPr>
            <a:lstStyle/>
            <a:p>
              <a:pPr indent="0" lvl="0" marL="0" marR="0" rtl="0" algn="l">
                <a:lnSpc>
                  <a:spcPct val="90000"/>
                </a:lnSpc>
                <a:spcBef>
                  <a:spcPts val="0"/>
                </a:spcBef>
                <a:spcAft>
                  <a:spcPts val="0"/>
                </a:spcAft>
                <a:buClr>
                  <a:schemeClr val="lt1"/>
                </a:buClr>
                <a:buSzPts val="2100"/>
                <a:buFont typeface="Calibri"/>
                <a:buNone/>
              </a:pPr>
              <a:r>
                <a:rPr b="1" lang="en-US" sz="2100">
                  <a:solidFill>
                    <a:schemeClr val="lt1"/>
                  </a:solidFill>
                  <a:latin typeface="Calibri"/>
                  <a:ea typeface="Calibri"/>
                  <a:cs typeface="Calibri"/>
                  <a:sym typeface="Calibri"/>
                </a:rPr>
                <a:t>Encourage your fellow IEEE members to donate</a:t>
              </a:r>
              <a:endParaRPr/>
            </a:p>
          </p:txBody>
        </p:sp>
        <p:sp>
          <p:nvSpPr>
            <p:cNvPr id="643" name="Google Shape;643;p66"/>
            <p:cNvSpPr/>
            <p:nvPr/>
          </p:nvSpPr>
          <p:spPr>
            <a:xfrm>
              <a:off x="604954" y="3496618"/>
              <a:ext cx="896892" cy="896892"/>
            </a:xfrm>
            <a:prstGeom prst="ellipse">
              <a:avLst/>
            </a:prstGeom>
            <a:solidFill>
              <a:schemeClr val="lt1"/>
            </a:solidFill>
            <a:ln cap="flat" cmpd="sng" w="12700">
              <a:solidFill>
                <a:srgbClr val="45B15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66"/>
            <p:cNvSpPr/>
            <p:nvPr/>
          </p:nvSpPr>
          <p:spPr>
            <a:xfrm>
              <a:off x="539251" y="4662234"/>
              <a:ext cx="7084414" cy="717514"/>
            </a:xfrm>
            <a:prstGeom prst="rect">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66"/>
            <p:cNvSpPr txBox="1"/>
            <p:nvPr/>
          </p:nvSpPr>
          <p:spPr>
            <a:xfrm>
              <a:off x="539251" y="4662234"/>
              <a:ext cx="7084414" cy="717514"/>
            </a:xfrm>
            <a:prstGeom prst="rect">
              <a:avLst/>
            </a:prstGeom>
            <a:noFill/>
            <a:ln>
              <a:noFill/>
            </a:ln>
          </p:spPr>
          <p:txBody>
            <a:bodyPr anchorCtr="0" anchor="ctr" bIns="53325" lIns="569525" spcFirstLastPara="1" rIns="53325" wrap="square" tIns="53325">
              <a:noAutofit/>
            </a:bodyPr>
            <a:lstStyle/>
            <a:p>
              <a:pPr indent="0" lvl="0" marL="0" marR="0" rtl="0" algn="l">
                <a:lnSpc>
                  <a:spcPct val="90000"/>
                </a:lnSpc>
                <a:spcBef>
                  <a:spcPts val="0"/>
                </a:spcBef>
                <a:spcAft>
                  <a:spcPts val="0"/>
                </a:spcAft>
                <a:buClr>
                  <a:schemeClr val="lt1"/>
                </a:buClr>
                <a:buSzPts val="2100"/>
                <a:buFont typeface="Calibri"/>
                <a:buNone/>
              </a:pPr>
              <a:r>
                <a:rPr b="1" lang="en-US" sz="2100">
                  <a:solidFill>
                    <a:schemeClr val="lt1"/>
                  </a:solidFill>
                  <a:latin typeface="Calibri"/>
                  <a:ea typeface="Calibri"/>
                  <a:cs typeface="Calibri"/>
                  <a:sym typeface="Calibri"/>
                </a:rPr>
                <a:t>Work with the IEEE Foundation to thank donors, find new donors, and more!</a:t>
              </a:r>
              <a:endParaRPr/>
            </a:p>
          </p:txBody>
        </p:sp>
        <p:sp>
          <p:nvSpPr>
            <p:cNvPr id="646" name="Google Shape;646;p66"/>
            <p:cNvSpPr/>
            <p:nvPr/>
          </p:nvSpPr>
          <p:spPr>
            <a:xfrm>
              <a:off x="90805" y="4572545"/>
              <a:ext cx="896892" cy="896892"/>
            </a:xfrm>
            <a:prstGeom prst="ellipse">
              <a:avLst/>
            </a:prstGeom>
            <a:solidFill>
              <a:schemeClr val="lt1"/>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7" name="Google Shape;647;p66"/>
          <p:cNvSpPr txBox="1"/>
          <p:nvPr/>
        </p:nvSpPr>
        <p:spPr>
          <a:xfrm>
            <a:off x="642208" y="1932578"/>
            <a:ext cx="3615900" cy="2862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000">
                <a:solidFill>
                  <a:schemeClr val="dk1"/>
                </a:solidFill>
                <a:latin typeface="Calibri"/>
                <a:ea typeface="Calibri"/>
                <a:cs typeface="Calibri"/>
                <a:sym typeface="Calibri"/>
              </a:rPr>
              <a:t>Help Us </a:t>
            </a:r>
            <a:endParaRPr/>
          </a:p>
          <a:p>
            <a:pPr indent="0" lvl="0" marL="0" marR="0" rtl="0" algn="ctr">
              <a:spcBef>
                <a:spcPts val="0"/>
              </a:spcBef>
              <a:spcAft>
                <a:spcPts val="0"/>
              </a:spcAft>
              <a:buNone/>
            </a:pPr>
            <a:r>
              <a:rPr b="1" lang="en-US" sz="6000">
                <a:solidFill>
                  <a:schemeClr val="dk1"/>
                </a:solidFill>
                <a:latin typeface="Calibri"/>
                <a:ea typeface="Calibri"/>
                <a:cs typeface="Calibri"/>
                <a:sym typeface="Calibri"/>
              </a:rPr>
              <a:t>Help </a:t>
            </a:r>
            <a:br>
              <a:rPr b="1" lang="en-US" sz="6000">
                <a:solidFill>
                  <a:schemeClr val="dk1"/>
                </a:solidFill>
                <a:latin typeface="Calibri"/>
                <a:ea typeface="Calibri"/>
                <a:cs typeface="Calibri"/>
                <a:sym typeface="Calibri"/>
              </a:rPr>
            </a:br>
            <a:r>
              <a:rPr b="1" lang="en-US" sz="6000">
                <a:solidFill>
                  <a:schemeClr val="dk1"/>
                </a:solidFill>
                <a:latin typeface="Calibri"/>
                <a:ea typeface="Calibri"/>
                <a:cs typeface="Calibri"/>
                <a:sym typeface="Calibri"/>
              </a:rPr>
              <a:t>IEEE AESS</a:t>
            </a:r>
            <a:endParaRPr/>
          </a:p>
        </p:txBody>
      </p:sp>
    </p:spTree>
  </p:cSld>
  <p:clrMapOvr>
    <a:masterClrMapping/>
  </p:clrMapOvr>
  <p:transition spd="slow" p14:dur="1500">
    <p:random/>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g2d0b75060c5_0_0"/>
          <p:cNvSpPr txBox="1"/>
          <p:nvPr>
            <p:ph type="title"/>
          </p:nvPr>
        </p:nvSpPr>
        <p:spPr>
          <a:xfrm>
            <a:off x="493161" y="499826"/>
            <a:ext cx="11476200" cy="553200"/>
          </a:xfrm>
          <a:prstGeom prst="rect">
            <a:avLst/>
          </a:prstGeom>
          <a:noFill/>
          <a:ln cap="flat" cmpd="sng" w="9525">
            <a:solidFill>
              <a:schemeClr val="dk1"/>
            </a:solidFill>
            <a:prstDash val="solid"/>
            <a:round/>
            <a:headEnd len="sm" w="sm" type="none"/>
            <a:tailEnd len="sm" w="sm" type="none"/>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400"/>
              <a:buFont typeface="Calibri"/>
              <a:buNone/>
            </a:pPr>
            <a:r>
              <a:rPr lang="en-US">
                <a:solidFill>
                  <a:schemeClr val="dk1"/>
                </a:solidFill>
              </a:rPr>
              <a:t>2024 IEEE Foundation Board of Directors</a:t>
            </a:r>
            <a:endParaRPr>
              <a:solidFill>
                <a:schemeClr val="dk1"/>
              </a:solidFill>
            </a:endParaRPr>
          </a:p>
        </p:txBody>
      </p:sp>
      <p:grpSp>
        <p:nvGrpSpPr>
          <p:cNvPr id="654" name="Google Shape;654;g2d0b75060c5_0_0"/>
          <p:cNvGrpSpPr/>
          <p:nvPr/>
        </p:nvGrpSpPr>
        <p:grpSpPr>
          <a:xfrm>
            <a:off x="673150" y="1222150"/>
            <a:ext cx="10845601" cy="4789581"/>
            <a:chOff x="263892" y="139380"/>
            <a:chExt cx="10845601" cy="4745448"/>
          </a:xfrm>
        </p:grpSpPr>
        <p:sp>
          <p:nvSpPr>
            <p:cNvPr id="655" name="Google Shape;655;g2d0b75060c5_0_0"/>
            <p:cNvSpPr/>
            <p:nvPr/>
          </p:nvSpPr>
          <p:spPr>
            <a:xfrm>
              <a:off x="263892" y="139380"/>
              <a:ext cx="1791300" cy="1323900"/>
            </a:xfrm>
            <a:prstGeom prst="rect">
              <a:avLst/>
            </a:prstGeom>
            <a:blipFill rotWithShape="1">
              <a:blip r:embed="rId3">
                <a:alphaModFix/>
              </a:blip>
              <a:stretch>
                <a:fillRect b="-9999" l="0" r="0" t="-9999"/>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56" name="Google Shape;656;g2d0b75060c5_0_0"/>
            <p:cNvSpPr/>
            <p:nvPr/>
          </p:nvSpPr>
          <p:spPr>
            <a:xfrm>
              <a:off x="625972" y="122314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57" name="Google Shape;657;g2d0b75060c5_0_0"/>
            <p:cNvSpPr txBox="1"/>
            <p:nvPr/>
          </p:nvSpPr>
          <p:spPr>
            <a:xfrm>
              <a:off x="625972" y="1223148"/>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Ralph Ford</a:t>
              </a:r>
              <a:endParaRPr>
                <a:solidFill>
                  <a:schemeClr val="dk1"/>
                </a:solidFill>
              </a:endParaRPr>
            </a:p>
          </p:txBody>
        </p:sp>
        <p:sp>
          <p:nvSpPr>
            <p:cNvPr id="658" name="Google Shape;658;g2d0b75060c5_0_0"/>
            <p:cNvSpPr/>
            <p:nvPr/>
          </p:nvSpPr>
          <p:spPr>
            <a:xfrm>
              <a:off x="2498897" y="139380"/>
              <a:ext cx="1791300" cy="1323900"/>
            </a:xfrm>
            <a:prstGeom prst="rect">
              <a:avLst/>
            </a:prstGeom>
            <a:blipFill rotWithShape="1">
              <a:blip r:embed="rId4">
                <a:alphaModFix/>
              </a:blip>
              <a:stretch>
                <a:fillRect b="-34999" l="0" r="0" t="-34999"/>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59" name="Google Shape;659;g2d0b75060c5_0_0"/>
            <p:cNvSpPr/>
            <p:nvPr/>
          </p:nvSpPr>
          <p:spPr>
            <a:xfrm>
              <a:off x="2860977" y="122314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0" name="Google Shape;660;g2d0b75060c5_0_0"/>
            <p:cNvSpPr txBox="1"/>
            <p:nvPr/>
          </p:nvSpPr>
          <p:spPr>
            <a:xfrm>
              <a:off x="2860977" y="1223148"/>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Jerry Hudgins</a:t>
              </a:r>
              <a:endParaRPr>
                <a:solidFill>
                  <a:schemeClr val="dk1"/>
                </a:solidFill>
              </a:endParaRPr>
            </a:p>
          </p:txBody>
        </p:sp>
        <p:sp>
          <p:nvSpPr>
            <p:cNvPr id="661" name="Google Shape;661;g2d0b75060c5_0_0"/>
            <p:cNvSpPr/>
            <p:nvPr/>
          </p:nvSpPr>
          <p:spPr>
            <a:xfrm>
              <a:off x="4733903" y="139380"/>
              <a:ext cx="1791300" cy="1323900"/>
            </a:xfrm>
            <a:prstGeom prst="rect">
              <a:avLst/>
            </a:prstGeom>
            <a:blipFill rotWithShape="1">
              <a:blip r:embed="rId5">
                <a:alphaModFix/>
              </a:blip>
              <a:stretch>
                <a:fillRect b="-43999" l="0" r="0" t="-43999"/>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2" name="Google Shape;662;g2d0b75060c5_0_0"/>
            <p:cNvSpPr/>
            <p:nvPr/>
          </p:nvSpPr>
          <p:spPr>
            <a:xfrm>
              <a:off x="5095983" y="122314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3" name="Google Shape;663;g2d0b75060c5_0_0"/>
            <p:cNvSpPr txBox="1"/>
            <p:nvPr/>
          </p:nvSpPr>
          <p:spPr>
            <a:xfrm>
              <a:off x="5294097" y="1223137"/>
              <a:ext cx="1345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John McDonald</a:t>
              </a:r>
              <a:endParaRPr>
                <a:solidFill>
                  <a:schemeClr val="dk1"/>
                </a:solidFill>
              </a:endParaRPr>
            </a:p>
          </p:txBody>
        </p:sp>
        <p:sp>
          <p:nvSpPr>
            <p:cNvPr id="664" name="Google Shape;664;g2d0b75060c5_0_0"/>
            <p:cNvSpPr/>
            <p:nvPr/>
          </p:nvSpPr>
          <p:spPr>
            <a:xfrm>
              <a:off x="6968908" y="139380"/>
              <a:ext cx="1791300" cy="1323900"/>
            </a:xfrm>
            <a:prstGeom prst="rect">
              <a:avLst/>
            </a:prstGeom>
            <a:blipFill rotWithShape="1">
              <a:blip r:embed="rId6">
                <a:alphaModFix/>
              </a:blip>
              <a:stretch>
                <a:fillRect b="-30997" l="0" r="0" t="-30997"/>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5" name="Google Shape;665;g2d0b75060c5_0_0"/>
            <p:cNvSpPr/>
            <p:nvPr/>
          </p:nvSpPr>
          <p:spPr>
            <a:xfrm>
              <a:off x="7330988" y="122314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6" name="Google Shape;666;g2d0b75060c5_0_0"/>
            <p:cNvSpPr txBox="1"/>
            <p:nvPr/>
          </p:nvSpPr>
          <p:spPr>
            <a:xfrm>
              <a:off x="7330988" y="1223148"/>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Christopher Geiger</a:t>
              </a:r>
              <a:endParaRPr>
                <a:solidFill>
                  <a:schemeClr val="dk1"/>
                </a:solidFill>
              </a:endParaRPr>
            </a:p>
          </p:txBody>
        </p:sp>
        <p:sp>
          <p:nvSpPr>
            <p:cNvPr id="667" name="Google Shape;667;g2d0b75060c5_0_0"/>
            <p:cNvSpPr/>
            <p:nvPr/>
          </p:nvSpPr>
          <p:spPr>
            <a:xfrm>
              <a:off x="9203913" y="139380"/>
              <a:ext cx="1791300" cy="1323900"/>
            </a:xfrm>
            <a:prstGeom prst="rect">
              <a:avLst/>
            </a:prstGeom>
            <a:blipFill rotWithShape="1">
              <a:blip r:embed="rId7">
                <a:alphaModFix/>
              </a:blip>
              <a:stretch>
                <a:fillRect b="-28998" l="0" r="0" t="-28998"/>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8" name="Google Shape;668;g2d0b75060c5_0_0"/>
            <p:cNvSpPr/>
            <p:nvPr/>
          </p:nvSpPr>
          <p:spPr>
            <a:xfrm>
              <a:off x="9565993" y="122314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69" name="Google Shape;669;g2d0b75060c5_0_0"/>
            <p:cNvSpPr txBox="1"/>
            <p:nvPr/>
          </p:nvSpPr>
          <p:spPr>
            <a:xfrm>
              <a:off x="9565993" y="1223148"/>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Marko Delimar</a:t>
              </a:r>
              <a:endParaRPr b="1" sz="1200">
                <a:solidFill>
                  <a:schemeClr val="dk1"/>
                </a:solidFill>
                <a:latin typeface="Calibri"/>
                <a:ea typeface="Calibri"/>
                <a:cs typeface="Calibri"/>
                <a:sym typeface="Calibri"/>
              </a:endParaRPr>
            </a:p>
          </p:txBody>
        </p:sp>
        <p:sp>
          <p:nvSpPr>
            <p:cNvPr id="670" name="Google Shape;670;g2d0b75060c5_0_0"/>
            <p:cNvSpPr/>
            <p:nvPr/>
          </p:nvSpPr>
          <p:spPr>
            <a:xfrm>
              <a:off x="263892" y="1784670"/>
              <a:ext cx="1791300" cy="1323900"/>
            </a:xfrm>
            <a:prstGeom prst="rect">
              <a:avLst/>
            </a:prstGeom>
            <a:blipFill rotWithShape="1">
              <a:blip r:embed="rId8">
                <a:alphaModFix/>
              </a:blip>
              <a:stretch>
                <a:fillRect b="-8999" l="0" r="0" t="-8999"/>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71" name="Google Shape;671;g2d0b75060c5_0_0"/>
            <p:cNvSpPr/>
            <p:nvPr/>
          </p:nvSpPr>
          <p:spPr>
            <a:xfrm>
              <a:off x="625972" y="286843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72" name="Google Shape;672;g2d0b75060c5_0_0"/>
            <p:cNvSpPr txBox="1"/>
            <p:nvPr/>
          </p:nvSpPr>
          <p:spPr>
            <a:xfrm>
              <a:off x="625972" y="2868438"/>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Alex Acero</a:t>
              </a:r>
              <a:endParaRPr b="1" sz="1200">
                <a:solidFill>
                  <a:schemeClr val="dk1"/>
                </a:solidFill>
                <a:latin typeface="Calibri"/>
                <a:ea typeface="Calibri"/>
                <a:cs typeface="Calibri"/>
                <a:sym typeface="Calibri"/>
              </a:endParaRPr>
            </a:p>
          </p:txBody>
        </p:sp>
        <p:sp>
          <p:nvSpPr>
            <p:cNvPr id="673" name="Google Shape;673;g2d0b75060c5_0_0"/>
            <p:cNvSpPr/>
            <p:nvPr/>
          </p:nvSpPr>
          <p:spPr>
            <a:xfrm>
              <a:off x="2498897" y="1784670"/>
              <a:ext cx="1791300" cy="1323900"/>
            </a:xfrm>
            <a:prstGeom prst="rect">
              <a:avLst/>
            </a:prstGeom>
            <a:blipFill rotWithShape="1">
              <a:blip r:embed="rId9">
                <a:alphaModFix/>
              </a:blip>
              <a:stretch>
                <a:fillRect b="-7999" l="0" r="0" t="-7999"/>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74" name="Google Shape;674;g2d0b75060c5_0_0"/>
            <p:cNvSpPr/>
            <p:nvPr/>
          </p:nvSpPr>
          <p:spPr>
            <a:xfrm>
              <a:off x="2860977" y="286843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75" name="Google Shape;675;g2d0b75060c5_0_0"/>
            <p:cNvSpPr txBox="1"/>
            <p:nvPr/>
          </p:nvSpPr>
          <p:spPr>
            <a:xfrm>
              <a:off x="2860977" y="2868438"/>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Nim Cheung</a:t>
              </a:r>
              <a:endParaRPr>
                <a:solidFill>
                  <a:schemeClr val="dk1"/>
                </a:solidFill>
              </a:endParaRPr>
            </a:p>
          </p:txBody>
        </p:sp>
        <p:sp>
          <p:nvSpPr>
            <p:cNvPr id="676" name="Google Shape;676;g2d0b75060c5_0_0"/>
            <p:cNvSpPr/>
            <p:nvPr/>
          </p:nvSpPr>
          <p:spPr>
            <a:xfrm>
              <a:off x="4733903" y="1784670"/>
              <a:ext cx="1791300" cy="1323900"/>
            </a:xfrm>
            <a:prstGeom prst="rect">
              <a:avLst/>
            </a:prstGeom>
            <a:blipFill rotWithShape="1">
              <a:blip r:embed="rId10">
                <a:alphaModFix/>
              </a:blip>
              <a:stretch>
                <a:fillRect b="-12999" l="0" r="0" t="-12999"/>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77" name="Google Shape;677;g2d0b75060c5_0_0"/>
            <p:cNvSpPr/>
            <p:nvPr/>
          </p:nvSpPr>
          <p:spPr>
            <a:xfrm>
              <a:off x="5095983" y="286843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78" name="Google Shape;678;g2d0b75060c5_0_0"/>
            <p:cNvSpPr txBox="1"/>
            <p:nvPr/>
          </p:nvSpPr>
          <p:spPr>
            <a:xfrm>
              <a:off x="5095983" y="2868438"/>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Lorena Garcia</a:t>
              </a:r>
              <a:endParaRPr>
                <a:solidFill>
                  <a:schemeClr val="dk1"/>
                </a:solidFill>
              </a:endParaRPr>
            </a:p>
          </p:txBody>
        </p:sp>
        <p:sp>
          <p:nvSpPr>
            <p:cNvPr id="679" name="Google Shape;679;g2d0b75060c5_0_0"/>
            <p:cNvSpPr/>
            <p:nvPr/>
          </p:nvSpPr>
          <p:spPr>
            <a:xfrm>
              <a:off x="6968908" y="1784670"/>
              <a:ext cx="1791300" cy="1323900"/>
            </a:xfrm>
            <a:prstGeom prst="rect">
              <a:avLst/>
            </a:prstGeom>
            <a:blipFill rotWithShape="1">
              <a:blip r:embed="rId11">
                <a:alphaModFix/>
              </a:blip>
              <a:stretch>
                <a:fillRect b="-19998" l="0" r="0" t="-19998"/>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0" name="Google Shape;680;g2d0b75060c5_0_0"/>
            <p:cNvSpPr/>
            <p:nvPr/>
          </p:nvSpPr>
          <p:spPr>
            <a:xfrm>
              <a:off x="7330988" y="286843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1" name="Google Shape;681;g2d0b75060c5_0_0"/>
            <p:cNvSpPr txBox="1"/>
            <p:nvPr/>
          </p:nvSpPr>
          <p:spPr>
            <a:xfrm>
              <a:off x="7330988" y="2868438"/>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Howard Michel</a:t>
              </a:r>
              <a:endParaRPr>
                <a:solidFill>
                  <a:schemeClr val="dk1"/>
                </a:solidFill>
              </a:endParaRPr>
            </a:p>
          </p:txBody>
        </p:sp>
        <p:sp>
          <p:nvSpPr>
            <p:cNvPr id="682" name="Google Shape;682;g2d0b75060c5_0_0"/>
            <p:cNvSpPr/>
            <p:nvPr/>
          </p:nvSpPr>
          <p:spPr>
            <a:xfrm>
              <a:off x="9203913" y="1784670"/>
              <a:ext cx="1791300" cy="1323900"/>
            </a:xfrm>
            <a:prstGeom prst="rect">
              <a:avLst/>
            </a:prstGeom>
            <a:blipFill rotWithShape="1">
              <a:blip r:embed="rId12">
                <a:alphaModFix/>
              </a:blip>
              <a:stretch>
                <a:fillRect b="-12999" l="0" r="0" t="-12999"/>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3" name="Google Shape;683;g2d0b75060c5_0_0"/>
            <p:cNvSpPr/>
            <p:nvPr/>
          </p:nvSpPr>
          <p:spPr>
            <a:xfrm>
              <a:off x="9565993" y="286843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4" name="Google Shape;684;g2d0b75060c5_0_0"/>
            <p:cNvSpPr txBox="1"/>
            <p:nvPr/>
          </p:nvSpPr>
          <p:spPr>
            <a:xfrm>
              <a:off x="9565993" y="2868451"/>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Karen Panetta</a:t>
              </a:r>
              <a:endParaRPr>
                <a:solidFill>
                  <a:schemeClr val="dk1"/>
                </a:solidFill>
              </a:endParaRPr>
            </a:p>
          </p:txBody>
        </p:sp>
        <p:sp>
          <p:nvSpPr>
            <p:cNvPr id="685" name="Google Shape;685;g2d0b75060c5_0_0"/>
            <p:cNvSpPr/>
            <p:nvPr/>
          </p:nvSpPr>
          <p:spPr>
            <a:xfrm>
              <a:off x="263892" y="3429960"/>
              <a:ext cx="1791300" cy="1323900"/>
            </a:xfrm>
            <a:prstGeom prst="rect">
              <a:avLst/>
            </a:prstGeom>
            <a:blipFill rotWithShape="1">
              <a:blip r:embed="rId13">
                <a:alphaModFix/>
              </a:blip>
              <a:stretch>
                <a:fillRect b="-24998" l="0" r="0" t="-24998"/>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6" name="Google Shape;686;g2d0b75060c5_0_0"/>
            <p:cNvSpPr/>
            <p:nvPr/>
          </p:nvSpPr>
          <p:spPr>
            <a:xfrm>
              <a:off x="625972" y="451372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7" name="Google Shape;687;g2d0b75060c5_0_0"/>
            <p:cNvSpPr txBox="1"/>
            <p:nvPr/>
          </p:nvSpPr>
          <p:spPr>
            <a:xfrm>
              <a:off x="625972" y="4513728"/>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Steve Phillips</a:t>
              </a:r>
              <a:endParaRPr>
                <a:solidFill>
                  <a:schemeClr val="dk1"/>
                </a:solidFill>
              </a:endParaRPr>
            </a:p>
          </p:txBody>
        </p:sp>
        <p:sp>
          <p:nvSpPr>
            <p:cNvPr id="688" name="Google Shape;688;g2d0b75060c5_0_0"/>
            <p:cNvSpPr/>
            <p:nvPr/>
          </p:nvSpPr>
          <p:spPr>
            <a:xfrm>
              <a:off x="2498897" y="3429960"/>
              <a:ext cx="1791300" cy="1323900"/>
            </a:xfrm>
            <a:prstGeom prst="rect">
              <a:avLst/>
            </a:prstGeom>
            <a:blipFill rotWithShape="1">
              <a:blip r:embed="rId14">
                <a:alphaModFix/>
              </a:blip>
              <a:stretch>
                <a:fillRect b="-9999" l="0" r="0" t="-9999"/>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89" name="Google Shape;689;g2d0b75060c5_0_0"/>
            <p:cNvSpPr/>
            <p:nvPr/>
          </p:nvSpPr>
          <p:spPr>
            <a:xfrm>
              <a:off x="2860977" y="451372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90" name="Google Shape;690;g2d0b75060c5_0_0"/>
            <p:cNvSpPr txBox="1"/>
            <p:nvPr/>
          </p:nvSpPr>
          <p:spPr>
            <a:xfrm>
              <a:off x="2860977" y="4513728"/>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Sarah Rajala</a:t>
              </a:r>
              <a:endParaRPr>
                <a:solidFill>
                  <a:schemeClr val="dk1"/>
                </a:solidFill>
              </a:endParaRPr>
            </a:p>
          </p:txBody>
        </p:sp>
        <p:sp>
          <p:nvSpPr>
            <p:cNvPr id="691" name="Google Shape;691;g2d0b75060c5_0_0"/>
            <p:cNvSpPr/>
            <p:nvPr/>
          </p:nvSpPr>
          <p:spPr>
            <a:xfrm>
              <a:off x="4733903" y="3429960"/>
              <a:ext cx="1791300" cy="1323900"/>
            </a:xfrm>
            <a:prstGeom prst="rect">
              <a:avLst/>
            </a:prstGeom>
            <a:blipFill rotWithShape="1">
              <a:blip r:embed="rId15">
                <a:alphaModFix/>
              </a:blip>
              <a:stretch>
                <a:fillRect b="-19998" l="0" r="0" t="-19998"/>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92" name="Google Shape;692;g2d0b75060c5_0_0"/>
            <p:cNvSpPr/>
            <p:nvPr/>
          </p:nvSpPr>
          <p:spPr>
            <a:xfrm>
              <a:off x="5095983" y="451372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93" name="Google Shape;693;g2d0b75060c5_0_0"/>
            <p:cNvSpPr txBox="1"/>
            <p:nvPr/>
          </p:nvSpPr>
          <p:spPr>
            <a:xfrm>
              <a:off x="5095983" y="4513728"/>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Tomy Sebastian</a:t>
              </a:r>
              <a:endParaRPr>
                <a:solidFill>
                  <a:schemeClr val="dk1"/>
                </a:solidFill>
              </a:endParaRPr>
            </a:p>
          </p:txBody>
        </p:sp>
        <p:sp>
          <p:nvSpPr>
            <p:cNvPr id="694" name="Google Shape;694;g2d0b75060c5_0_0"/>
            <p:cNvSpPr/>
            <p:nvPr/>
          </p:nvSpPr>
          <p:spPr>
            <a:xfrm>
              <a:off x="6968908" y="3429960"/>
              <a:ext cx="1791300" cy="1323900"/>
            </a:xfrm>
            <a:prstGeom prst="rect">
              <a:avLst/>
            </a:prstGeom>
            <a:blipFill rotWithShape="1">
              <a:blip r:embed="rId16">
                <a:alphaModFix/>
              </a:blip>
              <a:stretch>
                <a:fillRect b="-22999" l="0" r="0" t="-22999"/>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95" name="Google Shape;695;g2d0b75060c5_0_0"/>
            <p:cNvSpPr/>
            <p:nvPr/>
          </p:nvSpPr>
          <p:spPr>
            <a:xfrm>
              <a:off x="7330988" y="451372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96" name="Google Shape;696;g2d0b75060c5_0_0"/>
            <p:cNvSpPr txBox="1"/>
            <p:nvPr/>
          </p:nvSpPr>
          <p:spPr>
            <a:xfrm>
              <a:off x="7330988" y="4513728"/>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Sarah Spurgeon</a:t>
              </a:r>
              <a:endParaRPr>
                <a:solidFill>
                  <a:schemeClr val="dk1"/>
                </a:solidFill>
              </a:endParaRPr>
            </a:p>
          </p:txBody>
        </p:sp>
        <p:sp>
          <p:nvSpPr>
            <p:cNvPr id="697" name="Google Shape;697;g2d0b75060c5_0_0"/>
            <p:cNvSpPr/>
            <p:nvPr/>
          </p:nvSpPr>
          <p:spPr>
            <a:xfrm>
              <a:off x="9203913" y="3429960"/>
              <a:ext cx="1791300" cy="1323900"/>
            </a:xfrm>
            <a:prstGeom prst="rect">
              <a:avLst/>
            </a:prstGeom>
            <a:blipFill rotWithShape="1">
              <a:blip r:embed="rId17">
                <a:alphaModFix/>
              </a:blip>
              <a:stretch>
                <a:fillRect b="-12999" l="0" r="0" t="-12999"/>
              </a:stretch>
            </a:blip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98" name="Google Shape;698;g2d0b75060c5_0_0"/>
            <p:cNvSpPr/>
            <p:nvPr/>
          </p:nvSpPr>
          <p:spPr>
            <a:xfrm>
              <a:off x="9565993" y="4513728"/>
              <a:ext cx="1543500" cy="3711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699" name="Google Shape;699;g2d0b75060c5_0_0"/>
            <p:cNvSpPr txBox="1"/>
            <p:nvPr/>
          </p:nvSpPr>
          <p:spPr>
            <a:xfrm>
              <a:off x="9565993" y="4513728"/>
              <a:ext cx="1543500" cy="371100"/>
            </a:xfrm>
            <a:prstGeom prst="rect">
              <a:avLst/>
            </a:prstGeom>
            <a:noFill/>
            <a:ln cap="flat" cmpd="sng" w="9525">
              <a:solidFill>
                <a:schemeClr val="dk1"/>
              </a:solidFill>
              <a:prstDash val="solid"/>
              <a:round/>
              <a:headEnd len="sm" w="sm" type="none"/>
              <a:tailEnd len="sm" w="sm" type="none"/>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Mary Ellen Zellerbach</a:t>
              </a:r>
              <a:endParaRPr b="1" sz="1200">
                <a:solidFill>
                  <a:schemeClr val="dk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70"/>
          <p:cNvSpPr txBox="1"/>
          <p:nvPr>
            <p:ph type="title"/>
          </p:nvPr>
        </p:nvSpPr>
        <p:spPr>
          <a:xfrm>
            <a:off x="838200" y="1184964"/>
            <a:ext cx="10515600" cy="55333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66A1"/>
              </a:buClr>
              <a:buSzPts val="3400"/>
              <a:buFont typeface="Calibri"/>
              <a:buNone/>
            </a:pPr>
            <a:r>
              <a:t/>
            </a:r>
            <a:endParaRPr/>
          </a:p>
        </p:txBody>
      </p:sp>
      <p:sp>
        <p:nvSpPr>
          <p:cNvPr id="705" name="Google Shape;705;p70"/>
          <p:cNvSpPr txBox="1"/>
          <p:nvPr>
            <p:ph idx="1" type="body"/>
          </p:nvPr>
        </p:nvSpPr>
        <p:spPr>
          <a:xfrm>
            <a:off x="838200" y="1825626"/>
            <a:ext cx="10515600" cy="3943351"/>
          </a:xfrm>
          <a:prstGeom prst="rect">
            <a:avLst/>
          </a:prstGeom>
          <a:noFill/>
          <a:ln>
            <a:noFill/>
          </a:ln>
        </p:spPr>
        <p:txBody>
          <a:bodyPr anchorCtr="0" anchor="t" bIns="45700" lIns="91425" spcFirstLastPara="1" rIns="91425" wrap="square" tIns="45700">
            <a:normAutofit/>
          </a:bodyPr>
          <a:lstStyle/>
          <a:p>
            <a:pPr indent="-88893" lvl="0" marL="228594" rtl="0" algn="l">
              <a:lnSpc>
                <a:spcPct val="90000"/>
              </a:lnSpc>
              <a:spcBef>
                <a:spcPts val="0"/>
              </a:spcBef>
              <a:spcAft>
                <a:spcPts val="0"/>
              </a:spcAft>
              <a:buSzPts val="2200"/>
              <a:buNone/>
            </a:pPr>
            <a:r>
              <a:t/>
            </a:r>
            <a:endParaRPr/>
          </a:p>
        </p:txBody>
      </p:sp>
      <p:pic>
        <p:nvPicPr>
          <p:cNvPr descr="Person with idea concept" id="706" name="Google Shape;706;p70"/>
          <p:cNvPicPr preferRelativeResize="0"/>
          <p:nvPr/>
        </p:nvPicPr>
        <p:blipFill rotWithShape="1">
          <a:blip r:embed="rId3">
            <a:alphaModFix/>
          </a:blip>
          <a:srcRect b="0" l="0" r="0" t="0"/>
          <a:stretch/>
        </p:blipFill>
        <p:spPr>
          <a:xfrm>
            <a:off x="-100208" y="0"/>
            <a:ext cx="12292208"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68"/>
          <p:cNvSpPr/>
          <p:nvPr/>
        </p:nvSpPr>
        <p:spPr>
          <a:xfrm>
            <a:off x="3079350" y="329694"/>
            <a:ext cx="6033299" cy="34470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br>
              <a:rPr lang="en-US" sz="2400">
                <a:solidFill>
                  <a:schemeClr val="dk1"/>
                </a:solidFill>
                <a:latin typeface="Calibri"/>
                <a:ea typeface="Calibri"/>
                <a:cs typeface="Calibri"/>
                <a:sym typeface="Calibri"/>
              </a:rPr>
            </a:br>
            <a:br>
              <a:rPr lang="en-US" sz="2400">
                <a:solidFill>
                  <a:schemeClr val="dk1"/>
                </a:solidFill>
                <a:latin typeface="Calibri"/>
                <a:ea typeface="Calibri"/>
                <a:cs typeface="Calibri"/>
                <a:sym typeface="Calibri"/>
              </a:rPr>
            </a:br>
            <a:br>
              <a:rPr lang="en-US" sz="2400">
                <a:solidFill>
                  <a:schemeClr val="dk1"/>
                </a:solidFill>
                <a:latin typeface="Calibri"/>
                <a:ea typeface="Calibri"/>
                <a:cs typeface="Calibri"/>
                <a:sym typeface="Calibri"/>
              </a:rPr>
            </a:br>
            <a:r>
              <a:rPr b="1" lang="en-US" sz="3200">
                <a:solidFill>
                  <a:schemeClr val="dk1"/>
                </a:solidFill>
                <a:latin typeface="Calibri"/>
                <a:ea typeface="Calibri"/>
                <a:cs typeface="Calibri"/>
                <a:sym typeface="Calibri"/>
              </a:rPr>
              <a:t>IEEE Foundation</a:t>
            </a:r>
            <a:br>
              <a:rPr lang="en-US" sz="2400">
                <a:solidFill>
                  <a:schemeClr val="dk1"/>
                </a:solidFill>
                <a:latin typeface="Calibri"/>
                <a:ea typeface="Calibri"/>
                <a:cs typeface="Calibri"/>
                <a:sym typeface="Calibri"/>
              </a:rPr>
            </a:br>
            <a:r>
              <a:rPr lang="en-US" sz="2200">
                <a:solidFill>
                  <a:schemeClr val="dk1"/>
                </a:solidFill>
                <a:latin typeface="Calibri"/>
                <a:ea typeface="Calibri"/>
                <a:cs typeface="Calibri"/>
                <a:sym typeface="Calibri"/>
              </a:rPr>
              <a:t>445 Hoes Lane, Piscataway, NJ, 08854-4141</a:t>
            </a:r>
            <a:br>
              <a:rPr lang="en-US" sz="2200">
                <a:solidFill>
                  <a:schemeClr val="dk1"/>
                </a:solidFill>
                <a:latin typeface="Calibri"/>
                <a:ea typeface="Calibri"/>
                <a:cs typeface="Calibri"/>
                <a:sym typeface="Calibri"/>
              </a:rPr>
            </a:br>
            <a:r>
              <a:rPr lang="en-US" sz="2200" u="sng">
                <a:solidFill>
                  <a:schemeClr val="dk1"/>
                </a:solidFill>
                <a:latin typeface="Calibri"/>
                <a:ea typeface="Calibri"/>
                <a:cs typeface="Calibri"/>
                <a:sym typeface="Calibri"/>
              </a:rPr>
              <a:t>donate@ieee.org</a:t>
            </a:r>
            <a:endParaRPr sz="2200">
              <a:solidFill>
                <a:schemeClr val="dk1"/>
              </a:solidFill>
              <a:latin typeface="Calibri"/>
              <a:ea typeface="Calibri"/>
              <a:cs typeface="Calibri"/>
              <a:sym typeface="Calibri"/>
            </a:endParaRPr>
          </a:p>
          <a:p>
            <a:pPr indent="0" lvl="0" marL="0" marR="0" rtl="0" algn="ctr">
              <a:spcBef>
                <a:spcPts val="0"/>
              </a:spcBef>
              <a:spcAft>
                <a:spcPts val="0"/>
              </a:spcAft>
              <a:buNone/>
            </a:pPr>
            <a:r>
              <a:rPr lang="en-US" sz="2200">
                <a:solidFill>
                  <a:schemeClr val="dk1"/>
                </a:solidFill>
                <a:latin typeface="Calibri"/>
                <a:ea typeface="Calibri"/>
                <a:cs typeface="Calibri"/>
                <a:sym typeface="Calibri"/>
              </a:rPr>
              <a:t>www.ieeefoundation.org</a:t>
            </a:r>
            <a:endParaRPr/>
          </a:p>
          <a:p>
            <a:pPr indent="0" lvl="0" marL="0" marR="0" rtl="0" algn="l">
              <a:spcBef>
                <a:spcPts val="0"/>
              </a:spcBef>
              <a:spcAft>
                <a:spcPts val="0"/>
              </a:spcAft>
              <a:buNone/>
            </a:pPr>
            <a:br>
              <a:rPr lang="en-US" sz="2400">
                <a:solidFill>
                  <a:schemeClr val="dk1"/>
                </a:solidFill>
                <a:latin typeface="Verdana"/>
                <a:ea typeface="Verdana"/>
                <a:cs typeface="Verdana"/>
                <a:sym typeface="Verdana"/>
              </a:rPr>
            </a:br>
            <a:endParaRPr sz="2400">
              <a:solidFill>
                <a:schemeClr val="dk1"/>
              </a:solidFill>
              <a:latin typeface="Verdana"/>
              <a:ea typeface="Verdana"/>
              <a:cs typeface="Verdana"/>
              <a:sym typeface="Verdana"/>
            </a:endParaRPr>
          </a:p>
        </p:txBody>
      </p:sp>
      <p:sp>
        <p:nvSpPr>
          <p:cNvPr id="713" name="Google Shape;713;p68"/>
          <p:cNvSpPr txBox="1"/>
          <p:nvPr/>
        </p:nvSpPr>
        <p:spPr>
          <a:xfrm>
            <a:off x="972345" y="3089400"/>
            <a:ext cx="10247307" cy="284148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libri"/>
                <a:ea typeface="Calibri"/>
                <a:cs typeface="Calibri"/>
                <a:sym typeface="Calibri"/>
              </a:rPr>
              <a:t>Visit: </a:t>
            </a:r>
            <a:r>
              <a:rPr b="1" lang="en-US" sz="2600" u="sng">
                <a:solidFill>
                  <a:schemeClr val="dk1"/>
                </a:solidFill>
                <a:latin typeface="Calibri"/>
                <a:ea typeface="Calibri"/>
                <a:cs typeface="Calibri"/>
                <a:sym typeface="Calibri"/>
                <a:hlinkClick r:id="rId3">
                  <a:extLst>
                    <a:ext uri="{A12FA001-AC4F-418D-AE19-62706E023703}">
                      <ahyp:hlinkClr val="tx"/>
                    </a:ext>
                  </a:extLst>
                </a:hlinkClick>
              </a:rPr>
              <a:t>www.ieeefoundation.org</a:t>
            </a:r>
            <a:endParaRPr b="1" sz="26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600">
                <a:solidFill>
                  <a:schemeClr val="dk1"/>
                </a:solidFill>
                <a:latin typeface="Calibri"/>
                <a:ea typeface="Calibri"/>
                <a:cs typeface="Calibri"/>
                <a:sym typeface="Calibri"/>
              </a:rPr>
              <a:t>Give: </a:t>
            </a:r>
            <a:r>
              <a:rPr b="1" lang="en-US" sz="2600" u="sng">
                <a:solidFill>
                  <a:schemeClr val="dk1"/>
                </a:solidFill>
                <a:latin typeface="Calibri"/>
                <a:ea typeface="Calibri"/>
                <a:cs typeface="Calibri"/>
                <a:sym typeface="Calibri"/>
                <a:hlinkClick r:id="rId4">
                  <a:extLst>
                    <a:ext uri="{A12FA001-AC4F-418D-AE19-62706E023703}">
                      <ahyp:hlinkClr val="tx"/>
                    </a:ext>
                  </a:extLst>
                </a:hlinkClick>
              </a:rPr>
              <a:t>ieee.org/donate</a:t>
            </a:r>
            <a:endParaRPr b="1" sz="26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933">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933">
              <a:solidFill>
                <a:schemeClr val="dk1"/>
              </a:solidFill>
              <a:latin typeface="Calibri"/>
              <a:ea typeface="Calibri"/>
              <a:cs typeface="Calibri"/>
              <a:sym typeface="Calibri"/>
            </a:endParaRPr>
          </a:p>
          <a:p>
            <a:pPr indent="0" lvl="0" marL="0" marR="0" rtl="0" algn="l">
              <a:spcBef>
                <a:spcPts val="0"/>
              </a:spcBef>
              <a:spcAft>
                <a:spcPts val="0"/>
              </a:spcAft>
              <a:buNone/>
            </a:pPr>
            <a:br>
              <a:rPr b="1" lang="en-US" sz="2933">
                <a:solidFill>
                  <a:schemeClr val="dk1"/>
                </a:solidFill>
                <a:latin typeface="Calibri"/>
                <a:ea typeface="Calibri"/>
                <a:cs typeface="Calibri"/>
                <a:sym typeface="Calibri"/>
              </a:rPr>
            </a:br>
            <a:endParaRPr b="1" sz="3200">
              <a:solidFill>
                <a:schemeClr val="dk1"/>
              </a:solidFill>
              <a:latin typeface="Calibri"/>
              <a:ea typeface="Calibri"/>
              <a:cs typeface="Calibri"/>
              <a:sym typeface="Calibri"/>
            </a:endParaRPr>
          </a:p>
        </p:txBody>
      </p:sp>
      <p:sp>
        <p:nvSpPr>
          <p:cNvPr id="714" name="Google Shape;714;p68"/>
          <p:cNvSpPr/>
          <p:nvPr/>
        </p:nvSpPr>
        <p:spPr>
          <a:xfrm>
            <a:off x="6673143" y="3116104"/>
            <a:ext cx="3493008" cy="8925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libri"/>
                <a:ea typeface="Calibri"/>
                <a:cs typeface="Calibri"/>
                <a:sym typeface="Calibri"/>
              </a:rPr>
              <a:t>Email: </a:t>
            </a:r>
            <a:r>
              <a:rPr b="1" lang="en-US" sz="2600" u="sng">
                <a:solidFill>
                  <a:schemeClr val="dk1"/>
                </a:solidFill>
                <a:latin typeface="Calibri"/>
                <a:ea typeface="Calibri"/>
                <a:cs typeface="Calibri"/>
                <a:sym typeface="Calibri"/>
                <a:hlinkClick r:id="rId5">
                  <a:extLst>
                    <a:ext uri="{A12FA001-AC4F-418D-AE19-62706E023703}">
                      <ahyp:hlinkClr val="tx"/>
                    </a:ext>
                  </a:extLst>
                </a:hlinkClick>
              </a:rPr>
              <a:t>donate@ieee.org</a:t>
            </a:r>
            <a:endParaRPr b="1" sz="26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600">
                <a:solidFill>
                  <a:schemeClr val="dk1"/>
                </a:solidFill>
                <a:latin typeface="Calibri"/>
                <a:ea typeface="Calibri"/>
                <a:cs typeface="Calibri"/>
                <a:sym typeface="Calibri"/>
              </a:rPr>
              <a:t>Call:  +1 732 562 3860</a:t>
            </a:r>
            <a:endParaRPr/>
          </a:p>
        </p:txBody>
      </p:sp>
      <p:pic>
        <p:nvPicPr>
          <p:cNvPr id="715" name="Google Shape;715;p68"/>
          <p:cNvPicPr preferRelativeResize="0"/>
          <p:nvPr/>
        </p:nvPicPr>
        <p:blipFill rotWithShape="1">
          <a:blip r:embed="rId6">
            <a:alphaModFix/>
          </a:blip>
          <a:srcRect b="0" l="0" r="0" t="0"/>
          <a:stretch/>
        </p:blipFill>
        <p:spPr>
          <a:xfrm>
            <a:off x="8650003" y="4387692"/>
            <a:ext cx="705905" cy="685800"/>
          </a:xfrm>
          <a:prstGeom prst="rect">
            <a:avLst/>
          </a:prstGeom>
          <a:noFill/>
          <a:ln>
            <a:noFill/>
          </a:ln>
        </p:spPr>
      </p:pic>
      <p:pic>
        <p:nvPicPr>
          <p:cNvPr id="716" name="Google Shape;716;p68"/>
          <p:cNvPicPr preferRelativeResize="0"/>
          <p:nvPr/>
        </p:nvPicPr>
        <p:blipFill rotWithShape="1">
          <a:blip r:embed="rId7">
            <a:alphaModFix/>
          </a:blip>
          <a:srcRect b="0" l="0" r="0" t="0"/>
          <a:stretch/>
        </p:blipFill>
        <p:spPr>
          <a:xfrm>
            <a:off x="7356329" y="4388086"/>
            <a:ext cx="705100" cy="685018"/>
          </a:xfrm>
          <a:prstGeom prst="rect">
            <a:avLst/>
          </a:prstGeom>
          <a:noFill/>
          <a:ln>
            <a:noFill/>
          </a:ln>
        </p:spPr>
      </p:pic>
      <p:sp>
        <p:nvSpPr>
          <p:cNvPr id="717" name="Google Shape;717;p68"/>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
        <p:nvSpPr>
          <p:cNvPr id="718" name="Google Shape;718;p68"/>
          <p:cNvSpPr/>
          <p:nvPr/>
        </p:nvSpPr>
        <p:spPr>
          <a:xfrm>
            <a:off x="6096000" y="34290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pic>
        <p:nvPicPr>
          <p:cNvPr descr="Candid Seal Platinum 2024" id="719" name="Google Shape;719;p68" title="Candid Seal Platinum 2024"/>
          <p:cNvPicPr preferRelativeResize="0"/>
          <p:nvPr/>
        </p:nvPicPr>
        <p:blipFill>
          <a:blip r:embed="rId8">
            <a:alphaModFix/>
          </a:blip>
          <a:stretch>
            <a:fillRect/>
          </a:stretch>
        </p:blipFill>
        <p:spPr>
          <a:xfrm>
            <a:off x="1974125" y="4138350"/>
            <a:ext cx="1579375" cy="1656874"/>
          </a:xfrm>
          <a:prstGeom prst="rect">
            <a:avLst/>
          </a:prstGeom>
          <a:noFill/>
          <a:ln>
            <a:noFill/>
          </a:ln>
        </p:spPr>
      </p:pic>
      <p:pic>
        <p:nvPicPr>
          <p:cNvPr descr="Four Star Rating Badge Full Color" id="720" name="Google Shape;720;p68" title="Four Star Rating Badge Full Color"/>
          <p:cNvPicPr preferRelativeResize="0"/>
          <p:nvPr/>
        </p:nvPicPr>
        <p:blipFill>
          <a:blip r:embed="rId9">
            <a:alphaModFix/>
          </a:blip>
          <a:stretch>
            <a:fillRect/>
          </a:stretch>
        </p:blipFill>
        <p:spPr>
          <a:xfrm>
            <a:off x="4013025" y="4138362"/>
            <a:ext cx="1579376" cy="1656875"/>
          </a:xfrm>
          <a:prstGeom prst="rect">
            <a:avLst/>
          </a:prstGeom>
          <a:noFill/>
          <a:ln>
            <a:noFill/>
          </a:ln>
        </p:spPr>
      </p:pic>
      <p:sp>
        <p:nvSpPr>
          <p:cNvPr id="721" name="Google Shape;721;p68"/>
          <p:cNvSpPr txBox="1"/>
          <p:nvPr/>
        </p:nvSpPr>
        <p:spPr>
          <a:xfrm>
            <a:off x="1974123" y="4138348"/>
            <a:ext cx="999900" cy="892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sp>
        <p:nvSpPr>
          <p:cNvPr id="726" name="Google Shape;72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66A1"/>
              </a:buClr>
              <a:buSzPts val="6000"/>
              <a:buFont typeface="Calibri"/>
              <a:buNone/>
            </a:pPr>
            <a:r>
              <a:rPr lang="en-US"/>
              <a:t>Appendix/Background Information</a:t>
            </a:r>
            <a:endParaRPr sz="4000">
              <a:solidFill>
                <a:srgbClr val="7F7F7F"/>
              </a:solidFill>
            </a:endParaRPr>
          </a:p>
        </p:txBody>
      </p:sp>
      <p:sp>
        <p:nvSpPr>
          <p:cNvPr id="727" name="Google Shape;72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2400"/>
              <a:buNone/>
            </a:pPr>
            <a:r>
              <a:t/>
            </a:r>
            <a:endParaRPr/>
          </a:p>
        </p:txBody>
      </p:sp>
    </p:spTree>
  </p:cSld>
  <p:clrMapOvr>
    <a:masterClrMapping/>
  </p:clrMapOvr>
  <p:transition spd="slow" p14:dur="1500">
    <p:random/>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6"/>
          <p:cNvSpPr txBox="1"/>
          <p:nvPr>
            <p:ph idx="4294967295" type="title"/>
          </p:nvPr>
        </p:nvSpPr>
        <p:spPr>
          <a:xfrm>
            <a:off x="462337" y="331620"/>
            <a:ext cx="11517300" cy="588000"/>
          </a:xfrm>
          <a:prstGeom prst="rect">
            <a:avLst/>
          </a:prstGeom>
          <a:noFill/>
          <a:ln>
            <a:noFill/>
          </a:ln>
        </p:spPr>
        <p:txBody>
          <a:bodyPr anchorCtr="0" anchor="b" bIns="60950" lIns="121900" spcFirstLastPara="1" rIns="121900" wrap="square" tIns="60950">
            <a:normAutofit fontScale="90000"/>
          </a:bodyPr>
          <a:lstStyle/>
          <a:p>
            <a:pPr indent="0" lvl="0" marL="0" rtl="0" algn="ctr">
              <a:lnSpc>
                <a:spcPct val="90000"/>
              </a:lnSpc>
              <a:spcBef>
                <a:spcPts val="0"/>
              </a:spcBef>
              <a:spcAft>
                <a:spcPts val="0"/>
              </a:spcAft>
              <a:buClr>
                <a:schemeClr val="dk1"/>
              </a:buClr>
              <a:buSzPct val="100000"/>
              <a:buFont typeface="Calibri"/>
              <a:buNone/>
            </a:pPr>
            <a:r>
              <a:rPr b="1" i="0" lang="en-US">
                <a:solidFill>
                  <a:schemeClr val="dk1"/>
                </a:solidFill>
              </a:rPr>
              <a:t>IEEE Foundation Origins</a:t>
            </a:r>
            <a:endParaRPr/>
          </a:p>
        </p:txBody>
      </p:sp>
      <p:grpSp>
        <p:nvGrpSpPr>
          <p:cNvPr id="734" name="Google Shape;734;p6"/>
          <p:cNvGrpSpPr/>
          <p:nvPr/>
        </p:nvGrpSpPr>
        <p:grpSpPr>
          <a:xfrm>
            <a:off x="838199" y="1429372"/>
            <a:ext cx="10705200" cy="4487906"/>
            <a:chOff x="0" y="547"/>
            <a:chExt cx="10705200" cy="4487906"/>
          </a:xfrm>
        </p:grpSpPr>
        <p:sp>
          <p:nvSpPr>
            <p:cNvPr id="735" name="Google Shape;735;p6"/>
            <p:cNvSpPr/>
            <p:nvPr/>
          </p:nvSpPr>
          <p:spPr>
            <a:xfrm>
              <a:off x="0" y="547"/>
              <a:ext cx="10705200" cy="1282200"/>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6"/>
            <p:cNvSpPr/>
            <p:nvPr/>
          </p:nvSpPr>
          <p:spPr>
            <a:xfrm>
              <a:off x="387890" y="289061"/>
              <a:ext cx="705300" cy="705300"/>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6"/>
            <p:cNvSpPr/>
            <p:nvPr/>
          </p:nvSpPr>
          <p:spPr>
            <a:xfrm>
              <a:off x="1481035" y="547"/>
              <a:ext cx="9224100" cy="128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6"/>
            <p:cNvSpPr txBox="1"/>
            <p:nvPr/>
          </p:nvSpPr>
          <p:spPr>
            <a:xfrm>
              <a:off x="1481035" y="547"/>
              <a:ext cx="9224100" cy="1282200"/>
            </a:xfrm>
            <a:prstGeom prst="rect">
              <a:avLst/>
            </a:prstGeom>
            <a:noFill/>
            <a:ln>
              <a:noFill/>
            </a:ln>
          </p:spPr>
          <p:txBody>
            <a:bodyPr anchorCtr="0" anchor="ctr" bIns="135700" lIns="135700" spcFirstLastPara="1" rIns="135700" wrap="square" tIns="135700">
              <a:noAutofit/>
            </a:bodyPr>
            <a:lstStyle/>
            <a:p>
              <a:pPr indent="0" lvl="0" marL="0" marR="0" rtl="0" algn="l">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Incorporated in the State of New York on 16 Feb 1973</a:t>
              </a:r>
              <a:endParaRPr/>
            </a:p>
          </p:txBody>
        </p:sp>
        <p:sp>
          <p:nvSpPr>
            <p:cNvPr id="739" name="Google Shape;739;p6"/>
            <p:cNvSpPr/>
            <p:nvPr/>
          </p:nvSpPr>
          <p:spPr>
            <a:xfrm>
              <a:off x="0" y="1603400"/>
              <a:ext cx="10705200" cy="1282200"/>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6"/>
            <p:cNvSpPr/>
            <p:nvPr/>
          </p:nvSpPr>
          <p:spPr>
            <a:xfrm>
              <a:off x="387890" y="1891913"/>
              <a:ext cx="705300" cy="705300"/>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6"/>
            <p:cNvSpPr/>
            <p:nvPr/>
          </p:nvSpPr>
          <p:spPr>
            <a:xfrm>
              <a:off x="1481035" y="1603400"/>
              <a:ext cx="9224100" cy="128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6"/>
            <p:cNvSpPr txBox="1"/>
            <p:nvPr/>
          </p:nvSpPr>
          <p:spPr>
            <a:xfrm>
              <a:off x="1481035" y="1603400"/>
              <a:ext cx="9224100" cy="1282200"/>
            </a:xfrm>
            <a:prstGeom prst="rect">
              <a:avLst/>
            </a:prstGeom>
            <a:noFill/>
            <a:ln>
              <a:noFill/>
            </a:ln>
          </p:spPr>
          <p:txBody>
            <a:bodyPr anchorCtr="0" anchor="ctr" bIns="135700" lIns="135700" spcFirstLastPara="1" rIns="135700" wrap="square" tIns="135700">
              <a:noAutofit/>
            </a:bodyPr>
            <a:lstStyle/>
            <a:p>
              <a:pPr indent="0" lvl="0" marL="0" marR="0" rtl="0" algn="l">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Purpose as defined in Certificate of Incorporation = </a:t>
              </a:r>
              <a:br>
                <a:rPr lang="en-US" sz="2500">
                  <a:solidFill>
                    <a:schemeClr val="dk1"/>
                  </a:solidFill>
                  <a:latin typeface="Calibri"/>
                  <a:ea typeface="Calibri"/>
                  <a:cs typeface="Calibri"/>
                  <a:sym typeface="Calibri"/>
                </a:rPr>
              </a:br>
              <a:r>
                <a:rPr b="1" i="1" lang="en-US" sz="2500">
                  <a:solidFill>
                    <a:schemeClr val="dk1"/>
                  </a:solidFill>
                  <a:latin typeface="Calibri"/>
                  <a:ea typeface="Calibri"/>
                  <a:cs typeface="Calibri"/>
                  <a:sym typeface="Calibri"/>
                </a:rPr>
                <a:t>Further the scientific and educational purposes of IEEE</a:t>
              </a:r>
              <a:endParaRPr/>
            </a:p>
          </p:txBody>
        </p:sp>
        <p:sp>
          <p:nvSpPr>
            <p:cNvPr id="743" name="Google Shape;743;p6"/>
            <p:cNvSpPr/>
            <p:nvPr/>
          </p:nvSpPr>
          <p:spPr>
            <a:xfrm>
              <a:off x="0" y="3206253"/>
              <a:ext cx="10705200" cy="1282200"/>
            </a:xfrm>
            <a:prstGeom prst="roundRect">
              <a:avLst>
                <a:gd fmla="val 10000" name="adj"/>
              </a:avLst>
            </a:prstGeom>
            <a:solidFill>
              <a:srgbClr val="F7D5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6"/>
            <p:cNvSpPr/>
            <p:nvPr/>
          </p:nvSpPr>
          <p:spPr>
            <a:xfrm>
              <a:off x="387890" y="3494766"/>
              <a:ext cx="705300" cy="705300"/>
            </a:xfrm>
            <a:prstGeom prst="rect">
              <a:avLst/>
            </a:prstGeom>
            <a:blipFill rotWithShape="1">
              <a:blip r:embed="rId5">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6"/>
            <p:cNvSpPr/>
            <p:nvPr/>
          </p:nvSpPr>
          <p:spPr>
            <a:xfrm>
              <a:off x="1481035" y="3206253"/>
              <a:ext cx="9224100" cy="128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6"/>
            <p:cNvSpPr txBox="1"/>
            <p:nvPr/>
          </p:nvSpPr>
          <p:spPr>
            <a:xfrm>
              <a:off x="1481035" y="3206253"/>
              <a:ext cx="9224100" cy="1282200"/>
            </a:xfrm>
            <a:prstGeom prst="rect">
              <a:avLst/>
            </a:prstGeom>
            <a:noFill/>
            <a:ln>
              <a:noFill/>
            </a:ln>
          </p:spPr>
          <p:txBody>
            <a:bodyPr anchorCtr="0" anchor="ctr" bIns="135700" lIns="135700" spcFirstLastPara="1" rIns="135700" wrap="square" tIns="135700">
              <a:noAutofit/>
            </a:bodyPr>
            <a:lstStyle/>
            <a:p>
              <a:pPr indent="0" lvl="0" marL="0" marR="0" rtl="0" algn="l">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Qualified by the US Internal Revenue Services as a 501(c)(3) Public Charity</a:t>
              </a:r>
              <a:endParaRPr b="1" i="1" sz="2500">
                <a:solidFill>
                  <a:schemeClr val="dk1"/>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1" name="Shape 751"/>
        <p:cNvGrpSpPr/>
        <p:nvPr/>
      </p:nvGrpSpPr>
      <p:grpSpPr>
        <a:xfrm>
          <a:off x="0" y="0"/>
          <a:ext cx="0" cy="0"/>
          <a:chOff x="0" y="0"/>
          <a:chExt cx="0" cy="0"/>
        </a:xfrm>
      </p:grpSpPr>
      <p:sp>
        <p:nvSpPr>
          <p:cNvPr id="752" name="Google Shape;752;p17"/>
          <p:cNvSpPr txBox="1"/>
          <p:nvPr/>
        </p:nvSpPr>
        <p:spPr>
          <a:xfrm>
            <a:off x="3578870" y="295616"/>
            <a:ext cx="8268222" cy="553336"/>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3400"/>
              <a:buFont typeface="Calibri"/>
              <a:buNone/>
            </a:pPr>
            <a:r>
              <a:rPr b="1" i="0" lang="en-US" sz="3400">
                <a:solidFill>
                  <a:schemeClr val="dk1"/>
                </a:solidFill>
                <a:latin typeface="Calibri"/>
                <a:ea typeface="Calibri"/>
                <a:cs typeface="Calibri"/>
                <a:sym typeface="Calibri"/>
              </a:rPr>
              <a:t>Donor-Supported Program Metrics History</a:t>
            </a:r>
            <a:endParaRPr/>
          </a:p>
        </p:txBody>
      </p:sp>
      <p:sp>
        <p:nvSpPr>
          <p:cNvPr id="753" name="Google Shape;753;p17"/>
          <p:cNvSpPr txBox="1"/>
          <p:nvPr>
            <p:ph idx="1" type="body"/>
          </p:nvPr>
        </p:nvSpPr>
        <p:spPr>
          <a:xfrm>
            <a:off x="838200" y="1825626"/>
            <a:ext cx="10515600" cy="3943351"/>
          </a:xfrm>
          <a:prstGeom prst="rect">
            <a:avLst/>
          </a:prstGeom>
          <a:noFill/>
          <a:ln>
            <a:noFill/>
          </a:ln>
        </p:spPr>
        <p:txBody>
          <a:bodyPr anchorCtr="0" anchor="t" bIns="45700" lIns="91425" spcFirstLastPara="1" rIns="91425" wrap="square" tIns="45700">
            <a:normAutofit/>
          </a:bodyPr>
          <a:lstStyle/>
          <a:p>
            <a:pPr indent="-88893" lvl="0" marL="228594" rtl="0" algn="l">
              <a:lnSpc>
                <a:spcPct val="90000"/>
              </a:lnSpc>
              <a:spcBef>
                <a:spcPts val="0"/>
              </a:spcBef>
              <a:spcAft>
                <a:spcPts val="0"/>
              </a:spcAft>
              <a:buSzPts val="2200"/>
              <a:buNone/>
            </a:pPr>
            <a:r>
              <a:t/>
            </a:r>
            <a:endParaRPr/>
          </a:p>
        </p:txBody>
      </p:sp>
      <p:graphicFrame>
        <p:nvGraphicFramePr>
          <p:cNvPr id="754" name="Google Shape;754;p17"/>
          <p:cNvGraphicFramePr/>
          <p:nvPr/>
        </p:nvGraphicFramePr>
        <p:xfrm>
          <a:off x="344908" y="1089023"/>
          <a:ext cx="3000000" cy="3000000"/>
        </p:xfrm>
        <a:graphic>
          <a:graphicData uri="http://schemas.openxmlformats.org/drawingml/2006/table">
            <a:tbl>
              <a:tblPr bandRow="1" firstRow="1">
                <a:noFill/>
                <a:tableStyleId>{4DA8E26A-D86F-4C74-982A-62CB6423EFE5}</a:tableStyleId>
              </a:tblPr>
              <a:tblGrid>
                <a:gridCol w="1889350"/>
                <a:gridCol w="3301150"/>
                <a:gridCol w="1577925"/>
                <a:gridCol w="1577925"/>
                <a:gridCol w="1577925"/>
                <a:gridCol w="1577925"/>
              </a:tblGrid>
              <a:tr h="6131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2800"/>
                    </a:p>
                  </a:txBody>
                  <a:tcPr marT="45725" marB="45725" marR="91450" marL="91450"/>
                </a:tc>
                <a:tc>
                  <a:txBody>
                    <a:bodyPr/>
                    <a:lstStyle/>
                    <a:p>
                      <a:pPr indent="0" lvl="0" marL="0" marR="0" rtl="0" algn="ctr">
                        <a:spcBef>
                          <a:spcPts val="0"/>
                        </a:spcBef>
                        <a:spcAft>
                          <a:spcPts val="0"/>
                        </a:spcAft>
                        <a:buNone/>
                      </a:pPr>
                      <a:r>
                        <a:rPr lang="en-US" sz="2800"/>
                        <a:t>2020</a:t>
                      </a:r>
                      <a:endParaRPr/>
                    </a:p>
                  </a:txBody>
                  <a:tcPr marT="45725" marB="45725" marR="91450" marL="91450"/>
                </a:tc>
                <a:tc>
                  <a:txBody>
                    <a:bodyPr/>
                    <a:lstStyle/>
                    <a:p>
                      <a:pPr indent="0" lvl="0" marL="0" marR="0" rtl="0" algn="ctr">
                        <a:spcBef>
                          <a:spcPts val="0"/>
                        </a:spcBef>
                        <a:spcAft>
                          <a:spcPts val="0"/>
                        </a:spcAft>
                        <a:buNone/>
                      </a:pPr>
                      <a:r>
                        <a:rPr lang="en-US" sz="2800"/>
                        <a:t>2021</a:t>
                      </a:r>
                      <a:endParaRPr/>
                    </a:p>
                  </a:txBody>
                  <a:tcPr marT="45725" marB="45725" marR="91450" marL="91450"/>
                </a:tc>
                <a:tc>
                  <a:txBody>
                    <a:bodyPr/>
                    <a:lstStyle/>
                    <a:p>
                      <a:pPr indent="0" lvl="0" marL="0" marR="0" rtl="0" algn="ctr">
                        <a:spcBef>
                          <a:spcPts val="0"/>
                        </a:spcBef>
                        <a:spcAft>
                          <a:spcPts val="0"/>
                        </a:spcAft>
                        <a:buNone/>
                      </a:pPr>
                      <a:r>
                        <a:rPr lang="en-US" sz="2800"/>
                        <a:t>2022</a:t>
                      </a:r>
                      <a:endParaRPr/>
                    </a:p>
                  </a:txBody>
                  <a:tcPr marT="45725" marB="45725" marR="91450" marL="91450"/>
                </a:tc>
                <a:tc>
                  <a:txBody>
                    <a:bodyPr/>
                    <a:lstStyle/>
                    <a:p>
                      <a:pPr indent="0" lvl="0" marL="0" marR="0" rtl="0" algn="ctr">
                        <a:spcBef>
                          <a:spcPts val="0"/>
                        </a:spcBef>
                        <a:spcAft>
                          <a:spcPts val="0"/>
                        </a:spcAft>
                        <a:buNone/>
                      </a:pPr>
                      <a:r>
                        <a:rPr lang="en-US" sz="2800"/>
                        <a:t>2023</a:t>
                      </a:r>
                      <a:endParaRPr/>
                    </a:p>
                  </a:txBody>
                  <a:tcPr marT="45725" marB="45725" marR="91450" marL="91450"/>
                </a:tc>
              </a:tr>
              <a:tr h="13524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b="1" lang="en-US" sz="2800">
                          <a:solidFill>
                            <a:srgbClr val="002855"/>
                          </a:solidFill>
                        </a:rPr>
                        <a:t>Lives Transformed</a:t>
                      </a:r>
                      <a:endParaRPr/>
                    </a:p>
                  </a:txBody>
                  <a:tcPr marT="45725" marB="45725" marR="91450" marL="91450" anchor="ctr"/>
                </a:tc>
                <a:tc>
                  <a:txBody>
                    <a:bodyPr/>
                    <a:lstStyle/>
                    <a:p>
                      <a:pPr indent="0" lvl="0" marL="0" marR="0" rtl="0" algn="ctr">
                        <a:spcBef>
                          <a:spcPts val="0"/>
                        </a:spcBef>
                        <a:spcAft>
                          <a:spcPts val="0"/>
                        </a:spcAft>
                        <a:buNone/>
                      </a:pPr>
                      <a:r>
                        <a:rPr lang="en-US" sz="2800"/>
                        <a:t>279,936</a:t>
                      </a:r>
                      <a:endParaRPr/>
                    </a:p>
                  </a:txBody>
                  <a:tcPr marT="45725" marB="45725" marR="91450" marL="91450" anchor="ctr"/>
                </a:tc>
                <a:tc>
                  <a:txBody>
                    <a:bodyPr/>
                    <a:lstStyle/>
                    <a:p>
                      <a:pPr indent="0" lvl="0" marL="0" marR="0" rtl="0" algn="ctr">
                        <a:spcBef>
                          <a:spcPts val="0"/>
                        </a:spcBef>
                        <a:spcAft>
                          <a:spcPts val="0"/>
                        </a:spcAft>
                        <a:buNone/>
                      </a:pPr>
                      <a:r>
                        <a:rPr lang="en-US" sz="2800"/>
                        <a:t>325,878</a:t>
                      </a:r>
                      <a:endParaRPr/>
                    </a:p>
                  </a:txBody>
                  <a:tcPr marT="45725" marB="45725" marR="91450" marL="91450" anchor="ctr"/>
                </a:tc>
                <a:tc>
                  <a:txBody>
                    <a:bodyPr/>
                    <a:lstStyle/>
                    <a:p>
                      <a:pPr indent="0" lvl="0" marL="0" marR="0" rtl="0" algn="ctr">
                        <a:spcBef>
                          <a:spcPts val="0"/>
                        </a:spcBef>
                        <a:spcAft>
                          <a:spcPts val="0"/>
                        </a:spcAft>
                        <a:buNone/>
                      </a:pPr>
                      <a:r>
                        <a:rPr lang="en-US" sz="2800"/>
                        <a:t>794,947</a:t>
                      </a:r>
                      <a:endParaRPr/>
                    </a:p>
                  </a:txBody>
                  <a:tcPr marT="45725" marB="45725" marR="91450" marL="91450" anchor="ctr"/>
                </a:tc>
                <a:tc>
                  <a:txBody>
                    <a:bodyPr/>
                    <a:lstStyle/>
                    <a:p>
                      <a:pPr indent="0" lvl="0" marL="0" marR="0" rtl="0" algn="ctr">
                        <a:spcBef>
                          <a:spcPts val="0"/>
                        </a:spcBef>
                        <a:spcAft>
                          <a:spcPts val="0"/>
                        </a:spcAft>
                        <a:buNone/>
                      </a:pPr>
                      <a:r>
                        <a:t/>
                      </a:r>
                      <a:endParaRPr sz="2800"/>
                    </a:p>
                  </a:txBody>
                  <a:tcPr marT="45725" marB="45725" marR="91450" marL="91450" anchor="ctr"/>
                </a:tc>
              </a:tr>
              <a:tr h="13524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b="1" lang="en-US" sz="2800">
                          <a:solidFill>
                            <a:srgbClr val="002855"/>
                          </a:solidFill>
                        </a:rPr>
                        <a:t>Volunteer Hours</a:t>
                      </a:r>
                      <a:endParaRPr/>
                    </a:p>
                  </a:txBody>
                  <a:tcPr marT="45725" marB="45725" marR="91450" marL="91450" anchor="ctr"/>
                </a:tc>
                <a:tc>
                  <a:txBody>
                    <a:bodyPr/>
                    <a:lstStyle/>
                    <a:p>
                      <a:pPr indent="0" lvl="0" marL="0" marR="0" rtl="0" algn="ctr">
                        <a:spcBef>
                          <a:spcPts val="0"/>
                        </a:spcBef>
                        <a:spcAft>
                          <a:spcPts val="0"/>
                        </a:spcAft>
                        <a:buNone/>
                      </a:pPr>
                      <a:r>
                        <a:rPr lang="en-US" sz="2800"/>
                        <a:t>46,866</a:t>
                      </a:r>
                      <a:endParaRPr/>
                    </a:p>
                  </a:txBody>
                  <a:tcPr marT="45725" marB="45725" marR="91450" marL="91450" anchor="ctr"/>
                </a:tc>
                <a:tc>
                  <a:txBody>
                    <a:bodyPr/>
                    <a:lstStyle/>
                    <a:p>
                      <a:pPr indent="0" lvl="0" marL="0" marR="0" rtl="0" algn="ctr">
                        <a:spcBef>
                          <a:spcPts val="0"/>
                        </a:spcBef>
                        <a:spcAft>
                          <a:spcPts val="0"/>
                        </a:spcAft>
                        <a:buNone/>
                      </a:pPr>
                      <a:r>
                        <a:rPr lang="en-US" sz="2800"/>
                        <a:t>68,157</a:t>
                      </a:r>
                      <a:endParaRPr/>
                    </a:p>
                  </a:txBody>
                  <a:tcPr marT="45725" marB="45725" marR="91450" marL="91450" anchor="ctr"/>
                </a:tc>
                <a:tc>
                  <a:txBody>
                    <a:bodyPr/>
                    <a:lstStyle/>
                    <a:p>
                      <a:pPr indent="0" lvl="0" marL="0" marR="0" rtl="0" algn="ctr">
                        <a:spcBef>
                          <a:spcPts val="0"/>
                        </a:spcBef>
                        <a:spcAft>
                          <a:spcPts val="0"/>
                        </a:spcAft>
                        <a:buNone/>
                      </a:pPr>
                      <a:r>
                        <a:rPr lang="en-US" sz="2800"/>
                        <a:t>106,132</a:t>
                      </a:r>
                      <a:endParaRPr/>
                    </a:p>
                  </a:txBody>
                  <a:tcPr marT="45725" marB="45725" marR="91450" marL="91450" anchor="ctr"/>
                </a:tc>
                <a:tc>
                  <a:txBody>
                    <a:bodyPr/>
                    <a:lstStyle/>
                    <a:p>
                      <a:pPr indent="0" lvl="0" marL="0" marR="0" rtl="0" algn="ctr">
                        <a:spcBef>
                          <a:spcPts val="0"/>
                        </a:spcBef>
                        <a:spcAft>
                          <a:spcPts val="0"/>
                        </a:spcAft>
                        <a:buNone/>
                      </a:pPr>
                      <a:r>
                        <a:t/>
                      </a:r>
                      <a:endParaRPr sz="2800"/>
                    </a:p>
                  </a:txBody>
                  <a:tcPr marT="45725" marB="45725" marR="91450" marL="91450" anchor="ctr"/>
                </a:tc>
              </a:tr>
              <a:tr h="1352400">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b="1" lang="en-US" sz="2800">
                          <a:solidFill>
                            <a:srgbClr val="002855"/>
                          </a:solidFill>
                        </a:rPr>
                        <a:t>Sustainable Projects &amp; Deployments</a:t>
                      </a:r>
                      <a:endParaRPr/>
                    </a:p>
                  </a:txBody>
                  <a:tcPr marT="45725" marB="45725" marR="91450" marL="91450" anchor="ctr"/>
                </a:tc>
                <a:tc>
                  <a:txBody>
                    <a:bodyPr/>
                    <a:lstStyle/>
                    <a:p>
                      <a:pPr indent="0" lvl="0" marL="0" marR="0" rtl="0" algn="ctr">
                        <a:spcBef>
                          <a:spcPts val="0"/>
                        </a:spcBef>
                        <a:spcAft>
                          <a:spcPts val="0"/>
                        </a:spcAft>
                        <a:buNone/>
                      </a:pPr>
                      <a:r>
                        <a:rPr lang="en-US" sz="2800"/>
                        <a:t>277</a:t>
                      </a:r>
                      <a:endParaRPr/>
                    </a:p>
                  </a:txBody>
                  <a:tcPr marT="45725" marB="45725" marR="91450" marL="91450" anchor="ctr"/>
                </a:tc>
                <a:tc>
                  <a:txBody>
                    <a:bodyPr/>
                    <a:lstStyle/>
                    <a:p>
                      <a:pPr indent="0" lvl="0" marL="0" marR="0" rtl="0" algn="ctr">
                        <a:spcBef>
                          <a:spcPts val="0"/>
                        </a:spcBef>
                        <a:spcAft>
                          <a:spcPts val="0"/>
                        </a:spcAft>
                        <a:buNone/>
                      </a:pPr>
                      <a:r>
                        <a:rPr lang="en-US" sz="2800"/>
                        <a:t>728</a:t>
                      </a:r>
                      <a:endParaRPr/>
                    </a:p>
                  </a:txBody>
                  <a:tcPr marT="45725" marB="45725" marR="91450" marL="91450" anchor="ctr"/>
                </a:tc>
                <a:tc>
                  <a:txBody>
                    <a:bodyPr/>
                    <a:lstStyle/>
                    <a:p>
                      <a:pPr indent="0" lvl="0" marL="0" marR="0" rtl="0" algn="ctr">
                        <a:spcBef>
                          <a:spcPts val="0"/>
                        </a:spcBef>
                        <a:spcAft>
                          <a:spcPts val="0"/>
                        </a:spcAft>
                        <a:buNone/>
                      </a:pPr>
                      <a:r>
                        <a:rPr lang="en-US" sz="2800"/>
                        <a:t>1,253</a:t>
                      </a:r>
                      <a:endParaRPr/>
                    </a:p>
                  </a:txBody>
                  <a:tcPr marT="45725" marB="45725" marR="91450" marL="91450" anchor="ctr"/>
                </a:tc>
                <a:tc>
                  <a:txBody>
                    <a:bodyPr/>
                    <a:lstStyle/>
                    <a:p>
                      <a:pPr indent="0" lvl="0" marL="0" marR="0" rtl="0" algn="ctr">
                        <a:spcBef>
                          <a:spcPts val="0"/>
                        </a:spcBef>
                        <a:spcAft>
                          <a:spcPts val="0"/>
                        </a:spcAft>
                        <a:buNone/>
                      </a:pPr>
                      <a:r>
                        <a:t/>
                      </a:r>
                      <a:endParaRPr sz="2800"/>
                    </a:p>
                  </a:txBody>
                  <a:tcPr marT="45725" marB="45725" marR="91450" marL="91450" anchor="ctr"/>
                </a:tc>
              </a:tr>
            </a:tbl>
          </a:graphicData>
        </a:graphic>
      </p:graphicFrame>
      <p:pic>
        <p:nvPicPr>
          <p:cNvPr descr="Group success outline" id="755" name="Google Shape;755;p17"/>
          <p:cNvPicPr preferRelativeResize="0"/>
          <p:nvPr/>
        </p:nvPicPr>
        <p:blipFill rotWithShape="1">
          <a:blip r:embed="rId3">
            <a:alphaModFix/>
          </a:blip>
          <a:srcRect b="0" l="0" r="0" t="0"/>
          <a:stretch/>
        </p:blipFill>
        <p:spPr>
          <a:xfrm>
            <a:off x="897330" y="1936730"/>
            <a:ext cx="914400" cy="849349"/>
          </a:xfrm>
          <a:prstGeom prst="rect">
            <a:avLst/>
          </a:prstGeom>
          <a:noFill/>
          <a:ln>
            <a:noFill/>
          </a:ln>
        </p:spPr>
      </p:pic>
      <p:pic>
        <p:nvPicPr>
          <p:cNvPr descr="Cheers outline" id="756" name="Google Shape;756;p17"/>
          <p:cNvPicPr preferRelativeResize="0"/>
          <p:nvPr/>
        </p:nvPicPr>
        <p:blipFill rotWithShape="1">
          <a:blip r:embed="rId4">
            <a:alphaModFix/>
          </a:blip>
          <a:srcRect b="0" l="0" r="0" t="0"/>
          <a:stretch/>
        </p:blipFill>
        <p:spPr>
          <a:xfrm>
            <a:off x="897330" y="3340101"/>
            <a:ext cx="914400" cy="914400"/>
          </a:xfrm>
          <a:prstGeom prst="rect">
            <a:avLst/>
          </a:prstGeom>
          <a:noFill/>
          <a:ln>
            <a:noFill/>
          </a:ln>
        </p:spPr>
      </p:pic>
      <p:pic>
        <p:nvPicPr>
          <p:cNvPr descr="Globe outline" id="757" name="Google Shape;757;p17"/>
          <p:cNvPicPr preferRelativeResize="0"/>
          <p:nvPr/>
        </p:nvPicPr>
        <p:blipFill rotWithShape="1">
          <a:blip r:embed="rId5">
            <a:alphaModFix/>
          </a:blip>
          <a:srcRect b="0" l="0" r="0" t="0"/>
          <a:stretch/>
        </p:blipFill>
        <p:spPr>
          <a:xfrm>
            <a:off x="897330" y="4741443"/>
            <a:ext cx="914400" cy="914400"/>
          </a:xfrm>
          <a:prstGeom prst="rect">
            <a:avLst/>
          </a:prstGeom>
          <a:noFill/>
          <a:ln>
            <a:noFill/>
          </a:ln>
        </p:spPr>
      </p:pic>
      <p:pic>
        <p:nvPicPr>
          <p:cNvPr id="758" name="Google Shape;758;p17"/>
          <p:cNvPicPr preferRelativeResize="0"/>
          <p:nvPr/>
        </p:nvPicPr>
        <p:blipFill>
          <a:blip r:embed="rId6">
            <a:alphaModFix/>
          </a:blip>
          <a:stretch>
            <a:fillRect/>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grpSp>
        <p:nvGrpSpPr>
          <p:cNvPr id="764" name="Google Shape;764;p10"/>
          <p:cNvGrpSpPr/>
          <p:nvPr/>
        </p:nvGrpSpPr>
        <p:grpSpPr>
          <a:xfrm>
            <a:off x="656008" y="1505483"/>
            <a:ext cx="4425399" cy="4388504"/>
            <a:chOff x="656006" y="307"/>
            <a:chExt cx="4425399" cy="4388504"/>
          </a:xfrm>
        </p:grpSpPr>
        <p:sp>
          <p:nvSpPr>
            <p:cNvPr id="765" name="Google Shape;765;p10"/>
            <p:cNvSpPr/>
            <p:nvPr/>
          </p:nvSpPr>
          <p:spPr>
            <a:xfrm rot="10800000">
              <a:off x="1266026" y="307"/>
              <a:ext cx="3815379" cy="1220040"/>
            </a:xfrm>
            <a:prstGeom prst="homePlate">
              <a:avLst>
                <a:gd fmla="val 50000" name="adj"/>
              </a:avLst>
            </a:prstGeom>
            <a:solidFill>
              <a:srgbClr val="00CC66"/>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10"/>
            <p:cNvSpPr txBox="1"/>
            <p:nvPr/>
          </p:nvSpPr>
          <p:spPr>
            <a:xfrm>
              <a:off x="1571036" y="307"/>
              <a:ext cx="3510369" cy="1220040"/>
            </a:xfrm>
            <a:prstGeom prst="rect">
              <a:avLst/>
            </a:prstGeom>
            <a:noFill/>
            <a:ln>
              <a:noFill/>
            </a:ln>
          </p:spPr>
          <p:txBody>
            <a:bodyPr anchorCtr="0" anchor="ctr" bIns="80000" lIns="538000" spcFirstLastPara="1" rIns="149350" wrap="square" tIns="80000">
              <a:noAutofit/>
            </a:bodyPr>
            <a:lstStyle/>
            <a:p>
              <a:pPr indent="0" lvl="0" marL="0" marR="0" rtl="0" algn="ctr">
                <a:lnSpc>
                  <a:spcPct val="90000"/>
                </a:lnSpc>
                <a:spcBef>
                  <a:spcPts val="0"/>
                </a:spcBef>
                <a:spcAft>
                  <a:spcPts val="0"/>
                </a:spcAft>
                <a:buClr>
                  <a:schemeClr val="lt1"/>
                </a:buClr>
                <a:buSzPts val="2100"/>
                <a:buFont typeface="Calibri"/>
                <a:buNone/>
              </a:pPr>
              <a:r>
                <a:rPr b="1" i="0" lang="en-US" sz="2100">
                  <a:solidFill>
                    <a:schemeClr val="lt1"/>
                  </a:solidFill>
                  <a:latin typeface="Calibri"/>
                  <a:ea typeface="Calibri"/>
                  <a:cs typeface="Calibri"/>
                  <a:sym typeface="Calibri"/>
                </a:rPr>
                <a:t>Lend philanthropic guidance and expertise</a:t>
              </a:r>
              <a:endParaRPr b="1" sz="2100">
                <a:solidFill>
                  <a:schemeClr val="lt1"/>
                </a:solidFill>
                <a:latin typeface="Calibri"/>
                <a:ea typeface="Calibri"/>
                <a:cs typeface="Calibri"/>
                <a:sym typeface="Calibri"/>
              </a:endParaRPr>
            </a:p>
          </p:txBody>
        </p:sp>
        <p:sp>
          <p:nvSpPr>
            <p:cNvPr id="767" name="Google Shape;767;p10"/>
            <p:cNvSpPr/>
            <p:nvPr/>
          </p:nvSpPr>
          <p:spPr>
            <a:xfrm>
              <a:off x="656006" y="307"/>
              <a:ext cx="1220040" cy="1220040"/>
            </a:xfrm>
            <a:prstGeom prst="ellipse">
              <a:avLst/>
            </a:prstGeom>
            <a:blipFill rotWithShape="1">
              <a:blip r:embed="rId3">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10"/>
            <p:cNvSpPr/>
            <p:nvPr/>
          </p:nvSpPr>
          <p:spPr>
            <a:xfrm rot="10800000">
              <a:off x="1266026" y="1584539"/>
              <a:ext cx="3815379" cy="1220040"/>
            </a:xfrm>
            <a:prstGeom prst="homePlate">
              <a:avLst>
                <a:gd fmla="val 50000" name="adj"/>
              </a:avLst>
            </a:prstGeom>
            <a:solidFill>
              <a:srgbClr val="00CC66"/>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10"/>
            <p:cNvSpPr txBox="1"/>
            <p:nvPr/>
          </p:nvSpPr>
          <p:spPr>
            <a:xfrm>
              <a:off x="1571036" y="1584539"/>
              <a:ext cx="3510369" cy="1220040"/>
            </a:xfrm>
            <a:prstGeom prst="rect">
              <a:avLst/>
            </a:prstGeom>
            <a:noFill/>
            <a:ln>
              <a:noFill/>
            </a:ln>
          </p:spPr>
          <p:txBody>
            <a:bodyPr anchorCtr="0" anchor="ctr" bIns="80000" lIns="538000" spcFirstLastPara="1" rIns="149350" wrap="square" tIns="80000">
              <a:noAutofit/>
            </a:bodyPr>
            <a:lstStyle/>
            <a:p>
              <a:pPr indent="0" lvl="0" marL="0" marR="0" rtl="0" algn="ctr">
                <a:lnSpc>
                  <a:spcPct val="90000"/>
                </a:lnSpc>
                <a:spcBef>
                  <a:spcPts val="0"/>
                </a:spcBef>
                <a:spcAft>
                  <a:spcPts val="0"/>
                </a:spcAft>
                <a:buClr>
                  <a:schemeClr val="lt1"/>
                </a:buClr>
                <a:buSzPts val="2100"/>
                <a:buFont typeface="Calibri"/>
                <a:buNone/>
              </a:pPr>
              <a:r>
                <a:rPr b="1" i="0" lang="en-US" sz="2100">
                  <a:solidFill>
                    <a:schemeClr val="lt1"/>
                  </a:solidFill>
                  <a:latin typeface="Calibri"/>
                  <a:ea typeface="Calibri"/>
                  <a:cs typeface="Calibri"/>
                  <a:sym typeface="Calibri"/>
                </a:rPr>
                <a:t>Manage financial intake and reporting</a:t>
              </a:r>
              <a:endParaRPr b="1" sz="2100">
                <a:solidFill>
                  <a:schemeClr val="lt1"/>
                </a:solidFill>
                <a:latin typeface="Calibri"/>
                <a:ea typeface="Calibri"/>
                <a:cs typeface="Calibri"/>
                <a:sym typeface="Calibri"/>
              </a:endParaRPr>
            </a:p>
          </p:txBody>
        </p:sp>
        <p:sp>
          <p:nvSpPr>
            <p:cNvPr id="770" name="Google Shape;770;p10"/>
            <p:cNvSpPr/>
            <p:nvPr/>
          </p:nvSpPr>
          <p:spPr>
            <a:xfrm>
              <a:off x="656006" y="1584539"/>
              <a:ext cx="1220040" cy="1220040"/>
            </a:xfrm>
            <a:prstGeom prst="ellipse">
              <a:avLst/>
            </a:prstGeom>
            <a:blipFill rotWithShape="1">
              <a:blip r:embed="rId4">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10"/>
            <p:cNvSpPr/>
            <p:nvPr/>
          </p:nvSpPr>
          <p:spPr>
            <a:xfrm rot="10800000">
              <a:off x="1266026" y="3168771"/>
              <a:ext cx="3815379" cy="1220040"/>
            </a:xfrm>
            <a:prstGeom prst="homePlate">
              <a:avLst>
                <a:gd fmla="val 50000" name="adj"/>
              </a:avLst>
            </a:prstGeom>
            <a:solidFill>
              <a:srgbClr val="00CC66"/>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10"/>
            <p:cNvSpPr txBox="1"/>
            <p:nvPr/>
          </p:nvSpPr>
          <p:spPr>
            <a:xfrm>
              <a:off x="1571036" y="3168771"/>
              <a:ext cx="3510369" cy="1220040"/>
            </a:xfrm>
            <a:prstGeom prst="rect">
              <a:avLst/>
            </a:prstGeom>
            <a:noFill/>
            <a:ln>
              <a:noFill/>
            </a:ln>
          </p:spPr>
          <p:txBody>
            <a:bodyPr anchorCtr="0" anchor="ctr" bIns="80000" lIns="538000" spcFirstLastPara="1" rIns="149350" wrap="square" tIns="80000">
              <a:noAutofit/>
            </a:bodyPr>
            <a:lstStyle/>
            <a:p>
              <a:pPr indent="0" lvl="0" marL="0" marR="0" rtl="0" algn="ctr">
                <a:lnSpc>
                  <a:spcPct val="90000"/>
                </a:lnSpc>
                <a:spcBef>
                  <a:spcPts val="0"/>
                </a:spcBef>
                <a:spcAft>
                  <a:spcPts val="0"/>
                </a:spcAft>
                <a:buClr>
                  <a:schemeClr val="lt1"/>
                </a:buClr>
                <a:buSzPts val="2100"/>
                <a:buFont typeface="Calibri"/>
                <a:buNone/>
              </a:pPr>
              <a:r>
                <a:rPr b="1" i="0" lang="en-US" sz="2100">
                  <a:solidFill>
                    <a:schemeClr val="lt1"/>
                  </a:solidFill>
                  <a:latin typeface="Calibri"/>
                  <a:ea typeface="Calibri"/>
                  <a:cs typeface="Calibri"/>
                  <a:sym typeface="Calibri"/>
                </a:rPr>
                <a:t>Connect donors with programs that match their interests and values</a:t>
              </a:r>
              <a:endParaRPr b="1" sz="2100">
                <a:solidFill>
                  <a:schemeClr val="lt1"/>
                </a:solidFill>
                <a:latin typeface="Calibri"/>
                <a:ea typeface="Calibri"/>
                <a:cs typeface="Calibri"/>
                <a:sym typeface="Calibri"/>
              </a:endParaRPr>
            </a:p>
          </p:txBody>
        </p:sp>
        <p:sp>
          <p:nvSpPr>
            <p:cNvPr id="773" name="Google Shape;773;p10"/>
            <p:cNvSpPr/>
            <p:nvPr/>
          </p:nvSpPr>
          <p:spPr>
            <a:xfrm>
              <a:off x="656006" y="3168771"/>
              <a:ext cx="1220040" cy="1220040"/>
            </a:xfrm>
            <a:prstGeom prst="ellipse">
              <a:avLst/>
            </a:prstGeom>
            <a:blipFill rotWithShape="1">
              <a:blip r:embed="rId5">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4" name="Google Shape;774;p10"/>
          <p:cNvGrpSpPr/>
          <p:nvPr/>
        </p:nvGrpSpPr>
        <p:grpSpPr>
          <a:xfrm>
            <a:off x="6925816" y="1516116"/>
            <a:ext cx="4441162" cy="4388504"/>
            <a:chOff x="640243" y="307"/>
            <a:chExt cx="4441162" cy="4388504"/>
          </a:xfrm>
        </p:grpSpPr>
        <p:sp>
          <p:nvSpPr>
            <p:cNvPr id="775" name="Google Shape;775;p10"/>
            <p:cNvSpPr/>
            <p:nvPr/>
          </p:nvSpPr>
          <p:spPr>
            <a:xfrm rot="10800000">
              <a:off x="1266026" y="307"/>
              <a:ext cx="3815379" cy="1220040"/>
            </a:xfrm>
            <a:prstGeom prst="homePlate">
              <a:avLst>
                <a:gd fmla="val 50000" name="adj"/>
              </a:avLst>
            </a:prstGeom>
            <a:solidFill>
              <a:srgbClr val="FF5050"/>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10"/>
            <p:cNvSpPr txBox="1"/>
            <p:nvPr/>
          </p:nvSpPr>
          <p:spPr>
            <a:xfrm>
              <a:off x="1571036" y="307"/>
              <a:ext cx="3510369" cy="1220040"/>
            </a:xfrm>
            <a:prstGeom prst="rect">
              <a:avLst/>
            </a:prstGeom>
            <a:noFill/>
            <a:ln>
              <a:noFill/>
            </a:ln>
          </p:spPr>
          <p:txBody>
            <a:bodyPr anchorCtr="0" anchor="ctr" bIns="80000" lIns="538000" spcFirstLastPara="1" rIns="149350" wrap="square" tIns="80000">
              <a:noAutofit/>
            </a:bodyPr>
            <a:lstStyle/>
            <a:p>
              <a:pPr indent="0" lvl="0" marL="0" marR="0" rtl="0" algn="ctr">
                <a:lnSpc>
                  <a:spcPct val="90000"/>
                </a:lnSpc>
                <a:spcBef>
                  <a:spcPts val="0"/>
                </a:spcBef>
                <a:spcAft>
                  <a:spcPts val="0"/>
                </a:spcAft>
                <a:buClr>
                  <a:schemeClr val="lt1"/>
                </a:buClr>
                <a:buSzPts val="2100"/>
                <a:buFont typeface="Calibri"/>
                <a:buNone/>
              </a:pPr>
              <a:r>
                <a:rPr b="1" lang="en-US" sz="2100">
                  <a:solidFill>
                    <a:schemeClr val="lt1"/>
                  </a:solidFill>
                  <a:latin typeface="Calibri"/>
                  <a:ea typeface="Calibri"/>
                  <a:cs typeface="Calibri"/>
                  <a:sym typeface="Calibri"/>
                </a:rPr>
                <a:t>Operate without Significant IEEE Partnership</a:t>
              </a:r>
              <a:endParaRPr/>
            </a:p>
          </p:txBody>
        </p:sp>
        <p:sp>
          <p:nvSpPr>
            <p:cNvPr id="777" name="Google Shape;777;p10"/>
            <p:cNvSpPr/>
            <p:nvPr/>
          </p:nvSpPr>
          <p:spPr>
            <a:xfrm>
              <a:off x="640243" y="307"/>
              <a:ext cx="1220040" cy="1220040"/>
            </a:xfrm>
            <a:prstGeom prst="ellipse">
              <a:avLst/>
            </a:prstGeom>
            <a:blipFill rotWithShape="1">
              <a:blip r:embed="rId6">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10"/>
            <p:cNvSpPr/>
            <p:nvPr/>
          </p:nvSpPr>
          <p:spPr>
            <a:xfrm rot="10800000">
              <a:off x="1266026" y="1584539"/>
              <a:ext cx="3815379" cy="1220040"/>
            </a:xfrm>
            <a:prstGeom prst="homePlate">
              <a:avLst>
                <a:gd fmla="val 50000" name="adj"/>
              </a:avLst>
            </a:prstGeom>
            <a:solidFill>
              <a:srgbClr val="FF5050"/>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10"/>
            <p:cNvSpPr txBox="1"/>
            <p:nvPr/>
          </p:nvSpPr>
          <p:spPr>
            <a:xfrm>
              <a:off x="1571036" y="1584539"/>
              <a:ext cx="3510369" cy="1220040"/>
            </a:xfrm>
            <a:prstGeom prst="rect">
              <a:avLst/>
            </a:prstGeom>
            <a:noFill/>
            <a:ln>
              <a:noFill/>
            </a:ln>
          </p:spPr>
          <p:txBody>
            <a:bodyPr anchorCtr="0" anchor="ctr" bIns="80000" lIns="538000" spcFirstLastPara="1" rIns="149350" wrap="square" tIns="80000">
              <a:noAutofit/>
            </a:bodyPr>
            <a:lstStyle/>
            <a:p>
              <a:pPr indent="0" lvl="0" marL="0" marR="0" rtl="0" algn="ctr">
                <a:lnSpc>
                  <a:spcPct val="90000"/>
                </a:lnSpc>
                <a:spcBef>
                  <a:spcPts val="0"/>
                </a:spcBef>
                <a:spcAft>
                  <a:spcPts val="0"/>
                </a:spcAft>
                <a:buClr>
                  <a:schemeClr val="lt1"/>
                </a:buClr>
                <a:buSzPts val="2100"/>
                <a:buFont typeface="Calibri"/>
                <a:buNone/>
              </a:pPr>
              <a:r>
                <a:rPr b="1" lang="en-US" sz="2100">
                  <a:solidFill>
                    <a:schemeClr val="lt1"/>
                  </a:solidFill>
                  <a:latin typeface="Calibri"/>
                  <a:ea typeface="Calibri"/>
                  <a:cs typeface="Calibri"/>
                  <a:sym typeface="Calibri"/>
                </a:rPr>
                <a:t>Manage IEEE Programs</a:t>
              </a:r>
              <a:endParaRPr sz="2100">
                <a:solidFill>
                  <a:schemeClr val="lt1"/>
                </a:solidFill>
                <a:latin typeface="Calibri"/>
                <a:ea typeface="Calibri"/>
                <a:cs typeface="Calibri"/>
                <a:sym typeface="Calibri"/>
              </a:endParaRPr>
            </a:p>
          </p:txBody>
        </p:sp>
        <p:sp>
          <p:nvSpPr>
            <p:cNvPr id="780" name="Google Shape;780;p10"/>
            <p:cNvSpPr/>
            <p:nvPr/>
          </p:nvSpPr>
          <p:spPr>
            <a:xfrm>
              <a:off x="656006" y="1584539"/>
              <a:ext cx="1220040" cy="1220040"/>
            </a:xfrm>
            <a:prstGeom prst="ellipse">
              <a:avLst/>
            </a:prstGeom>
            <a:blipFill rotWithShape="1">
              <a:blip r:embed="rId7">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0"/>
            <p:cNvSpPr/>
            <p:nvPr/>
          </p:nvSpPr>
          <p:spPr>
            <a:xfrm rot="10800000">
              <a:off x="1266026" y="3168771"/>
              <a:ext cx="3815379" cy="1220040"/>
            </a:xfrm>
            <a:prstGeom prst="homePlate">
              <a:avLst>
                <a:gd fmla="val 50000" name="adj"/>
              </a:avLst>
            </a:prstGeom>
            <a:solidFill>
              <a:srgbClr val="FF5050"/>
            </a:solid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0"/>
            <p:cNvSpPr txBox="1"/>
            <p:nvPr/>
          </p:nvSpPr>
          <p:spPr>
            <a:xfrm>
              <a:off x="1571036" y="3168771"/>
              <a:ext cx="3510369" cy="1220040"/>
            </a:xfrm>
            <a:prstGeom prst="rect">
              <a:avLst/>
            </a:prstGeom>
            <a:noFill/>
            <a:ln>
              <a:noFill/>
            </a:ln>
          </p:spPr>
          <p:txBody>
            <a:bodyPr anchorCtr="0" anchor="ctr" bIns="80000" lIns="538000" spcFirstLastPara="1" rIns="149350" wrap="square" tIns="80000">
              <a:noAutofit/>
            </a:bodyPr>
            <a:lstStyle/>
            <a:p>
              <a:pPr indent="0" lvl="0" marL="0" marR="0" rtl="0" algn="ctr">
                <a:lnSpc>
                  <a:spcPct val="90000"/>
                </a:lnSpc>
                <a:spcBef>
                  <a:spcPts val="0"/>
                </a:spcBef>
                <a:spcAft>
                  <a:spcPts val="0"/>
                </a:spcAft>
                <a:buClr>
                  <a:schemeClr val="lt1"/>
                </a:buClr>
                <a:buSzPts val="2100"/>
                <a:buFont typeface="Calibri"/>
                <a:buNone/>
              </a:pPr>
              <a:r>
                <a:rPr b="1" lang="en-US" sz="2100">
                  <a:solidFill>
                    <a:schemeClr val="lt1"/>
                  </a:solidFill>
                  <a:latin typeface="Calibri"/>
                  <a:ea typeface="Calibri"/>
                  <a:cs typeface="Calibri"/>
                  <a:sym typeface="Calibri"/>
                </a:rPr>
                <a:t>Invest in programs NOT affiliated with IEEE</a:t>
              </a:r>
              <a:endParaRPr sz="2100">
                <a:solidFill>
                  <a:schemeClr val="lt1"/>
                </a:solidFill>
                <a:latin typeface="Calibri"/>
                <a:ea typeface="Calibri"/>
                <a:cs typeface="Calibri"/>
                <a:sym typeface="Calibri"/>
              </a:endParaRPr>
            </a:p>
          </p:txBody>
        </p:sp>
        <p:sp>
          <p:nvSpPr>
            <p:cNvPr id="783" name="Google Shape;783;p10"/>
            <p:cNvSpPr/>
            <p:nvPr/>
          </p:nvSpPr>
          <p:spPr>
            <a:xfrm>
              <a:off x="656006" y="3168771"/>
              <a:ext cx="1220040" cy="1220040"/>
            </a:xfrm>
            <a:prstGeom prst="ellipse">
              <a:avLst/>
            </a:prstGeom>
            <a:blipFill rotWithShape="1">
              <a:blip r:embed="rId8">
                <a:alphaModFix/>
              </a:blip>
              <a:stretch>
                <a:fillRect b="0" l="0" r="0" t="0"/>
              </a:stretch>
            </a:blipFill>
            <a:ln cap="flat" cmpd="sng" w="12700">
              <a:solidFill>
                <a:schemeClr val="dk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4" name="Google Shape;784;p10"/>
          <p:cNvSpPr txBox="1"/>
          <p:nvPr/>
        </p:nvSpPr>
        <p:spPr>
          <a:xfrm>
            <a:off x="2" y="786281"/>
            <a:ext cx="573741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rgbClr val="7F7F7F"/>
                </a:solidFill>
                <a:latin typeface="Calibri"/>
                <a:ea typeface="Calibri"/>
                <a:cs typeface="Calibri"/>
                <a:sym typeface="Calibri"/>
              </a:rPr>
              <a:t>What We Do</a:t>
            </a:r>
            <a:endParaRPr/>
          </a:p>
        </p:txBody>
      </p:sp>
      <p:sp>
        <p:nvSpPr>
          <p:cNvPr id="785" name="Google Shape;785;p10"/>
          <p:cNvSpPr txBox="1"/>
          <p:nvPr/>
        </p:nvSpPr>
        <p:spPr>
          <a:xfrm>
            <a:off x="6415323" y="843832"/>
            <a:ext cx="5737413"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800">
                <a:solidFill>
                  <a:srgbClr val="7F7F7F"/>
                </a:solidFill>
                <a:latin typeface="Calibri"/>
                <a:ea typeface="Calibri"/>
                <a:cs typeface="Calibri"/>
                <a:sym typeface="Calibri"/>
              </a:rPr>
              <a:t>What We Don’t Do</a:t>
            </a:r>
            <a:endParaRPr/>
          </a:p>
        </p:txBody>
      </p:sp>
      <p:sp>
        <p:nvSpPr>
          <p:cNvPr id="786" name="Google Shape;786;p10"/>
          <p:cNvSpPr txBox="1"/>
          <p:nvPr/>
        </p:nvSpPr>
        <p:spPr>
          <a:xfrm>
            <a:off x="462337" y="331620"/>
            <a:ext cx="11517329" cy="587924"/>
          </a:xfrm>
          <a:prstGeom prst="rect">
            <a:avLst/>
          </a:prstGeom>
          <a:noFill/>
          <a:ln>
            <a:noFill/>
          </a:ln>
        </p:spPr>
        <p:txBody>
          <a:bodyPr anchorCtr="0" anchor="b" bIns="60950" lIns="121900" spcFirstLastPara="1" rIns="121900" wrap="square" tIns="60950">
            <a:normAutofit fontScale="97500"/>
          </a:bodyPr>
          <a:lstStyle/>
          <a:p>
            <a:pPr indent="0" lvl="0" marL="0" marR="0" rtl="0" algn="ctr">
              <a:lnSpc>
                <a:spcPct val="90000"/>
              </a:lnSpc>
              <a:spcBef>
                <a:spcPts val="0"/>
              </a:spcBef>
              <a:spcAft>
                <a:spcPts val="0"/>
              </a:spcAft>
              <a:buClr>
                <a:schemeClr val="dk1"/>
              </a:buClr>
              <a:buSzPct val="100000"/>
              <a:buFont typeface="Calibri"/>
              <a:buNone/>
            </a:pPr>
            <a:r>
              <a:rPr b="1" i="0" lang="en-US" sz="3400">
                <a:solidFill>
                  <a:schemeClr val="dk1"/>
                </a:solidFill>
                <a:latin typeface="Calibri"/>
                <a:ea typeface="Calibri"/>
                <a:cs typeface="Calibri"/>
                <a:sym typeface="Calibri"/>
              </a:rPr>
              <a:t>IEEE Foundation Role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34"/>
          <p:cNvSpPr txBox="1"/>
          <p:nvPr>
            <p:ph type="title"/>
          </p:nvPr>
        </p:nvSpPr>
        <p:spPr>
          <a:xfrm>
            <a:off x="482886" y="753476"/>
            <a:ext cx="11531600" cy="55333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400"/>
              <a:buFont typeface="Calibri"/>
              <a:buNone/>
            </a:pPr>
            <a:r>
              <a:rPr lang="en-US">
                <a:solidFill>
                  <a:schemeClr val="dk1"/>
                </a:solidFill>
              </a:rPr>
              <a:t>Funding Available for Philanthropic </a:t>
            </a:r>
            <a:br>
              <a:rPr lang="en-US">
                <a:solidFill>
                  <a:schemeClr val="dk1"/>
                </a:solidFill>
              </a:rPr>
            </a:br>
            <a:r>
              <a:rPr lang="en-US">
                <a:solidFill>
                  <a:schemeClr val="dk1"/>
                </a:solidFill>
              </a:rPr>
              <a:t>Programs or Projects</a:t>
            </a:r>
            <a:endParaRPr/>
          </a:p>
        </p:txBody>
      </p:sp>
      <p:grpSp>
        <p:nvGrpSpPr>
          <p:cNvPr id="793" name="Google Shape;793;p34"/>
          <p:cNvGrpSpPr/>
          <p:nvPr/>
        </p:nvGrpSpPr>
        <p:grpSpPr>
          <a:xfrm>
            <a:off x="621300" y="1503275"/>
            <a:ext cx="11293608" cy="3856825"/>
            <a:chOff x="-39100" y="-124189"/>
            <a:chExt cx="11293608" cy="3856825"/>
          </a:xfrm>
        </p:grpSpPr>
        <p:sp>
          <p:nvSpPr>
            <p:cNvPr id="794" name="Google Shape;794;p34"/>
            <p:cNvSpPr/>
            <p:nvPr/>
          </p:nvSpPr>
          <p:spPr>
            <a:xfrm>
              <a:off x="0" y="29316"/>
              <a:ext cx="11254508" cy="647595"/>
            </a:xfrm>
            <a:prstGeom prst="roundRect">
              <a:avLst>
                <a:gd fmla="val 16667" name="adj"/>
              </a:avLst>
            </a:prstGeom>
            <a:gradFill>
              <a:gsLst>
                <a:gs pos="0">
                  <a:schemeClr val="lt1"/>
                </a:gs>
                <a:gs pos="50000">
                  <a:schemeClr val="lt1"/>
                </a:gs>
                <a:gs pos="100000">
                  <a:srgbClr val="E1E1E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4"/>
            <p:cNvSpPr txBox="1"/>
            <p:nvPr/>
          </p:nvSpPr>
          <p:spPr>
            <a:xfrm>
              <a:off x="-7450" y="-124189"/>
              <a:ext cx="11191200" cy="769500"/>
            </a:xfrm>
            <a:prstGeom prst="rect">
              <a:avLst/>
            </a:prstGeom>
            <a:solidFill>
              <a:srgbClr val="222222"/>
            </a:solid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Calibri"/>
                <a:buNone/>
              </a:pPr>
              <a:r>
                <a:rPr b="1" lang="en-US" sz="2700">
                  <a:solidFill>
                    <a:schemeClr val="lt1"/>
                  </a:solidFill>
                  <a:latin typeface="Calibri"/>
                  <a:ea typeface="Calibri"/>
                  <a:cs typeface="Calibri"/>
                  <a:sym typeface="Calibri"/>
                </a:rPr>
                <a:t>The Foundation is interested in supporting:</a:t>
              </a:r>
              <a:endParaRPr/>
            </a:p>
          </p:txBody>
        </p:sp>
        <p:sp>
          <p:nvSpPr>
            <p:cNvPr id="796" name="Google Shape;796;p34"/>
            <p:cNvSpPr/>
            <p:nvPr/>
          </p:nvSpPr>
          <p:spPr>
            <a:xfrm>
              <a:off x="0" y="676911"/>
              <a:ext cx="11254508" cy="10339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4"/>
            <p:cNvSpPr txBox="1"/>
            <p:nvPr/>
          </p:nvSpPr>
          <p:spPr>
            <a:xfrm>
              <a:off x="0" y="676911"/>
              <a:ext cx="11254508" cy="1033964"/>
            </a:xfrm>
            <a:prstGeom prst="rect">
              <a:avLst/>
            </a:prstGeom>
            <a:noFill/>
            <a:ln>
              <a:noFill/>
            </a:ln>
          </p:spPr>
          <p:txBody>
            <a:bodyPr anchorCtr="0" anchor="t" bIns="34275" lIns="357325" spcFirstLastPara="1" rIns="192000" wrap="square" tIns="34275">
              <a:noAutofit/>
            </a:bodyPr>
            <a:lstStyle/>
            <a:p>
              <a:pPr indent="-228600" lvl="1" marL="228600" marR="0" rtl="0" algn="l">
                <a:lnSpc>
                  <a:spcPct val="90000"/>
                </a:lnSpc>
                <a:spcBef>
                  <a:spcPts val="0"/>
                </a:spcBef>
                <a:spcAft>
                  <a:spcPts val="0"/>
                </a:spcAft>
                <a:buClr>
                  <a:schemeClr val="dk1"/>
                </a:buClr>
                <a:buSzPts val="2100"/>
                <a:buFont typeface="Calibri"/>
                <a:buChar char="•"/>
              </a:pPr>
              <a:r>
                <a:rPr b="0" i="0" lang="en-US" sz="2100" u="none" cap="none" strike="noStrike">
                  <a:solidFill>
                    <a:schemeClr val="dk1"/>
                  </a:solidFill>
                  <a:latin typeface="Calibri"/>
                  <a:ea typeface="Calibri"/>
                  <a:cs typeface="Calibri"/>
                  <a:sym typeface="Calibri"/>
                </a:rPr>
                <a:t>New/existing projects and programs that improve access to technology, enhance technological literacy, and/or support technology education</a:t>
              </a:r>
              <a:endParaRPr/>
            </a:p>
            <a:p>
              <a:pPr indent="-228600" lvl="1" marL="228600" marR="0" rtl="0" algn="l">
                <a:lnSpc>
                  <a:spcPct val="90000"/>
                </a:lnSpc>
                <a:spcBef>
                  <a:spcPts val="420"/>
                </a:spcBef>
                <a:spcAft>
                  <a:spcPts val="0"/>
                </a:spcAft>
                <a:buClr>
                  <a:schemeClr val="dk1"/>
                </a:buClr>
                <a:buSzPts val="2100"/>
                <a:buFont typeface="Calibri"/>
                <a:buChar char="•"/>
              </a:pPr>
              <a:r>
                <a:rPr b="0" i="0" lang="en-US" sz="2100" u="none" cap="none" strike="noStrike">
                  <a:solidFill>
                    <a:schemeClr val="dk1"/>
                  </a:solidFill>
                  <a:latin typeface="Calibri"/>
                  <a:ea typeface="Calibri"/>
                  <a:cs typeface="Calibri"/>
                  <a:sym typeface="Calibri"/>
                </a:rPr>
                <a:t>Fundraising dollar match opportunities</a:t>
              </a:r>
              <a:endParaRPr/>
            </a:p>
          </p:txBody>
        </p:sp>
        <p:sp>
          <p:nvSpPr>
            <p:cNvPr id="798" name="Google Shape;798;p34"/>
            <p:cNvSpPr/>
            <p:nvPr/>
          </p:nvSpPr>
          <p:spPr>
            <a:xfrm>
              <a:off x="0" y="1710876"/>
              <a:ext cx="11254508" cy="647595"/>
            </a:xfrm>
            <a:prstGeom prst="roundRect">
              <a:avLst>
                <a:gd fmla="val 16667" name="adj"/>
              </a:avLst>
            </a:prstGeom>
            <a:gradFill>
              <a:gsLst>
                <a:gs pos="0">
                  <a:schemeClr val="lt1"/>
                </a:gs>
                <a:gs pos="50000">
                  <a:schemeClr val="lt1"/>
                </a:gs>
                <a:gs pos="100000">
                  <a:srgbClr val="E1E1E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4"/>
            <p:cNvSpPr txBox="1"/>
            <p:nvPr/>
          </p:nvSpPr>
          <p:spPr>
            <a:xfrm>
              <a:off x="-31600" y="1742486"/>
              <a:ext cx="11254500" cy="584400"/>
            </a:xfrm>
            <a:prstGeom prst="rect">
              <a:avLst/>
            </a:prstGeom>
            <a:solidFill>
              <a:schemeClr val="dk1"/>
            </a:solid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Proposed Programs/Projects:</a:t>
              </a:r>
              <a:endParaRPr/>
            </a:p>
          </p:txBody>
        </p:sp>
        <p:sp>
          <p:nvSpPr>
            <p:cNvPr id="800" name="Google Shape;800;p34"/>
            <p:cNvSpPr/>
            <p:nvPr/>
          </p:nvSpPr>
          <p:spPr>
            <a:xfrm>
              <a:off x="0" y="2358471"/>
              <a:ext cx="11254508" cy="72657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4"/>
            <p:cNvSpPr txBox="1"/>
            <p:nvPr/>
          </p:nvSpPr>
          <p:spPr>
            <a:xfrm>
              <a:off x="-39100" y="2358496"/>
              <a:ext cx="11254500" cy="726600"/>
            </a:xfrm>
            <a:prstGeom prst="rect">
              <a:avLst/>
            </a:prstGeom>
            <a:noFill/>
            <a:ln>
              <a:noFill/>
            </a:ln>
          </p:spPr>
          <p:txBody>
            <a:bodyPr anchorCtr="0" anchor="t" bIns="34275" lIns="357325" spcFirstLastPara="1" rIns="192000" wrap="square" tIns="34275">
              <a:noAutofit/>
            </a:bodyPr>
            <a:lstStyle/>
            <a:p>
              <a:pPr indent="-228600" lvl="1" marL="228600" marR="0" rtl="0" algn="l">
                <a:lnSpc>
                  <a:spcPct val="90000"/>
                </a:lnSpc>
                <a:spcBef>
                  <a:spcPts val="0"/>
                </a:spcBef>
                <a:spcAft>
                  <a:spcPts val="0"/>
                </a:spcAft>
                <a:buClr>
                  <a:schemeClr val="dk1"/>
                </a:buClr>
                <a:buSzPts val="2100"/>
                <a:buFont typeface="Calibri"/>
                <a:buChar char="•"/>
              </a:pPr>
              <a:r>
                <a:rPr b="0" i="0" lang="en-US" sz="2100" u="none" cap="none" strike="noStrike">
                  <a:solidFill>
                    <a:schemeClr val="dk1"/>
                  </a:solidFill>
                  <a:latin typeface="Calibri"/>
                  <a:ea typeface="Calibri"/>
                  <a:cs typeface="Calibri"/>
                  <a:sym typeface="Calibri"/>
                </a:rPr>
                <a:t>Expected to result in measurable and lasting impacts</a:t>
              </a:r>
              <a:endParaRPr/>
            </a:p>
            <a:p>
              <a:pPr indent="-228600" lvl="1" marL="228600" marR="0" rtl="0" algn="l">
                <a:lnSpc>
                  <a:spcPct val="90000"/>
                </a:lnSpc>
                <a:spcBef>
                  <a:spcPts val="420"/>
                </a:spcBef>
                <a:spcAft>
                  <a:spcPts val="0"/>
                </a:spcAft>
                <a:buClr>
                  <a:schemeClr val="dk1"/>
                </a:buClr>
                <a:buSzPts val="2100"/>
                <a:buFont typeface="Calibri"/>
                <a:buChar char="•"/>
              </a:pPr>
              <a:r>
                <a:rPr b="0" i="0" lang="en-US" sz="2100" u="none" cap="none" strike="noStrike">
                  <a:solidFill>
                    <a:schemeClr val="dk1"/>
                  </a:solidFill>
                  <a:latin typeface="Calibri"/>
                  <a:ea typeface="Calibri"/>
                  <a:cs typeface="Calibri"/>
                  <a:sym typeface="Calibri"/>
                </a:rPr>
                <a:t>Operated by an IEEE units</a:t>
              </a:r>
              <a:endParaRPr/>
            </a:p>
          </p:txBody>
        </p:sp>
        <p:sp>
          <p:nvSpPr>
            <p:cNvPr id="802" name="Google Shape;802;p34"/>
            <p:cNvSpPr/>
            <p:nvPr/>
          </p:nvSpPr>
          <p:spPr>
            <a:xfrm>
              <a:off x="0" y="3085041"/>
              <a:ext cx="11254508" cy="647595"/>
            </a:xfrm>
            <a:prstGeom prst="roundRect">
              <a:avLst>
                <a:gd fmla="val 16667" name="adj"/>
              </a:avLst>
            </a:prstGeom>
            <a:gradFill>
              <a:gsLst>
                <a:gs pos="0">
                  <a:schemeClr val="lt1"/>
                </a:gs>
                <a:gs pos="50000">
                  <a:schemeClr val="lt1"/>
                </a:gs>
                <a:gs pos="100000">
                  <a:srgbClr val="E1E1E1"/>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4"/>
            <p:cNvSpPr txBox="1"/>
            <p:nvPr/>
          </p:nvSpPr>
          <p:spPr>
            <a:xfrm>
              <a:off x="0" y="3116661"/>
              <a:ext cx="11031300" cy="584400"/>
            </a:xfrm>
            <a:prstGeom prst="rect">
              <a:avLst/>
            </a:prstGeom>
            <a:solidFill>
              <a:schemeClr val="dk1"/>
            </a:solidFill>
            <a:ln>
              <a:noFill/>
            </a:ln>
          </p:spPr>
          <p:txBody>
            <a:bodyPr anchorCtr="0" anchor="ctr" bIns="102850" lIns="102850" spcFirstLastPara="1" rIns="102850" wrap="square" tIns="102850">
              <a:noAutofit/>
            </a:bodyPr>
            <a:lstStyle/>
            <a:p>
              <a:pPr indent="0" lvl="0" marL="0" marR="0" rtl="0" algn="l">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Requests are accepted on a rolling basis all year.</a:t>
              </a:r>
              <a:endParaRPr/>
            </a:p>
          </p:txBody>
        </p:sp>
      </p:grpSp>
      <p:sp>
        <p:nvSpPr>
          <p:cNvPr id="804" name="Google Shape;804;p34"/>
          <p:cNvSpPr txBox="1"/>
          <p:nvPr/>
        </p:nvSpPr>
        <p:spPr>
          <a:xfrm>
            <a:off x="660400" y="5507626"/>
            <a:ext cx="1153160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US" sz="2000">
                <a:solidFill>
                  <a:srgbClr val="222222"/>
                </a:solidFill>
                <a:latin typeface="Calibri"/>
                <a:ea typeface="Calibri"/>
                <a:cs typeface="Calibri"/>
                <a:sym typeface="Calibri"/>
              </a:rPr>
              <a:t>For details, criteria, terms &amp; conditions, and forms visit: </a:t>
            </a:r>
            <a:r>
              <a:rPr b="0" i="1" lang="en-US" sz="2000" u="sng">
                <a:solidFill>
                  <a:srgbClr val="1155CC"/>
                </a:solidFill>
                <a:latin typeface="Calibri"/>
                <a:ea typeface="Calibri"/>
                <a:cs typeface="Calibri"/>
                <a:sym typeface="Calibri"/>
                <a:hlinkClick r:id="rId3">
                  <a:extLst>
                    <a:ext uri="{A12FA001-AC4F-418D-AE19-62706E023703}">
                      <ahyp:hlinkClr val="tx"/>
                    </a:ext>
                  </a:extLst>
                </a:hlinkClick>
              </a:rPr>
              <a:t>https://www.ieeefoundation.org/funding-requests</a:t>
            </a:r>
            <a:endParaRPr b="0" i="1" sz="2000">
              <a:solidFill>
                <a:srgbClr val="222222"/>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7"/>
          <p:cNvSpPr txBox="1"/>
          <p:nvPr>
            <p:ph type="title"/>
          </p:nvPr>
        </p:nvSpPr>
        <p:spPr>
          <a:xfrm>
            <a:off x="482885" y="369591"/>
            <a:ext cx="11424900" cy="554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400"/>
              <a:buFont typeface="Calibri"/>
              <a:buNone/>
            </a:pPr>
            <a:r>
              <a:rPr lang="en-US">
                <a:solidFill>
                  <a:schemeClr val="dk1"/>
                </a:solidFill>
              </a:rPr>
              <a:t>Guiding Principles</a:t>
            </a:r>
            <a:endParaRPr/>
          </a:p>
        </p:txBody>
      </p:sp>
      <p:sp>
        <p:nvSpPr>
          <p:cNvPr id="811" name="Google Shape;811;p7"/>
          <p:cNvSpPr/>
          <p:nvPr/>
        </p:nvSpPr>
        <p:spPr>
          <a:xfrm>
            <a:off x="372551" y="1058098"/>
            <a:ext cx="4939200" cy="1935600"/>
          </a:xfrm>
          <a:prstGeom prst="rect">
            <a:avLst/>
          </a:prstGeom>
          <a:solidFill>
            <a:schemeClr val="lt1"/>
          </a:solidFill>
          <a:ln cap="flat" cmpd="sng" w="381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Vision:</a:t>
            </a:r>
            <a:r>
              <a:rPr lang="en-US" sz="2400">
                <a:solidFill>
                  <a:schemeClr val="dk1"/>
                </a:solidFill>
                <a:latin typeface="Calibri"/>
                <a:ea typeface="Calibri"/>
                <a:cs typeface="Calibri"/>
                <a:sym typeface="Calibri"/>
              </a:rPr>
              <a:t> </a:t>
            </a:r>
            <a:br>
              <a:rPr lang="en-US" sz="2400">
                <a:solidFill>
                  <a:schemeClr val="dk1"/>
                </a:solidFill>
                <a:latin typeface="Calibri"/>
                <a:ea typeface="Calibri"/>
                <a:cs typeface="Calibri"/>
                <a:sym typeface="Calibri"/>
              </a:rPr>
            </a:br>
            <a:br>
              <a:rPr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To be the heart of IEEE charitable giving and philanthropy</a:t>
            </a:r>
            <a:r>
              <a:rPr lang="en-US" sz="1800">
                <a:solidFill>
                  <a:schemeClr val="dk1"/>
                </a:solidFill>
                <a:latin typeface="Calibri"/>
                <a:ea typeface="Calibri"/>
                <a:cs typeface="Calibri"/>
                <a:sym typeface="Calibri"/>
              </a:rPr>
              <a:t>.</a:t>
            </a:r>
            <a:br>
              <a:rPr lang="en-US" sz="1800">
                <a:solidFill>
                  <a:schemeClr val="dk1"/>
                </a:solidFill>
                <a:latin typeface="Quattrocento Sans"/>
                <a:ea typeface="Quattrocento Sans"/>
                <a:cs typeface="Quattrocento Sans"/>
                <a:sym typeface="Quattrocento Sans"/>
              </a:rPr>
            </a:br>
            <a:endParaRPr sz="2400">
              <a:solidFill>
                <a:schemeClr val="dk1"/>
              </a:solidFill>
              <a:latin typeface="Calibri"/>
              <a:ea typeface="Calibri"/>
              <a:cs typeface="Calibri"/>
              <a:sym typeface="Calibri"/>
            </a:endParaRPr>
          </a:p>
        </p:txBody>
      </p:sp>
      <p:sp>
        <p:nvSpPr>
          <p:cNvPr id="812" name="Google Shape;812;p7"/>
          <p:cNvSpPr/>
          <p:nvPr/>
        </p:nvSpPr>
        <p:spPr>
          <a:xfrm>
            <a:off x="372550" y="3406215"/>
            <a:ext cx="4939200" cy="2453100"/>
          </a:xfrm>
          <a:prstGeom prst="rect">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Mission:</a:t>
            </a:r>
            <a:br>
              <a:rPr b="1" lang="en-US" sz="2400">
                <a:solidFill>
                  <a:schemeClr val="dk1"/>
                </a:solidFill>
                <a:latin typeface="Calibri"/>
                <a:ea typeface="Calibri"/>
                <a:cs typeface="Calibri"/>
                <a:sym typeface="Calibri"/>
              </a:rPr>
            </a:br>
            <a:br>
              <a:rPr b="1" lang="en-US" sz="2400">
                <a:solidFill>
                  <a:schemeClr val="dk1"/>
                </a:solidFill>
                <a:latin typeface="Calibri"/>
                <a:ea typeface="Calibri"/>
                <a:cs typeface="Calibri"/>
                <a:sym typeface="Calibri"/>
              </a:rPr>
            </a:br>
            <a:r>
              <a:rPr lang="en-US" sz="2400">
                <a:solidFill>
                  <a:schemeClr val="dk1"/>
                </a:solidFill>
                <a:latin typeface="Calibri"/>
                <a:ea typeface="Calibri"/>
                <a:cs typeface="Calibri"/>
                <a:sym typeface="Calibri"/>
              </a:rPr>
              <a:t>To expand the IEEE charitable body of work by inspiring philanthropic engagement that ignites a donor’s innermost interest and values.</a:t>
            </a:r>
            <a:endParaRPr/>
          </a:p>
        </p:txBody>
      </p:sp>
      <p:sp>
        <p:nvSpPr>
          <p:cNvPr id="813" name="Google Shape;813;p7"/>
          <p:cNvSpPr/>
          <p:nvPr/>
        </p:nvSpPr>
        <p:spPr>
          <a:xfrm>
            <a:off x="5897367" y="1058098"/>
            <a:ext cx="6141600" cy="4801200"/>
          </a:xfrm>
          <a:prstGeom prst="rect">
            <a:avLst/>
          </a:prstGeom>
          <a:solidFill>
            <a:schemeClr val="lt1"/>
          </a:solidFill>
          <a:ln cap="flat" cmpd="sng" w="381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dk1"/>
                </a:solidFill>
                <a:latin typeface="Calibri"/>
                <a:ea typeface="Calibri"/>
                <a:cs typeface="Calibri"/>
                <a:sym typeface="Calibri"/>
              </a:rPr>
              <a:t>Core Values:</a:t>
            </a:r>
            <a:endParaRPr/>
          </a:p>
          <a:p>
            <a:pPr indent="0" lvl="0" marL="0" marR="0" rtl="0" algn="l">
              <a:spcBef>
                <a:spcPts val="0"/>
              </a:spcBef>
              <a:spcAft>
                <a:spcPts val="0"/>
              </a:spcAft>
              <a:buNone/>
            </a:pPr>
            <a:br>
              <a:rPr b="1" lang="en-US" sz="1600">
                <a:solidFill>
                  <a:schemeClr val="dk1"/>
                </a:solidFill>
                <a:latin typeface="Calibri"/>
                <a:ea typeface="Calibri"/>
                <a:cs typeface="Calibri"/>
                <a:sym typeface="Calibri"/>
              </a:rPr>
            </a:br>
            <a:r>
              <a:rPr b="1" i="0" lang="en-US" sz="1600">
                <a:solidFill>
                  <a:schemeClr val="dk1"/>
                </a:solidFill>
                <a:latin typeface="Calibri"/>
                <a:ea typeface="Calibri"/>
                <a:cs typeface="Calibri"/>
                <a:sym typeface="Calibri"/>
              </a:rPr>
              <a:t>Integrity - </a:t>
            </a:r>
            <a:r>
              <a:rPr b="0" i="0" lang="en-US" sz="1600">
                <a:solidFill>
                  <a:schemeClr val="dk1"/>
                </a:solidFill>
                <a:latin typeface="Calibri"/>
                <a:ea typeface="Calibri"/>
                <a:cs typeface="Calibri"/>
                <a:sym typeface="Calibri"/>
              </a:rPr>
              <a:t>We act ethically and respectfully in every relationship and fulfill our obligations in a trustworthy, transparent, and fair manner.</a:t>
            </a:r>
            <a:br>
              <a:rPr lang="en-US" sz="1600">
                <a:solidFill>
                  <a:schemeClr val="dk1"/>
                </a:solidFill>
                <a:latin typeface="Verdana"/>
                <a:ea typeface="Verdana"/>
                <a:cs typeface="Verdana"/>
                <a:sym typeface="Verdana"/>
              </a:rPr>
            </a:br>
            <a:br>
              <a:rPr lang="en-US" sz="1600">
                <a:solidFill>
                  <a:schemeClr val="dk1"/>
                </a:solidFill>
                <a:latin typeface="Verdana"/>
                <a:ea typeface="Verdana"/>
                <a:cs typeface="Verdana"/>
                <a:sym typeface="Verdana"/>
              </a:rPr>
            </a:br>
            <a:r>
              <a:rPr b="1" i="0" lang="en-US" sz="1600">
                <a:solidFill>
                  <a:schemeClr val="dk1"/>
                </a:solidFill>
                <a:latin typeface="Calibri"/>
                <a:ea typeface="Calibri"/>
                <a:cs typeface="Calibri"/>
                <a:sym typeface="Calibri"/>
              </a:rPr>
              <a:t>Excellence - </a:t>
            </a:r>
            <a:r>
              <a:rPr b="0" i="0" lang="en-US" sz="1600">
                <a:solidFill>
                  <a:schemeClr val="dk1"/>
                </a:solidFill>
                <a:latin typeface="Calibri"/>
                <a:ea typeface="Calibri"/>
                <a:cs typeface="Calibri"/>
                <a:sym typeface="Calibri"/>
              </a:rPr>
              <a:t>We challenge ourselves to deliver the very best in all we do, embrace the power of focus, and drive for meaningful outcomes.</a:t>
            </a:r>
            <a:br>
              <a:rPr b="0" i="0" lang="en-US" sz="1600">
                <a:solidFill>
                  <a:schemeClr val="dk1"/>
                </a:solidFill>
                <a:latin typeface="Calibri"/>
                <a:ea typeface="Calibri"/>
                <a:cs typeface="Calibri"/>
                <a:sym typeface="Calibri"/>
              </a:rPr>
            </a:br>
            <a:br>
              <a:rPr b="0" i="0" lang="en-US" sz="1600">
                <a:solidFill>
                  <a:schemeClr val="dk1"/>
                </a:solidFill>
                <a:latin typeface="Calibri"/>
                <a:ea typeface="Calibri"/>
                <a:cs typeface="Calibri"/>
                <a:sym typeface="Calibri"/>
              </a:rPr>
            </a:br>
            <a:r>
              <a:rPr b="1" i="0" lang="en-US" sz="1600">
                <a:solidFill>
                  <a:schemeClr val="dk1"/>
                </a:solidFill>
                <a:latin typeface="Calibri"/>
                <a:ea typeface="Calibri"/>
                <a:cs typeface="Calibri"/>
                <a:sym typeface="Calibri"/>
              </a:rPr>
              <a:t>Collaboration- </a:t>
            </a:r>
            <a:r>
              <a:rPr b="0" i="0" lang="en-US" sz="1600">
                <a:solidFill>
                  <a:schemeClr val="dk1"/>
                </a:solidFill>
                <a:latin typeface="Calibri"/>
                <a:ea typeface="Calibri"/>
                <a:cs typeface="Calibri"/>
                <a:sym typeface="Calibri"/>
              </a:rPr>
              <a:t>We promote an inclusive and equitable culture and support global programs to enable the world’s citizens to invest in the application of technology that collectively benefits all humanity.</a:t>
            </a:r>
            <a:br>
              <a:rPr lang="en-US" sz="1600">
                <a:solidFill>
                  <a:schemeClr val="dk1"/>
                </a:solidFill>
                <a:latin typeface="Verdana"/>
                <a:ea typeface="Verdana"/>
                <a:cs typeface="Verdana"/>
                <a:sym typeface="Verdana"/>
              </a:rPr>
            </a:br>
            <a:br>
              <a:rPr lang="en-US" sz="1600">
                <a:solidFill>
                  <a:schemeClr val="dk1"/>
                </a:solidFill>
                <a:latin typeface="Verdana"/>
                <a:ea typeface="Verdana"/>
                <a:cs typeface="Verdana"/>
                <a:sym typeface="Verdana"/>
              </a:rPr>
            </a:br>
            <a:r>
              <a:rPr b="1" i="0" lang="en-US" sz="1600">
                <a:solidFill>
                  <a:schemeClr val="dk1"/>
                </a:solidFill>
                <a:latin typeface="Calibri"/>
                <a:ea typeface="Calibri"/>
                <a:cs typeface="Calibri"/>
                <a:sym typeface="Calibri"/>
              </a:rPr>
              <a:t>Stewardship - </a:t>
            </a:r>
            <a:r>
              <a:rPr b="0" i="0" lang="en-US" sz="1600">
                <a:solidFill>
                  <a:schemeClr val="dk1"/>
                </a:solidFill>
                <a:latin typeface="Calibri"/>
                <a:ea typeface="Calibri"/>
                <a:cs typeface="Calibri"/>
                <a:sym typeface="Calibri"/>
              </a:rPr>
              <a:t>We act with courage to advance diversity in the technical profession, shape a more impactful future in the pursuit of transformational change and make decisions with focused purpose to safeguard the assets entrusted to us.</a:t>
            </a:r>
            <a:endParaRPr b="0" i="0" sz="1600">
              <a:solidFill>
                <a:schemeClr val="dk1"/>
              </a:solidFill>
              <a:latin typeface="Verdana"/>
              <a:ea typeface="Verdana"/>
              <a:cs typeface="Verdana"/>
              <a:sym typeface="Verdana"/>
            </a:endParaRPr>
          </a:p>
          <a:p>
            <a:pPr indent="-190500" lvl="0" marL="342900" marR="0" rtl="0" algn="ctr">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8" name="Shape 818"/>
        <p:cNvGrpSpPr/>
        <p:nvPr/>
      </p:nvGrpSpPr>
      <p:grpSpPr>
        <a:xfrm>
          <a:off x="0" y="0"/>
          <a:ext cx="0" cy="0"/>
          <a:chOff x="0" y="0"/>
          <a:chExt cx="0" cy="0"/>
        </a:xfrm>
      </p:grpSpPr>
      <p:sp>
        <p:nvSpPr>
          <p:cNvPr id="819" name="Google Shape;819;g2d08ca6fb0e_0_23"/>
          <p:cNvSpPr txBox="1"/>
          <p:nvPr>
            <p:ph idx="4294967295" type="title"/>
          </p:nvPr>
        </p:nvSpPr>
        <p:spPr>
          <a:xfrm>
            <a:off x="479192" y="385763"/>
            <a:ext cx="11233500" cy="552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400"/>
              <a:buFont typeface="Calibri"/>
              <a:buNone/>
            </a:pPr>
            <a:r>
              <a:rPr lang="en-US">
                <a:solidFill>
                  <a:schemeClr val="dk1"/>
                </a:solidFill>
              </a:rPr>
              <a:t>Many Ways to Make a Gift of Treasure…</a:t>
            </a:r>
            <a:endParaRPr/>
          </a:p>
        </p:txBody>
      </p:sp>
      <p:grpSp>
        <p:nvGrpSpPr>
          <p:cNvPr id="820" name="Google Shape;820;g2d08ca6fb0e_0_23"/>
          <p:cNvGrpSpPr/>
          <p:nvPr/>
        </p:nvGrpSpPr>
        <p:grpSpPr>
          <a:xfrm>
            <a:off x="1028012" y="1407867"/>
            <a:ext cx="9695629" cy="4509715"/>
            <a:chOff x="960770" y="2173"/>
            <a:chExt cx="9695629" cy="4509715"/>
          </a:xfrm>
        </p:grpSpPr>
        <p:sp>
          <p:nvSpPr>
            <p:cNvPr id="821" name="Google Shape;821;g2d08ca6fb0e_0_23"/>
            <p:cNvSpPr/>
            <p:nvPr/>
          </p:nvSpPr>
          <p:spPr>
            <a:xfrm>
              <a:off x="960770" y="2173"/>
              <a:ext cx="2254800" cy="1353000"/>
            </a:xfrm>
            <a:prstGeom prst="rect">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g2d08ca6fb0e_0_23"/>
            <p:cNvSpPr txBox="1"/>
            <p:nvPr/>
          </p:nvSpPr>
          <p:spPr>
            <a:xfrm>
              <a:off x="960770" y="2173"/>
              <a:ext cx="2254800" cy="1353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Online at </a:t>
              </a:r>
              <a:r>
                <a:rPr lang="en-US" sz="1800" u="sng">
                  <a:solidFill>
                    <a:schemeClr val="lt1"/>
                  </a:solidFill>
                  <a:latin typeface="Calibri"/>
                  <a:ea typeface="Calibri"/>
                  <a:cs typeface="Calibri"/>
                  <a:sym typeface="Calibri"/>
                  <a:hlinkClick r:id="rId3">
                    <a:extLst>
                      <a:ext uri="{A12FA001-AC4F-418D-AE19-62706E023703}">
                        <ahyp:hlinkClr val="tx"/>
                      </a:ext>
                    </a:extLst>
                  </a:hlinkClick>
                </a:rPr>
                <a:t>www.ieee.org/donate</a:t>
              </a:r>
              <a:endParaRPr sz="1800">
                <a:solidFill>
                  <a:schemeClr val="lt1"/>
                </a:solidFill>
                <a:latin typeface="Calibri"/>
                <a:ea typeface="Calibri"/>
                <a:cs typeface="Calibri"/>
                <a:sym typeface="Calibri"/>
              </a:endParaRPr>
            </a:p>
          </p:txBody>
        </p:sp>
        <p:sp>
          <p:nvSpPr>
            <p:cNvPr id="823" name="Google Shape;823;g2d08ca6fb0e_0_23"/>
            <p:cNvSpPr/>
            <p:nvPr/>
          </p:nvSpPr>
          <p:spPr>
            <a:xfrm>
              <a:off x="3441046" y="2173"/>
              <a:ext cx="2254800" cy="1353000"/>
            </a:xfrm>
            <a:prstGeom prst="rect">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g2d08ca6fb0e_0_23"/>
            <p:cNvSpPr txBox="1"/>
            <p:nvPr/>
          </p:nvSpPr>
          <p:spPr>
            <a:xfrm>
              <a:off x="3441046" y="2173"/>
              <a:ext cx="2254800" cy="1353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Mail a check to IEEE Foundation</a:t>
              </a:r>
              <a:endParaRPr/>
            </a:p>
          </p:txBody>
        </p:sp>
        <p:sp>
          <p:nvSpPr>
            <p:cNvPr id="825" name="Google Shape;825;g2d08ca6fb0e_0_23"/>
            <p:cNvSpPr/>
            <p:nvPr/>
          </p:nvSpPr>
          <p:spPr>
            <a:xfrm>
              <a:off x="5921323" y="2173"/>
              <a:ext cx="2254800" cy="1353000"/>
            </a:xfrm>
            <a:prstGeom prst="rect">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g2d08ca6fb0e_0_23"/>
            <p:cNvSpPr txBox="1"/>
            <p:nvPr/>
          </p:nvSpPr>
          <p:spPr>
            <a:xfrm>
              <a:off x="5921323" y="2173"/>
              <a:ext cx="2254800" cy="1353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US" sz="1800" u="sng">
                  <a:solidFill>
                    <a:schemeClr val="lt1"/>
                  </a:solidFill>
                  <a:latin typeface="Calibri"/>
                  <a:ea typeface="Calibri"/>
                  <a:cs typeface="Calibri"/>
                  <a:sym typeface="Calibri"/>
                  <a:hlinkClick r:id="rId4">
                    <a:extLst>
                      <a:ext uri="{A12FA001-AC4F-418D-AE19-62706E023703}">
                        <ahyp:hlinkClr val="tx"/>
                      </a:ext>
                    </a:extLst>
                  </a:hlinkClick>
                </a:rPr>
                <a:t>Leverage company  matching – </a:t>
              </a:r>
              <a:br>
                <a:rPr lang="en-US" sz="1800" u="sng">
                  <a:solidFill>
                    <a:schemeClr val="lt1"/>
                  </a:solidFill>
                  <a:latin typeface="Calibri"/>
                  <a:ea typeface="Calibri"/>
                  <a:cs typeface="Calibri"/>
                  <a:sym typeface="Calibri"/>
                  <a:hlinkClick r:id="rId5">
                    <a:extLst>
                      <a:ext uri="{A12FA001-AC4F-418D-AE19-62706E023703}">
                        <ahyp:hlinkClr val="tx"/>
                      </a:ext>
                    </a:extLst>
                  </a:hlinkClick>
                </a:rPr>
              </a:br>
              <a:r>
                <a:rPr lang="en-US" sz="1800" u="sng">
                  <a:solidFill>
                    <a:schemeClr val="lt1"/>
                  </a:solidFill>
                  <a:latin typeface="Calibri"/>
                  <a:ea typeface="Calibri"/>
                  <a:cs typeface="Calibri"/>
                  <a:sym typeface="Calibri"/>
                  <a:hlinkClick r:id="rId6">
                    <a:extLst>
                      <a:ext uri="{A12FA001-AC4F-418D-AE19-62706E023703}">
                        <ahyp:hlinkClr val="tx"/>
                      </a:ext>
                    </a:extLst>
                  </a:hlinkClick>
                </a:rPr>
                <a:t>dollars &amp; volunteer hours</a:t>
              </a:r>
              <a:endParaRPr sz="1800">
                <a:solidFill>
                  <a:schemeClr val="lt1"/>
                </a:solidFill>
                <a:latin typeface="Calibri"/>
                <a:ea typeface="Calibri"/>
                <a:cs typeface="Calibri"/>
                <a:sym typeface="Calibri"/>
              </a:endParaRPr>
            </a:p>
          </p:txBody>
        </p:sp>
        <p:sp>
          <p:nvSpPr>
            <p:cNvPr id="827" name="Google Shape;827;g2d08ca6fb0e_0_23"/>
            <p:cNvSpPr/>
            <p:nvPr/>
          </p:nvSpPr>
          <p:spPr>
            <a:xfrm>
              <a:off x="8401599" y="2173"/>
              <a:ext cx="2254800" cy="1353000"/>
            </a:xfrm>
            <a:prstGeom prst="rect">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g2d08ca6fb0e_0_23"/>
            <p:cNvSpPr txBox="1"/>
            <p:nvPr/>
          </p:nvSpPr>
          <p:spPr>
            <a:xfrm>
              <a:off x="8401599" y="2173"/>
              <a:ext cx="2254800" cy="1353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US" sz="1800" u="sng">
                  <a:solidFill>
                    <a:schemeClr val="lt1"/>
                  </a:solidFill>
                  <a:latin typeface="Calibri"/>
                  <a:ea typeface="Calibri"/>
                  <a:cs typeface="Calibri"/>
                  <a:sym typeface="Calibri"/>
                  <a:hlinkClick r:id="rId7">
                    <a:extLst>
                      <a:ext uri="{A12FA001-AC4F-418D-AE19-62706E023703}">
                        <ahyp:hlinkClr val="tx"/>
                      </a:ext>
                    </a:extLst>
                  </a:hlinkClick>
                </a:rPr>
                <a:t>Tribute Giving – </a:t>
              </a:r>
              <a:br>
                <a:rPr lang="en-US" sz="1800" u="sng">
                  <a:solidFill>
                    <a:schemeClr val="lt1"/>
                  </a:solidFill>
                  <a:latin typeface="Calibri"/>
                  <a:ea typeface="Calibri"/>
                  <a:cs typeface="Calibri"/>
                  <a:sym typeface="Calibri"/>
                  <a:hlinkClick r:id="rId8">
                    <a:extLst>
                      <a:ext uri="{A12FA001-AC4F-418D-AE19-62706E023703}">
                        <ahyp:hlinkClr val="tx"/>
                      </a:ext>
                    </a:extLst>
                  </a:hlinkClick>
                </a:rPr>
              </a:br>
              <a:r>
                <a:rPr lang="en-US" sz="1800" u="sng">
                  <a:solidFill>
                    <a:schemeClr val="lt1"/>
                  </a:solidFill>
                  <a:latin typeface="Calibri"/>
                  <a:ea typeface="Calibri"/>
                  <a:cs typeface="Calibri"/>
                  <a:sym typeface="Calibri"/>
                  <a:hlinkClick r:id="rId9">
                    <a:extLst>
                      <a:ext uri="{A12FA001-AC4F-418D-AE19-62706E023703}">
                        <ahyp:hlinkClr val="tx"/>
                      </a:ext>
                    </a:extLst>
                  </a:hlinkClick>
                </a:rPr>
                <a:t>‘in honor or memory’</a:t>
              </a:r>
              <a:endParaRPr sz="1800">
                <a:solidFill>
                  <a:schemeClr val="lt1"/>
                </a:solidFill>
                <a:latin typeface="Calibri"/>
                <a:ea typeface="Calibri"/>
                <a:cs typeface="Calibri"/>
                <a:sym typeface="Calibri"/>
              </a:endParaRPr>
            </a:p>
          </p:txBody>
        </p:sp>
        <p:sp>
          <p:nvSpPr>
            <p:cNvPr id="829" name="Google Shape;829;g2d08ca6fb0e_0_23"/>
            <p:cNvSpPr/>
            <p:nvPr/>
          </p:nvSpPr>
          <p:spPr>
            <a:xfrm>
              <a:off x="960770" y="1580530"/>
              <a:ext cx="2254800" cy="1353000"/>
            </a:xfrm>
            <a:prstGeom prst="rect">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g2d08ca6fb0e_0_23"/>
            <p:cNvSpPr txBox="1"/>
            <p:nvPr/>
          </p:nvSpPr>
          <p:spPr>
            <a:xfrm>
              <a:off x="960770" y="1580530"/>
              <a:ext cx="2254800" cy="1353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US" sz="1800" u="sng">
                  <a:solidFill>
                    <a:schemeClr val="lt1"/>
                  </a:solidFill>
                  <a:latin typeface="Calibri"/>
                  <a:ea typeface="Calibri"/>
                  <a:cs typeface="Calibri"/>
                  <a:sym typeface="Calibri"/>
                  <a:hlinkClick r:id="rId10">
                    <a:extLst>
                      <a:ext uri="{A12FA001-AC4F-418D-AE19-62706E023703}">
                        <ahyp:hlinkClr val="tx"/>
                      </a:ext>
                    </a:extLst>
                  </a:hlinkClick>
                </a:rPr>
                <a:t>IRA Charitable Rollover</a:t>
              </a:r>
              <a:endParaRPr sz="1800">
                <a:solidFill>
                  <a:schemeClr val="lt1"/>
                </a:solidFill>
                <a:latin typeface="Calibri"/>
                <a:ea typeface="Calibri"/>
                <a:cs typeface="Calibri"/>
                <a:sym typeface="Calibri"/>
              </a:endParaRPr>
            </a:p>
          </p:txBody>
        </p:sp>
        <p:sp>
          <p:nvSpPr>
            <p:cNvPr id="831" name="Google Shape;831;g2d08ca6fb0e_0_23"/>
            <p:cNvSpPr/>
            <p:nvPr/>
          </p:nvSpPr>
          <p:spPr>
            <a:xfrm>
              <a:off x="3441046" y="1580530"/>
              <a:ext cx="2254800" cy="1353000"/>
            </a:xfrm>
            <a:prstGeom prst="rect">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g2d08ca6fb0e_0_23"/>
            <p:cNvSpPr txBox="1"/>
            <p:nvPr/>
          </p:nvSpPr>
          <p:spPr>
            <a:xfrm>
              <a:off x="3441058" y="1580456"/>
              <a:ext cx="2254800" cy="1353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US" sz="1800" u="sng">
                  <a:solidFill>
                    <a:schemeClr val="lt1"/>
                  </a:solidFill>
                  <a:latin typeface="Calibri"/>
                  <a:ea typeface="Calibri"/>
                  <a:cs typeface="Calibri"/>
                  <a:sym typeface="Calibri"/>
                  <a:hlinkClick r:id="rId11">
                    <a:extLst>
                      <a:ext uri="{A12FA001-AC4F-418D-AE19-62706E023703}">
                        <ahyp:hlinkClr val="tx"/>
                      </a:ext>
                    </a:extLst>
                  </a:hlinkClick>
                </a:rPr>
                <a:t>Don</a:t>
              </a:r>
              <a:r>
                <a:rPr lang="en-US" sz="1800" u="sng">
                  <a:solidFill>
                    <a:schemeClr val="lt1"/>
                  </a:solidFill>
                  <a:latin typeface="Calibri"/>
                  <a:ea typeface="Calibri"/>
                  <a:cs typeface="Calibri"/>
                  <a:sym typeface="Calibri"/>
                  <a:hlinkClick r:id="rId12">
                    <a:extLst>
                      <a:ext uri="{A12FA001-AC4F-418D-AE19-62706E023703}">
                        <ahyp:hlinkClr val="tx"/>
                      </a:ext>
                    </a:extLst>
                  </a:hlinkClick>
                </a:rPr>
                <a:t>or Advis</a:t>
              </a:r>
              <a:r>
                <a:rPr lang="en-US" sz="1800" u="sng">
                  <a:solidFill>
                    <a:schemeClr val="lt1"/>
                  </a:solidFill>
                  <a:latin typeface="Calibri"/>
                  <a:ea typeface="Calibri"/>
                  <a:cs typeface="Calibri"/>
                  <a:sym typeface="Calibri"/>
                  <a:hlinkClick r:id="rId13">
                    <a:extLst>
                      <a:ext uri="{A12FA001-AC4F-418D-AE19-62706E023703}">
                        <ahyp:hlinkClr val="tx"/>
                      </a:ext>
                    </a:extLst>
                  </a:hlinkClick>
                </a:rPr>
                <a:t>ed Funds</a:t>
              </a:r>
              <a:endParaRPr sz="1800">
                <a:solidFill>
                  <a:schemeClr val="lt1"/>
                </a:solidFill>
                <a:latin typeface="Calibri"/>
                <a:ea typeface="Calibri"/>
                <a:cs typeface="Calibri"/>
                <a:sym typeface="Calibri"/>
              </a:endParaRPr>
            </a:p>
          </p:txBody>
        </p:sp>
        <p:sp>
          <p:nvSpPr>
            <p:cNvPr id="833" name="Google Shape;833;g2d08ca6fb0e_0_23"/>
            <p:cNvSpPr/>
            <p:nvPr/>
          </p:nvSpPr>
          <p:spPr>
            <a:xfrm>
              <a:off x="5921323" y="1580530"/>
              <a:ext cx="2254800" cy="1353000"/>
            </a:xfrm>
            <a:prstGeom prst="rect">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g2d08ca6fb0e_0_23"/>
            <p:cNvSpPr txBox="1"/>
            <p:nvPr/>
          </p:nvSpPr>
          <p:spPr>
            <a:xfrm>
              <a:off x="5921323" y="1580530"/>
              <a:ext cx="2254800" cy="1353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US" sz="1800" u="sng">
                  <a:solidFill>
                    <a:schemeClr val="lt1"/>
                  </a:solidFill>
                  <a:latin typeface="Calibri"/>
                  <a:ea typeface="Calibri"/>
                  <a:cs typeface="Calibri"/>
                  <a:sym typeface="Calibri"/>
                  <a:hlinkClick r:id="rId14">
                    <a:extLst>
                      <a:ext uri="{A12FA001-AC4F-418D-AE19-62706E023703}">
                        <ahyp:hlinkClr val="tx"/>
                      </a:ext>
                    </a:extLst>
                  </a:hlinkClick>
                </a:rPr>
                <a:t>Appreciated Marketable Securities</a:t>
              </a:r>
              <a:endParaRPr sz="1800">
                <a:solidFill>
                  <a:schemeClr val="lt1"/>
                </a:solidFill>
                <a:latin typeface="Calibri"/>
                <a:ea typeface="Calibri"/>
                <a:cs typeface="Calibri"/>
                <a:sym typeface="Calibri"/>
              </a:endParaRPr>
            </a:p>
          </p:txBody>
        </p:sp>
        <p:sp>
          <p:nvSpPr>
            <p:cNvPr id="835" name="Google Shape;835;g2d08ca6fb0e_0_23"/>
            <p:cNvSpPr/>
            <p:nvPr/>
          </p:nvSpPr>
          <p:spPr>
            <a:xfrm>
              <a:off x="8401599" y="1580530"/>
              <a:ext cx="2254800" cy="1353000"/>
            </a:xfrm>
            <a:prstGeom prst="rect">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g2d08ca6fb0e_0_23"/>
            <p:cNvSpPr txBox="1"/>
            <p:nvPr/>
          </p:nvSpPr>
          <p:spPr>
            <a:xfrm>
              <a:off x="8401599" y="1580530"/>
              <a:ext cx="2254800" cy="1353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US" sz="1800" u="sng">
                  <a:solidFill>
                    <a:schemeClr val="lt1"/>
                  </a:solidFill>
                  <a:latin typeface="Calibri"/>
                  <a:ea typeface="Calibri"/>
                  <a:cs typeface="Calibri"/>
                  <a:sym typeface="Calibri"/>
                  <a:hlinkClick r:id="rId15">
                    <a:extLst>
                      <a:ext uri="{A12FA001-AC4F-418D-AE19-62706E023703}">
                        <ahyp:hlinkClr val="tx"/>
                      </a:ext>
                    </a:extLst>
                  </a:hlinkClick>
                </a:rPr>
                <a:t>Donate cash prizes and honoraria</a:t>
              </a:r>
              <a:endParaRPr sz="1800">
                <a:solidFill>
                  <a:schemeClr val="lt1"/>
                </a:solidFill>
                <a:latin typeface="Calibri"/>
                <a:ea typeface="Calibri"/>
                <a:cs typeface="Calibri"/>
                <a:sym typeface="Calibri"/>
              </a:endParaRPr>
            </a:p>
          </p:txBody>
        </p:sp>
        <p:sp>
          <p:nvSpPr>
            <p:cNvPr id="837" name="Google Shape;837;g2d08ca6fb0e_0_23"/>
            <p:cNvSpPr/>
            <p:nvPr/>
          </p:nvSpPr>
          <p:spPr>
            <a:xfrm>
              <a:off x="3441046" y="3158888"/>
              <a:ext cx="2254800" cy="1353000"/>
            </a:xfrm>
            <a:prstGeom prst="rect">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g2d08ca6fb0e_0_23"/>
            <p:cNvSpPr txBox="1"/>
            <p:nvPr/>
          </p:nvSpPr>
          <p:spPr>
            <a:xfrm>
              <a:off x="3441046" y="3158888"/>
              <a:ext cx="2254800" cy="1353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US" sz="1800" u="sng">
                  <a:solidFill>
                    <a:schemeClr val="lt1"/>
                  </a:solidFill>
                  <a:latin typeface="Calibri"/>
                  <a:ea typeface="Calibri"/>
                  <a:cs typeface="Calibri"/>
                  <a:sym typeface="Calibri"/>
                  <a:hlinkClick r:id="rId16">
                    <a:extLst>
                      <a:ext uri="{A12FA001-AC4F-418D-AE19-62706E023703}">
                        <ahyp:hlinkClr val="tx"/>
                      </a:ext>
                    </a:extLst>
                  </a:hlinkClick>
                </a:rPr>
                <a:t>Appreciated Cryptocurrency</a:t>
              </a:r>
              <a:endParaRPr sz="1800">
                <a:solidFill>
                  <a:schemeClr val="lt1"/>
                </a:solidFill>
                <a:latin typeface="Calibri"/>
                <a:ea typeface="Calibri"/>
                <a:cs typeface="Calibri"/>
                <a:sym typeface="Calibri"/>
              </a:endParaRPr>
            </a:p>
          </p:txBody>
        </p:sp>
        <p:sp>
          <p:nvSpPr>
            <p:cNvPr id="839" name="Google Shape;839;g2d08ca6fb0e_0_23"/>
            <p:cNvSpPr/>
            <p:nvPr/>
          </p:nvSpPr>
          <p:spPr>
            <a:xfrm>
              <a:off x="5921323" y="3158888"/>
              <a:ext cx="2254800" cy="1353000"/>
            </a:xfrm>
            <a:prstGeom prst="rect">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g2d08ca6fb0e_0_23"/>
            <p:cNvSpPr txBox="1"/>
            <p:nvPr/>
          </p:nvSpPr>
          <p:spPr>
            <a:xfrm>
              <a:off x="5921323" y="3158888"/>
              <a:ext cx="2254800" cy="1353000"/>
            </a:xfrm>
            <a:prstGeom prst="rect">
              <a:avLst/>
            </a:prstGeom>
            <a:solidFill>
              <a:schemeClr val="accent1"/>
            </a:solid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Estate Giving – </a:t>
              </a:r>
              <a:r>
                <a:rPr lang="en-US" sz="1800" u="sng">
                  <a:solidFill>
                    <a:schemeClr val="lt1"/>
                  </a:solidFill>
                  <a:latin typeface="Calibri"/>
                  <a:ea typeface="Calibri"/>
                  <a:cs typeface="Calibri"/>
                  <a:sym typeface="Calibri"/>
                  <a:hlinkClick r:id="rId17">
                    <a:extLst>
                      <a:ext uri="{A12FA001-AC4F-418D-AE19-62706E023703}">
                        <ahyp:hlinkClr val="tx"/>
                      </a:ext>
                    </a:extLst>
                  </a:hlinkClick>
                </a:rPr>
                <a:t>bequests</a:t>
              </a:r>
              <a:r>
                <a:rPr lang="en-US" sz="1800">
                  <a:solidFill>
                    <a:schemeClr val="lt1"/>
                  </a:solidFill>
                  <a:latin typeface="Calibri"/>
                  <a:ea typeface="Calibri"/>
                  <a:cs typeface="Calibri"/>
                  <a:sym typeface="Calibri"/>
                </a:rPr>
                <a:t> &amp; beneficiary designations</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4" name="Shape 844"/>
        <p:cNvGrpSpPr/>
        <p:nvPr/>
      </p:nvGrpSpPr>
      <p:grpSpPr>
        <a:xfrm>
          <a:off x="0" y="0"/>
          <a:ext cx="0" cy="0"/>
          <a:chOff x="0" y="0"/>
          <a:chExt cx="0" cy="0"/>
        </a:xfrm>
      </p:grpSpPr>
      <p:pic>
        <p:nvPicPr>
          <p:cNvPr id="845" name="Google Shape;845;p14"/>
          <p:cNvPicPr preferRelativeResize="0"/>
          <p:nvPr/>
        </p:nvPicPr>
        <p:blipFill rotWithShape="1">
          <a:blip r:embed="rId3">
            <a:alphaModFix/>
          </a:blip>
          <a:srcRect b="12800" l="5550" r="5349" t="5866"/>
          <a:stretch/>
        </p:blipFill>
        <p:spPr>
          <a:xfrm>
            <a:off x="1770888" y="877824"/>
            <a:ext cx="8650224" cy="4441613"/>
          </a:xfrm>
          <a:prstGeom prst="rect">
            <a:avLst/>
          </a:prstGeom>
          <a:noFill/>
          <a:ln>
            <a:noFill/>
          </a:ln>
        </p:spPr>
      </p:pic>
      <p:sp>
        <p:nvSpPr>
          <p:cNvPr id="846" name="Google Shape;846;p14"/>
          <p:cNvSpPr txBox="1"/>
          <p:nvPr/>
        </p:nvSpPr>
        <p:spPr>
          <a:xfrm>
            <a:off x="585216" y="5541264"/>
            <a:ext cx="66385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https://vimeo.com/904536191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g2d0b75060c5_0_51"/>
          <p:cNvSpPr txBox="1"/>
          <p:nvPr>
            <p:ph type="title"/>
          </p:nvPr>
        </p:nvSpPr>
        <p:spPr>
          <a:xfrm>
            <a:off x="595901" y="321935"/>
            <a:ext cx="11280900" cy="553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400"/>
              <a:buFont typeface="Calibri"/>
              <a:buNone/>
            </a:pPr>
            <a:r>
              <a:rPr lang="en-US">
                <a:solidFill>
                  <a:schemeClr val="dk1"/>
                </a:solidFill>
              </a:rPr>
              <a:t>IEEE Foundation Professional Staff</a:t>
            </a:r>
            <a:endParaRPr>
              <a:solidFill>
                <a:schemeClr val="dk1"/>
              </a:solidFill>
            </a:endParaRPr>
          </a:p>
        </p:txBody>
      </p:sp>
      <p:grpSp>
        <p:nvGrpSpPr>
          <p:cNvPr id="853" name="Google Shape;853;g2d0b75060c5_0_51"/>
          <p:cNvGrpSpPr/>
          <p:nvPr/>
        </p:nvGrpSpPr>
        <p:grpSpPr>
          <a:xfrm>
            <a:off x="2042312" y="1091992"/>
            <a:ext cx="8285445" cy="4674034"/>
            <a:chOff x="213511" y="72281"/>
            <a:chExt cx="8285445" cy="4674034"/>
          </a:xfrm>
        </p:grpSpPr>
        <p:sp>
          <p:nvSpPr>
            <p:cNvPr id="854" name="Google Shape;854;g2d0b75060c5_0_51"/>
            <p:cNvSpPr/>
            <p:nvPr/>
          </p:nvSpPr>
          <p:spPr>
            <a:xfrm>
              <a:off x="213511" y="72281"/>
              <a:ext cx="1764300" cy="1303800"/>
            </a:xfrm>
            <a:prstGeom prst="rect">
              <a:avLst/>
            </a:prstGeom>
            <a:blipFill rotWithShape="1">
              <a:blip r:embed="rId3">
                <a:alphaModFix/>
              </a:blip>
              <a:stretch>
                <a:fillRect b="-19998" l="0" r="0" t="-199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55" name="Google Shape;855;g2d0b75060c5_0_51"/>
            <p:cNvSpPr/>
            <p:nvPr/>
          </p:nvSpPr>
          <p:spPr>
            <a:xfrm>
              <a:off x="570152" y="1139767"/>
              <a:ext cx="1520400" cy="365400"/>
            </a:xfrm>
            <a:prstGeom prst="rect">
              <a:avLst/>
            </a:prstGeom>
            <a:solidFill>
              <a:schemeClr val="lt1"/>
            </a:solidFill>
            <a:ln cap="flat" cmpd="sng" w="1905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56" name="Google Shape;856;g2d0b75060c5_0_51"/>
            <p:cNvSpPr txBox="1"/>
            <p:nvPr/>
          </p:nvSpPr>
          <p:spPr>
            <a:xfrm>
              <a:off x="570152" y="1139767"/>
              <a:ext cx="1520400" cy="3654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Karen Galuchie</a:t>
              </a:r>
              <a:endParaRPr>
                <a:solidFill>
                  <a:schemeClr val="dk1"/>
                </a:solidFill>
              </a:endParaRPr>
            </a:p>
          </p:txBody>
        </p:sp>
        <p:sp>
          <p:nvSpPr>
            <p:cNvPr id="857" name="Google Shape;857;g2d0b75060c5_0_51"/>
            <p:cNvSpPr/>
            <p:nvPr/>
          </p:nvSpPr>
          <p:spPr>
            <a:xfrm>
              <a:off x="2349646" y="72281"/>
              <a:ext cx="1764300" cy="1303800"/>
            </a:xfrm>
            <a:prstGeom prst="rect">
              <a:avLst/>
            </a:prstGeom>
            <a:blipFill rotWithShape="1">
              <a:blip r:embed="rId4">
                <a:alphaModFix/>
              </a:blip>
              <a:stretch>
                <a:fillRect b="-999" l="0" r="0" t="-9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58" name="Google Shape;858;g2d0b75060c5_0_51"/>
            <p:cNvSpPr/>
            <p:nvPr/>
          </p:nvSpPr>
          <p:spPr>
            <a:xfrm>
              <a:off x="2706286" y="1139767"/>
              <a:ext cx="1520400" cy="365400"/>
            </a:xfrm>
            <a:prstGeom prst="rect">
              <a:avLst/>
            </a:prstGeom>
            <a:solidFill>
              <a:schemeClr val="lt1"/>
            </a:solidFill>
            <a:ln cap="flat" cmpd="sng" w="1905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59" name="Google Shape;859;g2d0b75060c5_0_51"/>
            <p:cNvSpPr txBox="1"/>
            <p:nvPr/>
          </p:nvSpPr>
          <p:spPr>
            <a:xfrm>
              <a:off x="2706286" y="1139767"/>
              <a:ext cx="1520400" cy="3654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Rich Allen</a:t>
              </a:r>
              <a:endParaRPr>
                <a:solidFill>
                  <a:schemeClr val="dk1"/>
                </a:solidFill>
              </a:endParaRPr>
            </a:p>
          </p:txBody>
        </p:sp>
        <p:sp>
          <p:nvSpPr>
            <p:cNvPr id="860" name="Google Shape;860;g2d0b75060c5_0_51"/>
            <p:cNvSpPr/>
            <p:nvPr/>
          </p:nvSpPr>
          <p:spPr>
            <a:xfrm>
              <a:off x="4485780" y="72281"/>
              <a:ext cx="1764300" cy="1303800"/>
            </a:xfrm>
            <a:prstGeom prst="rect">
              <a:avLst/>
            </a:prstGeom>
            <a:blipFill rotWithShape="1">
              <a:blip r:embed="rId5">
                <a:alphaModFix/>
              </a:blip>
              <a:stretch>
                <a:fillRect b="-17999" l="0" r="0" t="-179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61" name="Google Shape;861;g2d0b75060c5_0_51"/>
            <p:cNvSpPr/>
            <p:nvPr/>
          </p:nvSpPr>
          <p:spPr>
            <a:xfrm>
              <a:off x="4842421" y="1139767"/>
              <a:ext cx="1520400" cy="365400"/>
            </a:xfrm>
            <a:prstGeom prst="rect">
              <a:avLst/>
            </a:prstGeom>
            <a:solidFill>
              <a:schemeClr val="lt1"/>
            </a:solidFill>
            <a:ln cap="flat" cmpd="sng" w="1905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62" name="Google Shape;862;g2d0b75060c5_0_51"/>
            <p:cNvSpPr txBox="1"/>
            <p:nvPr/>
          </p:nvSpPr>
          <p:spPr>
            <a:xfrm>
              <a:off x="4842421" y="1139767"/>
              <a:ext cx="1520400" cy="3654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Laura Bessey</a:t>
              </a:r>
              <a:endParaRPr b="1" sz="1200">
                <a:solidFill>
                  <a:schemeClr val="dk1"/>
                </a:solidFill>
                <a:latin typeface="Calibri"/>
                <a:ea typeface="Calibri"/>
                <a:cs typeface="Calibri"/>
                <a:sym typeface="Calibri"/>
              </a:endParaRPr>
            </a:p>
          </p:txBody>
        </p:sp>
        <p:sp>
          <p:nvSpPr>
            <p:cNvPr id="863" name="Google Shape;863;g2d0b75060c5_0_51"/>
            <p:cNvSpPr/>
            <p:nvPr/>
          </p:nvSpPr>
          <p:spPr>
            <a:xfrm>
              <a:off x="6621915" y="72281"/>
              <a:ext cx="1764300" cy="1303800"/>
            </a:xfrm>
            <a:prstGeom prst="rect">
              <a:avLst/>
            </a:prstGeom>
            <a:blipFill rotWithShape="1">
              <a:blip r:embed="rId6">
                <a:alphaModFix/>
              </a:blip>
              <a:stretch>
                <a:fillRect b="-24998" l="0" r="0" t="-249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64" name="Google Shape;864;g2d0b75060c5_0_51"/>
            <p:cNvSpPr/>
            <p:nvPr/>
          </p:nvSpPr>
          <p:spPr>
            <a:xfrm>
              <a:off x="6978556" y="1139767"/>
              <a:ext cx="1520400" cy="365400"/>
            </a:xfrm>
            <a:prstGeom prst="rect">
              <a:avLst/>
            </a:prstGeom>
            <a:solidFill>
              <a:schemeClr val="lt1"/>
            </a:solidFill>
            <a:ln cap="flat" cmpd="sng" w="1905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65" name="Google Shape;865;g2d0b75060c5_0_51"/>
            <p:cNvSpPr txBox="1"/>
            <p:nvPr/>
          </p:nvSpPr>
          <p:spPr>
            <a:xfrm>
              <a:off x="6978556" y="1139767"/>
              <a:ext cx="1520400" cy="3654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Patricia Cats</a:t>
              </a:r>
              <a:endParaRPr>
                <a:solidFill>
                  <a:schemeClr val="dk1"/>
                </a:solidFill>
              </a:endParaRPr>
            </a:p>
          </p:txBody>
        </p:sp>
        <p:sp>
          <p:nvSpPr>
            <p:cNvPr id="866" name="Google Shape;866;g2d0b75060c5_0_51"/>
            <p:cNvSpPr/>
            <p:nvPr/>
          </p:nvSpPr>
          <p:spPr>
            <a:xfrm>
              <a:off x="213511" y="1692854"/>
              <a:ext cx="1764300" cy="1303800"/>
            </a:xfrm>
            <a:prstGeom prst="rect">
              <a:avLst/>
            </a:prstGeom>
            <a:blipFill rotWithShape="1">
              <a:blip r:embed="rId7">
                <a:alphaModFix/>
              </a:blip>
              <a:stretch>
                <a:fillRect b="-23999" l="0" r="0" t="-239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67" name="Google Shape;867;g2d0b75060c5_0_51"/>
            <p:cNvSpPr/>
            <p:nvPr/>
          </p:nvSpPr>
          <p:spPr>
            <a:xfrm>
              <a:off x="570152" y="2760341"/>
              <a:ext cx="1520400" cy="365400"/>
            </a:xfrm>
            <a:prstGeom prst="rect">
              <a:avLst/>
            </a:prstGeom>
            <a:solidFill>
              <a:schemeClr val="lt1"/>
            </a:solidFill>
            <a:ln cap="flat" cmpd="sng" w="1905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68" name="Google Shape;868;g2d0b75060c5_0_51"/>
            <p:cNvSpPr txBox="1"/>
            <p:nvPr/>
          </p:nvSpPr>
          <p:spPr>
            <a:xfrm>
              <a:off x="570152" y="2760341"/>
              <a:ext cx="1520400" cy="3654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Michael Deering</a:t>
              </a:r>
              <a:endParaRPr>
                <a:solidFill>
                  <a:schemeClr val="dk1"/>
                </a:solidFill>
              </a:endParaRPr>
            </a:p>
          </p:txBody>
        </p:sp>
        <p:sp>
          <p:nvSpPr>
            <p:cNvPr id="869" name="Google Shape;869;g2d0b75060c5_0_51"/>
            <p:cNvSpPr/>
            <p:nvPr/>
          </p:nvSpPr>
          <p:spPr>
            <a:xfrm>
              <a:off x="2349646" y="1692854"/>
              <a:ext cx="1764300" cy="1303800"/>
            </a:xfrm>
            <a:prstGeom prst="rect">
              <a:avLst/>
            </a:prstGeom>
            <a:blipFill rotWithShape="1">
              <a:blip r:embed="rId8">
                <a:alphaModFix/>
              </a:blip>
              <a:stretch>
                <a:fillRect b="-39999" l="0" r="0" t="-399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70" name="Google Shape;870;g2d0b75060c5_0_51"/>
            <p:cNvSpPr/>
            <p:nvPr/>
          </p:nvSpPr>
          <p:spPr>
            <a:xfrm>
              <a:off x="2706286" y="2760341"/>
              <a:ext cx="1520400" cy="365400"/>
            </a:xfrm>
            <a:prstGeom prst="rect">
              <a:avLst/>
            </a:prstGeom>
            <a:solidFill>
              <a:schemeClr val="lt1"/>
            </a:solidFill>
            <a:ln cap="flat" cmpd="sng" w="1905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71" name="Google Shape;871;g2d0b75060c5_0_51"/>
            <p:cNvSpPr txBox="1"/>
            <p:nvPr/>
          </p:nvSpPr>
          <p:spPr>
            <a:xfrm>
              <a:off x="2706286" y="2760341"/>
              <a:ext cx="1520400" cy="3654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Danny DeLiberato</a:t>
              </a:r>
              <a:endParaRPr b="1" sz="1200">
                <a:solidFill>
                  <a:schemeClr val="dk1"/>
                </a:solidFill>
                <a:latin typeface="Calibri"/>
                <a:ea typeface="Calibri"/>
                <a:cs typeface="Calibri"/>
                <a:sym typeface="Calibri"/>
              </a:endParaRPr>
            </a:p>
          </p:txBody>
        </p:sp>
        <p:sp>
          <p:nvSpPr>
            <p:cNvPr id="872" name="Google Shape;872;g2d0b75060c5_0_51"/>
            <p:cNvSpPr/>
            <p:nvPr/>
          </p:nvSpPr>
          <p:spPr>
            <a:xfrm>
              <a:off x="4485780" y="1692854"/>
              <a:ext cx="1764300" cy="1303800"/>
            </a:xfrm>
            <a:prstGeom prst="rect">
              <a:avLst/>
            </a:prstGeom>
            <a:blipFill rotWithShape="1">
              <a:blip r:embed="rId9">
                <a:alphaModFix/>
              </a:blip>
              <a:stretch>
                <a:fillRect b="-39999" l="0" r="0" t="-399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73" name="Google Shape;873;g2d0b75060c5_0_51"/>
            <p:cNvSpPr/>
            <p:nvPr/>
          </p:nvSpPr>
          <p:spPr>
            <a:xfrm>
              <a:off x="4842421" y="2760341"/>
              <a:ext cx="1520400" cy="365400"/>
            </a:xfrm>
            <a:prstGeom prst="rect">
              <a:avLst/>
            </a:prstGeom>
            <a:solidFill>
              <a:schemeClr val="lt1"/>
            </a:solidFill>
            <a:ln cap="flat" cmpd="sng" w="1905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74" name="Google Shape;874;g2d0b75060c5_0_51"/>
            <p:cNvSpPr txBox="1"/>
            <p:nvPr/>
          </p:nvSpPr>
          <p:spPr>
            <a:xfrm>
              <a:off x="4842421" y="2760341"/>
              <a:ext cx="1520400" cy="3654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Cindy Dent</a:t>
              </a:r>
              <a:endParaRPr>
                <a:solidFill>
                  <a:schemeClr val="dk1"/>
                </a:solidFill>
              </a:endParaRPr>
            </a:p>
          </p:txBody>
        </p:sp>
        <p:sp>
          <p:nvSpPr>
            <p:cNvPr id="875" name="Google Shape;875;g2d0b75060c5_0_51"/>
            <p:cNvSpPr/>
            <p:nvPr/>
          </p:nvSpPr>
          <p:spPr>
            <a:xfrm>
              <a:off x="6621915" y="1692854"/>
              <a:ext cx="1764300" cy="1303800"/>
            </a:xfrm>
            <a:prstGeom prst="rect">
              <a:avLst/>
            </a:prstGeom>
            <a:blipFill rotWithShape="1">
              <a:blip r:embed="rId10">
                <a:alphaModFix/>
              </a:blip>
              <a:stretch>
                <a:fillRect b="-22999" l="0" r="0" t="-229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76" name="Google Shape;876;g2d0b75060c5_0_51"/>
            <p:cNvSpPr/>
            <p:nvPr/>
          </p:nvSpPr>
          <p:spPr>
            <a:xfrm>
              <a:off x="6978556" y="2760341"/>
              <a:ext cx="1520400" cy="365400"/>
            </a:xfrm>
            <a:prstGeom prst="rect">
              <a:avLst/>
            </a:prstGeom>
            <a:solidFill>
              <a:schemeClr val="lt1"/>
            </a:solidFill>
            <a:ln cap="flat" cmpd="sng" w="1905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77" name="Google Shape;877;g2d0b75060c5_0_51"/>
            <p:cNvSpPr txBox="1"/>
            <p:nvPr/>
          </p:nvSpPr>
          <p:spPr>
            <a:xfrm>
              <a:off x="6978556" y="2760341"/>
              <a:ext cx="1520400" cy="3654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Eileen Heltzer</a:t>
              </a:r>
              <a:endParaRPr b="1" sz="1200">
                <a:solidFill>
                  <a:schemeClr val="dk1"/>
                </a:solidFill>
                <a:latin typeface="Calibri"/>
                <a:ea typeface="Calibri"/>
                <a:cs typeface="Calibri"/>
                <a:sym typeface="Calibri"/>
              </a:endParaRPr>
            </a:p>
          </p:txBody>
        </p:sp>
        <p:sp>
          <p:nvSpPr>
            <p:cNvPr id="878" name="Google Shape;878;g2d0b75060c5_0_51"/>
            <p:cNvSpPr/>
            <p:nvPr/>
          </p:nvSpPr>
          <p:spPr>
            <a:xfrm>
              <a:off x="2349646" y="3313428"/>
              <a:ext cx="1764300" cy="1303800"/>
            </a:xfrm>
            <a:prstGeom prst="rect">
              <a:avLst/>
            </a:prstGeom>
            <a:blipFill rotWithShape="1">
              <a:blip r:embed="rId11">
                <a:alphaModFix/>
              </a:blip>
              <a:stretch>
                <a:fillRect b="-10999" l="0" r="0" t="-10999"/>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79" name="Google Shape;879;g2d0b75060c5_0_51"/>
            <p:cNvSpPr/>
            <p:nvPr/>
          </p:nvSpPr>
          <p:spPr>
            <a:xfrm>
              <a:off x="2706286" y="4380915"/>
              <a:ext cx="1520400" cy="365400"/>
            </a:xfrm>
            <a:prstGeom prst="rect">
              <a:avLst/>
            </a:prstGeom>
            <a:solidFill>
              <a:schemeClr val="lt1"/>
            </a:solidFill>
            <a:ln cap="flat" cmpd="sng" w="1905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0" name="Google Shape;880;g2d0b75060c5_0_51"/>
            <p:cNvSpPr txBox="1"/>
            <p:nvPr/>
          </p:nvSpPr>
          <p:spPr>
            <a:xfrm>
              <a:off x="2706286" y="4380915"/>
              <a:ext cx="1520400" cy="3654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dk1"/>
                </a:buClr>
                <a:buSzPts val="1200"/>
                <a:buFont typeface="Calibri"/>
                <a:buNone/>
              </a:pPr>
              <a:r>
                <a:rPr b="1" lang="en-US" sz="1200">
                  <a:solidFill>
                    <a:schemeClr val="dk1"/>
                  </a:solidFill>
                  <a:latin typeface="Calibri"/>
                  <a:ea typeface="Calibri"/>
                  <a:cs typeface="Calibri"/>
                  <a:sym typeface="Calibri"/>
                </a:rPr>
                <a:t>Andrea Ternyila</a:t>
              </a:r>
              <a:endParaRPr b="1" sz="1200">
                <a:solidFill>
                  <a:schemeClr val="dk1"/>
                </a:solidFill>
                <a:latin typeface="Calibri"/>
                <a:ea typeface="Calibri"/>
                <a:cs typeface="Calibri"/>
                <a:sym typeface="Calibri"/>
              </a:endParaRPr>
            </a:p>
          </p:txBody>
        </p:sp>
        <p:sp>
          <p:nvSpPr>
            <p:cNvPr id="881" name="Google Shape;881;g2d0b75060c5_0_51"/>
            <p:cNvSpPr/>
            <p:nvPr/>
          </p:nvSpPr>
          <p:spPr>
            <a:xfrm>
              <a:off x="4485780" y="3313428"/>
              <a:ext cx="1764300" cy="1303800"/>
            </a:xfrm>
            <a:prstGeom prst="rect">
              <a:avLst/>
            </a:prstGeom>
            <a:blipFill rotWithShape="1">
              <a:blip r:embed="rId12">
                <a:alphaModFix/>
              </a:blip>
              <a:stretch>
                <a:fillRect b="-19998" l="0" r="0" t="-19998"/>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2" name="Google Shape;882;g2d0b75060c5_0_51"/>
            <p:cNvSpPr/>
            <p:nvPr/>
          </p:nvSpPr>
          <p:spPr>
            <a:xfrm>
              <a:off x="4842421" y="4380915"/>
              <a:ext cx="1520400" cy="365400"/>
            </a:xfrm>
            <a:prstGeom prst="rect">
              <a:avLst/>
            </a:prstGeom>
            <a:solidFill>
              <a:schemeClr val="lt1"/>
            </a:solidFill>
            <a:ln cap="flat" cmpd="sng" w="19050">
              <a:solidFill>
                <a:srgbClr val="3D4B5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883" name="Google Shape;883;g2d0b75060c5_0_51"/>
            <p:cNvSpPr txBox="1"/>
            <p:nvPr/>
          </p:nvSpPr>
          <p:spPr>
            <a:xfrm>
              <a:off x="4842421" y="4380915"/>
              <a:ext cx="1520400" cy="365400"/>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chemeClr val="lt1"/>
                </a:buClr>
                <a:buSzPts val="1200"/>
                <a:buFont typeface="Calibri"/>
                <a:buNone/>
              </a:pPr>
              <a:r>
                <a:rPr b="1" lang="en-US" sz="1200">
                  <a:solidFill>
                    <a:schemeClr val="dk1"/>
                  </a:solidFill>
                  <a:latin typeface="Calibri"/>
                  <a:ea typeface="Calibri"/>
                  <a:cs typeface="Calibri"/>
                  <a:sym typeface="Calibri"/>
                </a:rPr>
                <a:t>Chris Wright</a:t>
              </a:r>
              <a:endParaRPr>
                <a:solidFill>
                  <a:schemeClr val="dk1"/>
                </a:solidFill>
              </a:endParaRPr>
            </a:p>
          </p:txBody>
        </p:sp>
      </p:grpSp>
      <p:pic>
        <p:nvPicPr>
          <p:cNvPr id="884" name="Google Shape;884;g2d0b75060c5_0_51"/>
          <p:cNvPicPr preferRelativeResize="0"/>
          <p:nvPr/>
        </p:nvPicPr>
        <p:blipFill>
          <a:blip r:embed="rId13">
            <a:alphaModFix/>
          </a:blip>
          <a:stretch>
            <a:fillRect/>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grpSp>
        <p:nvGrpSpPr>
          <p:cNvPr id="528" name="Google Shape;528;p16"/>
          <p:cNvGrpSpPr/>
          <p:nvPr/>
        </p:nvGrpSpPr>
        <p:grpSpPr>
          <a:xfrm>
            <a:off x="805408" y="2254286"/>
            <a:ext cx="11057792" cy="3925088"/>
            <a:chOff x="0" y="479"/>
            <a:chExt cx="11057792" cy="3925088"/>
          </a:xfrm>
        </p:grpSpPr>
        <p:cxnSp>
          <p:nvCxnSpPr>
            <p:cNvPr id="529" name="Google Shape;529;p16"/>
            <p:cNvCxnSpPr/>
            <p:nvPr/>
          </p:nvCxnSpPr>
          <p:spPr>
            <a:xfrm>
              <a:off x="0" y="479"/>
              <a:ext cx="11057792" cy="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530" name="Google Shape;530;p16"/>
            <p:cNvSpPr/>
            <p:nvPr/>
          </p:nvSpPr>
          <p:spPr>
            <a:xfrm>
              <a:off x="0" y="479"/>
              <a:ext cx="11057792" cy="7850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6"/>
            <p:cNvSpPr txBox="1"/>
            <p:nvPr/>
          </p:nvSpPr>
          <p:spPr>
            <a:xfrm>
              <a:off x="0" y="479"/>
              <a:ext cx="11057792" cy="785017"/>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rgbClr val="EE7422"/>
                </a:buClr>
                <a:buSzPts val="2600"/>
                <a:buFont typeface="Calibri"/>
                <a:buNone/>
              </a:pPr>
              <a:r>
                <a:rPr b="1" i="0" lang="en-US" sz="2600">
                  <a:solidFill>
                    <a:srgbClr val="EE7422"/>
                  </a:solidFill>
                  <a:latin typeface="Calibri"/>
                  <a:ea typeface="Calibri"/>
                  <a:cs typeface="Calibri"/>
                  <a:sym typeface="Calibri"/>
                </a:rPr>
                <a:t>Illuminate</a:t>
              </a:r>
              <a:r>
                <a:rPr b="1" i="0" lang="en-US" sz="2600">
                  <a:solidFill>
                    <a:schemeClr val="dk1"/>
                  </a:solidFill>
                  <a:latin typeface="Calibri"/>
                  <a:ea typeface="Calibri"/>
                  <a:cs typeface="Calibri"/>
                  <a:sym typeface="Calibri"/>
                </a:rPr>
                <a:t> </a:t>
              </a:r>
              <a:r>
                <a:rPr b="0" i="0" lang="en-US" sz="2600">
                  <a:solidFill>
                    <a:schemeClr val="dk1"/>
                  </a:solidFill>
                  <a:latin typeface="Calibri"/>
                  <a:ea typeface="Calibri"/>
                  <a:cs typeface="Calibri"/>
                  <a:sym typeface="Calibri"/>
                </a:rPr>
                <a:t>the possibilities of technology by using it to address global challenges</a:t>
              </a:r>
              <a:endParaRPr b="0" sz="2600">
                <a:solidFill>
                  <a:schemeClr val="dk1"/>
                </a:solidFill>
                <a:latin typeface="Calibri"/>
                <a:ea typeface="Calibri"/>
                <a:cs typeface="Calibri"/>
                <a:sym typeface="Calibri"/>
              </a:endParaRPr>
            </a:p>
          </p:txBody>
        </p:sp>
        <p:cxnSp>
          <p:nvCxnSpPr>
            <p:cNvPr id="532" name="Google Shape;532;p16"/>
            <p:cNvCxnSpPr/>
            <p:nvPr/>
          </p:nvCxnSpPr>
          <p:spPr>
            <a:xfrm>
              <a:off x="0" y="785497"/>
              <a:ext cx="11057792" cy="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533" name="Google Shape;533;p16"/>
            <p:cNvSpPr/>
            <p:nvPr/>
          </p:nvSpPr>
          <p:spPr>
            <a:xfrm>
              <a:off x="0" y="785497"/>
              <a:ext cx="11057792" cy="7850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16"/>
            <p:cNvSpPr txBox="1"/>
            <p:nvPr/>
          </p:nvSpPr>
          <p:spPr>
            <a:xfrm>
              <a:off x="0" y="785497"/>
              <a:ext cx="11057792" cy="785017"/>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rgbClr val="1170A7"/>
                </a:buClr>
                <a:buSzPts val="2600"/>
                <a:buFont typeface="Calibri"/>
                <a:buNone/>
              </a:pPr>
              <a:r>
                <a:rPr b="1" i="0" lang="en-US" sz="2600">
                  <a:solidFill>
                    <a:srgbClr val="1170A7"/>
                  </a:solidFill>
                  <a:latin typeface="Calibri"/>
                  <a:ea typeface="Calibri"/>
                  <a:cs typeface="Calibri"/>
                  <a:sym typeface="Calibri"/>
                </a:rPr>
                <a:t>Educate</a:t>
              </a:r>
              <a:r>
                <a:rPr b="1" i="0" lang="en-US" sz="2600">
                  <a:solidFill>
                    <a:schemeClr val="dk1"/>
                  </a:solidFill>
                  <a:latin typeface="Calibri"/>
                  <a:ea typeface="Calibri"/>
                  <a:cs typeface="Calibri"/>
                  <a:sym typeface="Calibri"/>
                </a:rPr>
                <a:t> </a:t>
              </a:r>
              <a:r>
                <a:rPr b="0" i="0" lang="en-US" sz="2600">
                  <a:solidFill>
                    <a:schemeClr val="dk1"/>
                  </a:solidFill>
                  <a:latin typeface="Calibri"/>
                  <a:ea typeface="Calibri"/>
                  <a:cs typeface="Calibri"/>
                  <a:sym typeface="Calibri"/>
                </a:rPr>
                <a:t>the next generation of innovators and engineers</a:t>
              </a:r>
              <a:endParaRPr b="0" sz="2600">
                <a:solidFill>
                  <a:schemeClr val="dk1"/>
                </a:solidFill>
                <a:latin typeface="Calibri"/>
                <a:ea typeface="Calibri"/>
                <a:cs typeface="Calibri"/>
                <a:sym typeface="Calibri"/>
              </a:endParaRPr>
            </a:p>
          </p:txBody>
        </p:sp>
        <p:cxnSp>
          <p:nvCxnSpPr>
            <p:cNvPr id="535" name="Google Shape;535;p16"/>
            <p:cNvCxnSpPr/>
            <p:nvPr/>
          </p:nvCxnSpPr>
          <p:spPr>
            <a:xfrm>
              <a:off x="0" y="1570515"/>
              <a:ext cx="11057792" cy="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536" name="Google Shape;536;p16"/>
            <p:cNvSpPr/>
            <p:nvPr/>
          </p:nvSpPr>
          <p:spPr>
            <a:xfrm>
              <a:off x="0" y="1570515"/>
              <a:ext cx="11057792" cy="7850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16"/>
            <p:cNvSpPr txBox="1"/>
            <p:nvPr/>
          </p:nvSpPr>
          <p:spPr>
            <a:xfrm>
              <a:off x="0" y="1570515"/>
              <a:ext cx="11057792" cy="785017"/>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rgbClr val="7030A0"/>
                </a:buClr>
                <a:buSzPts val="2600"/>
                <a:buFont typeface="Calibri"/>
                <a:buNone/>
              </a:pPr>
              <a:r>
                <a:rPr b="1" i="0" lang="en-US" sz="2600">
                  <a:solidFill>
                    <a:srgbClr val="7030A0"/>
                  </a:solidFill>
                  <a:latin typeface="Calibri"/>
                  <a:ea typeface="Calibri"/>
                  <a:cs typeface="Calibri"/>
                  <a:sym typeface="Calibri"/>
                </a:rPr>
                <a:t>Engage</a:t>
              </a:r>
              <a:r>
                <a:rPr b="1" i="0" lang="en-US" sz="2600">
                  <a:solidFill>
                    <a:schemeClr val="dk1"/>
                  </a:solidFill>
                  <a:latin typeface="Calibri"/>
                  <a:ea typeface="Calibri"/>
                  <a:cs typeface="Calibri"/>
                  <a:sym typeface="Calibri"/>
                </a:rPr>
                <a:t> </a:t>
              </a:r>
              <a:r>
                <a:rPr b="0" i="0" lang="en-US" sz="2600">
                  <a:solidFill>
                    <a:schemeClr val="dk1"/>
                  </a:solidFill>
                  <a:latin typeface="Calibri"/>
                  <a:ea typeface="Calibri"/>
                  <a:cs typeface="Calibri"/>
                  <a:sym typeface="Calibri"/>
                </a:rPr>
                <a:t>a wider audience in appreciating the value &amp; importance of technology</a:t>
              </a:r>
              <a:endParaRPr b="0" sz="2600">
                <a:solidFill>
                  <a:schemeClr val="dk1"/>
                </a:solidFill>
                <a:latin typeface="Calibri"/>
                <a:ea typeface="Calibri"/>
                <a:cs typeface="Calibri"/>
                <a:sym typeface="Calibri"/>
              </a:endParaRPr>
            </a:p>
          </p:txBody>
        </p:sp>
        <p:cxnSp>
          <p:nvCxnSpPr>
            <p:cNvPr id="538" name="Google Shape;538;p16"/>
            <p:cNvCxnSpPr/>
            <p:nvPr/>
          </p:nvCxnSpPr>
          <p:spPr>
            <a:xfrm>
              <a:off x="0" y="2355532"/>
              <a:ext cx="11057792" cy="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539" name="Google Shape;539;p16"/>
            <p:cNvSpPr/>
            <p:nvPr/>
          </p:nvSpPr>
          <p:spPr>
            <a:xfrm>
              <a:off x="0" y="2355532"/>
              <a:ext cx="11057792" cy="7850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6"/>
            <p:cNvSpPr txBox="1"/>
            <p:nvPr/>
          </p:nvSpPr>
          <p:spPr>
            <a:xfrm>
              <a:off x="0" y="2355532"/>
              <a:ext cx="11057792" cy="785017"/>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rgbClr val="92D050"/>
                </a:buClr>
                <a:buSzPts val="2600"/>
                <a:buFont typeface="Calibri"/>
                <a:buNone/>
              </a:pPr>
              <a:r>
                <a:rPr b="1" i="0" lang="en-US" sz="2600">
                  <a:solidFill>
                    <a:srgbClr val="92D050"/>
                  </a:solidFill>
                  <a:latin typeface="Calibri"/>
                  <a:ea typeface="Calibri"/>
                  <a:cs typeface="Calibri"/>
                  <a:sym typeface="Calibri"/>
                </a:rPr>
                <a:t>Energize</a:t>
              </a:r>
              <a:r>
                <a:rPr b="1" i="0" lang="en-US" sz="2600">
                  <a:solidFill>
                    <a:schemeClr val="dk1"/>
                  </a:solidFill>
                  <a:latin typeface="Calibri"/>
                  <a:ea typeface="Calibri"/>
                  <a:cs typeface="Calibri"/>
                  <a:sym typeface="Calibri"/>
                </a:rPr>
                <a:t> </a:t>
              </a:r>
              <a:r>
                <a:rPr b="0" i="0" lang="en-US" sz="2600">
                  <a:solidFill>
                    <a:schemeClr val="dk1"/>
                  </a:solidFill>
                  <a:latin typeface="Calibri"/>
                  <a:ea typeface="Calibri"/>
                  <a:cs typeface="Calibri"/>
                  <a:sym typeface="Calibri"/>
                </a:rPr>
                <a:t>innovation by celebrating technological excellence</a:t>
              </a:r>
              <a:endParaRPr b="0" sz="2600">
                <a:solidFill>
                  <a:schemeClr val="dk1"/>
                </a:solidFill>
                <a:latin typeface="Calibri"/>
                <a:ea typeface="Calibri"/>
                <a:cs typeface="Calibri"/>
                <a:sym typeface="Calibri"/>
              </a:endParaRPr>
            </a:p>
          </p:txBody>
        </p:sp>
        <p:cxnSp>
          <p:nvCxnSpPr>
            <p:cNvPr id="541" name="Google Shape;541;p16"/>
            <p:cNvCxnSpPr/>
            <p:nvPr/>
          </p:nvCxnSpPr>
          <p:spPr>
            <a:xfrm>
              <a:off x="0" y="3140550"/>
              <a:ext cx="11057792" cy="0"/>
            </a:xfrm>
            <a:prstGeom prst="straightConnector1">
              <a:avLst/>
            </a:prstGeom>
            <a:solidFill>
              <a:schemeClr val="lt1"/>
            </a:solidFill>
            <a:ln cap="flat" cmpd="sng" w="12700">
              <a:solidFill>
                <a:schemeClr val="dk1"/>
              </a:solidFill>
              <a:prstDash val="solid"/>
              <a:miter lim="800000"/>
              <a:headEnd len="sm" w="sm" type="none"/>
              <a:tailEnd len="sm" w="sm" type="none"/>
            </a:ln>
          </p:spPr>
        </p:cxnSp>
        <p:sp>
          <p:nvSpPr>
            <p:cNvPr id="542" name="Google Shape;542;p16"/>
            <p:cNvSpPr/>
            <p:nvPr/>
          </p:nvSpPr>
          <p:spPr>
            <a:xfrm>
              <a:off x="0" y="3140550"/>
              <a:ext cx="11057792" cy="78501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6"/>
            <p:cNvSpPr txBox="1"/>
            <p:nvPr/>
          </p:nvSpPr>
          <p:spPr>
            <a:xfrm>
              <a:off x="0" y="3140550"/>
              <a:ext cx="11057792" cy="785017"/>
            </a:xfrm>
            <a:prstGeom prst="rect">
              <a:avLst/>
            </a:prstGeom>
            <a:noFill/>
            <a:ln>
              <a:noFill/>
            </a:ln>
          </p:spPr>
          <p:txBody>
            <a:bodyPr anchorCtr="0" anchor="t" bIns="99050" lIns="99050" spcFirstLastPara="1" rIns="99050" wrap="square" tIns="99050">
              <a:noAutofit/>
            </a:bodyPr>
            <a:lstStyle/>
            <a:p>
              <a:pPr indent="0" lvl="0" marL="0" marR="0" rtl="0" algn="l">
                <a:lnSpc>
                  <a:spcPct val="90000"/>
                </a:lnSpc>
                <a:spcBef>
                  <a:spcPts val="0"/>
                </a:spcBef>
                <a:spcAft>
                  <a:spcPts val="0"/>
                </a:spcAft>
                <a:buClr>
                  <a:srgbClr val="FFC000"/>
                </a:buClr>
                <a:buSzPts val="2600"/>
                <a:buFont typeface="Calibri"/>
                <a:buNone/>
              </a:pPr>
              <a:r>
                <a:rPr b="1" i="0" lang="en-US" sz="2600">
                  <a:solidFill>
                    <a:srgbClr val="FFC000"/>
                  </a:solidFill>
                  <a:latin typeface="Calibri"/>
                  <a:ea typeface="Calibri"/>
                  <a:cs typeface="Calibri"/>
                  <a:sym typeface="Calibri"/>
                </a:rPr>
                <a:t>Future</a:t>
              </a:r>
              <a:r>
                <a:rPr b="1" i="0" lang="en-US" sz="2600">
                  <a:solidFill>
                    <a:schemeClr val="dk1"/>
                  </a:solidFill>
                  <a:latin typeface="Calibri"/>
                  <a:ea typeface="Calibri"/>
                  <a:cs typeface="Calibri"/>
                  <a:sym typeface="Calibri"/>
                </a:rPr>
                <a:t> </a:t>
              </a:r>
              <a:r>
                <a:rPr b="0" i="0" lang="en-US" sz="2600">
                  <a:solidFill>
                    <a:schemeClr val="dk1"/>
                  </a:solidFill>
                  <a:latin typeface="Calibri"/>
                  <a:ea typeface="Calibri"/>
                  <a:cs typeface="Calibri"/>
                  <a:sym typeface="Calibri"/>
                </a:rPr>
                <a:t>looks beyond our lifetime to shape the destiny of future generations</a:t>
              </a:r>
              <a:endParaRPr b="0" sz="2600">
                <a:solidFill>
                  <a:schemeClr val="dk1"/>
                </a:solidFill>
                <a:latin typeface="Calibri"/>
                <a:ea typeface="Calibri"/>
                <a:cs typeface="Calibri"/>
                <a:sym typeface="Calibri"/>
              </a:endParaRPr>
            </a:p>
          </p:txBody>
        </p:sp>
      </p:grpSp>
      <p:pic>
        <p:nvPicPr>
          <p:cNvPr descr="Icon&#10;&#10;Description automatically generated" id="544" name="Google Shape;544;p16"/>
          <p:cNvPicPr preferRelativeResize="0"/>
          <p:nvPr/>
        </p:nvPicPr>
        <p:blipFill rotWithShape="1">
          <a:blip r:embed="rId3">
            <a:alphaModFix/>
          </a:blip>
          <a:srcRect b="0" l="0" r="0" t="0"/>
          <a:stretch/>
        </p:blipFill>
        <p:spPr>
          <a:xfrm>
            <a:off x="3938565" y="388649"/>
            <a:ext cx="7580984" cy="1678488"/>
          </a:xfrm>
          <a:prstGeom prst="rect">
            <a:avLst/>
          </a:prstGeom>
          <a:noFill/>
          <a:ln>
            <a:noFill/>
          </a:ln>
        </p:spPr>
      </p:pic>
      <p:sp>
        <p:nvSpPr>
          <p:cNvPr id="545" name="Google Shape;545;p16"/>
          <p:cNvSpPr txBox="1"/>
          <p:nvPr/>
        </p:nvSpPr>
        <p:spPr>
          <a:xfrm>
            <a:off x="649288" y="837033"/>
            <a:ext cx="3093844"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Calibri"/>
                <a:ea typeface="Calibri"/>
                <a:cs typeface="Calibri"/>
                <a:sym typeface="Calibri"/>
              </a:rPr>
              <a:t>Program Pillars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9"/>
          <p:cNvSpPr txBox="1"/>
          <p:nvPr>
            <p:ph type="title"/>
          </p:nvPr>
        </p:nvSpPr>
        <p:spPr>
          <a:xfrm>
            <a:off x="472612" y="730506"/>
            <a:ext cx="11465960" cy="55333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400"/>
              <a:buFont typeface="Calibri"/>
              <a:buNone/>
            </a:pPr>
            <a:r>
              <a:rPr lang="en-US">
                <a:solidFill>
                  <a:schemeClr val="dk1"/>
                </a:solidFill>
              </a:rPr>
              <a:t>IEEE Foundation Core Services: </a:t>
            </a:r>
            <a:br>
              <a:rPr lang="en-US">
                <a:solidFill>
                  <a:schemeClr val="dk1"/>
                </a:solidFill>
              </a:rPr>
            </a:br>
            <a:r>
              <a:rPr lang="en-US">
                <a:solidFill>
                  <a:schemeClr val="dk1"/>
                </a:solidFill>
              </a:rPr>
              <a:t>Benefitting IEEE’s Mission</a:t>
            </a:r>
            <a:endParaRPr/>
          </a:p>
        </p:txBody>
      </p:sp>
      <p:grpSp>
        <p:nvGrpSpPr>
          <p:cNvPr id="552" name="Google Shape;552;p9"/>
          <p:cNvGrpSpPr/>
          <p:nvPr/>
        </p:nvGrpSpPr>
        <p:grpSpPr>
          <a:xfrm>
            <a:off x="609600" y="1582767"/>
            <a:ext cx="10972800" cy="4114800"/>
            <a:chOff x="1508980" y="1582767"/>
            <a:chExt cx="9087174" cy="4114800"/>
          </a:xfrm>
        </p:grpSpPr>
        <p:sp>
          <p:nvSpPr>
            <p:cNvPr descr="Hands holding heart" id="553" name="Google Shape;553;p9"/>
            <p:cNvSpPr/>
            <p:nvPr/>
          </p:nvSpPr>
          <p:spPr>
            <a:xfrm>
              <a:off x="1508980" y="1582767"/>
              <a:ext cx="3806646" cy="4114800"/>
            </a:xfrm>
            <a:prstGeom prst="roundRect">
              <a:avLst>
                <a:gd fmla="val 16667" name="adj"/>
              </a:avLst>
            </a:prstGeom>
            <a:blipFill rotWithShape="1">
              <a:blip r:embed="rId3">
                <a:alphaModFix/>
              </a:blip>
              <a:stretch>
                <a:fillRect b="0" l="-25997" r="-25998" t="0"/>
              </a:stretch>
            </a:blip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554" name="Google Shape;554;p9"/>
            <p:cNvSpPr/>
            <p:nvPr/>
          </p:nvSpPr>
          <p:spPr>
            <a:xfrm>
              <a:off x="2627529" y="3224499"/>
              <a:ext cx="2474984" cy="2459896"/>
            </a:xfrm>
            <a:custGeom>
              <a:rect b="b" l="l" r="r" t="t"/>
              <a:pathLst>
                <a:path extrusionOk="0" h="2459896" w="2474984">
                  <a:moveTo>
                    <a:pt x="0" y="0"/>
                  </a:moveTo>
                  <a:lnTo>
                    <a:pt x="2474984" y="0"/>
                  </a:lnTo>
                  <a:lnTo>
                    <a:pt x="2474984" y="2459896"/>
                  </a:lnTo>
                  <a:lnTo>
                    <a:pt x="0" y="2459896"/>
                  </a:lnTo>
                  <a:lnTo>
                    <a:pt x="0" y="0"/>
                  </a:lnTo>
                  <a:close/>
                </a:path>
              </a:pathLst>
            </a:custGeom>
            <a:noFill/>
            <a:ln>
              <a:noFill/>
            </a:ln>
          </p:spPr>
          <p:txBody>
            <a:bodyPr anchorCtr="0" anchor="b" bIns="45700" lIns="45700" spcFirstLastPara="1" rIns="45700" wrap="square" tIns="45700">
              <a:noAutofit/>
            </a:bodyPr>
            <a:lstStyle/>
            <a:p>
              <a:pPr indent="0" lvl="0" marL="0" marR="0" rtl="0" algn="l">
                <a:lnSpc>
                  <a:spcPct val="90000"/>
                </a:lnSpc>
                <a:spcBef>
                  <a:spcPts val="0"/>
                </a:spcBef>
                <a:spcAft>
                  <a:spcPts val="0"/>
                </a:spcAft>
                <a:buClr>
                  <a:schemeClr val="dk1"/>
                </a:buClr>
                <a:buSzPts val="1800"/>
                <a:buFont typeface="Calibri"/>
                <a:buNone/>
              </a:pPr>
              <a:r>
                <a:rPr b="1" lang="en-US" sz="1800">
                  <a:solidFill>
                    <a:schemeClr val="dk1"/>
                  </a:solidFill>
                  <a:latin typeface="Calibri"/>
                  <a:ea typeface="Calibri"/>
                  <a:cs typeface="Calibri"/>
                  <a:sym typeface="Calibri"/>
                </a:rPr>
                <a:t>  </a:t>
              </a:r>
              <a:endParaRPr/>
            </a:p>
          </p:txBody>
        </p:sp>
        <p:sp>
          <p:nvSpPr>
            <p:cNvPr descr="Philanthropy outline" id="555" name="Google Shape;555;p9"/>
            <p:cNvSpPr/>
            <p:nvPr/>
          </p:nvSpPr>
          <p:spPr>
            <a:xfrm>
              <a:off x="5542524" y="1582767"/>
              <a:ext cx="1106953" cy="1106953"/>
            </a:xfrm>
            <a:prstGeom prst="ellipse">
              <a:avLst/>
            </a:prstGeom>
            <a:blipFill rotWithShape="1">
              <a:blip r:embed="rId4">
                <a:alphaModFix/>
              </a:blip>
              <a:stretch>
                <a:fillRect b="0" l="0" r="0" t="0"/>
              </a:stretch>
            </a:blip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556" name="Google Shape;556;p9"/>
            <p:cNvSpPr/>
            <p:nvPr/>
          </p:nvSpPr>
          <p:spPr>
            <a:xfrm>
              <a:off x="6905858" y="1582767"/>
              <a:ext cx="3690296" cy="1106953"/>
            </a:xfrm>
            <a:custGeom>
              <a:rect b="b" l="l" r="r" t="t"/>
              <a:pathLst>
                <a:path extrusionOk="0" h="1106953" w="3922545">
                  <a:moveTo>
                    <a:pt x="0" y="0"/>
                  </a:moveTo>
                  <a:lnTo>
                    <a:pt x="3922545" y="0"/>
                  </a:lnTo>
                  <a:lnTo>
                    <a:pt x="3922545" y="1106953"/>
                  </a:lnTo>
                  <a:lnTo>
                    <a:pt x="0" y="1106953"/>
                  </a:lnTo>
                  <a:lnTo>
                    <a:pt x="0" y="0"/>
                  </a:lnTo>
                  <a:close/>
                </a:path>
              </a:pathLst>
            </a:custGeom>
            <a:noFill/>
            <a:ln>
              <a:noFill/>
            </a:ln>
          </p:spPr>
          <p:txBody>
            <a:bodyPr anchorCtr="0" anchor="t" bIns="22850" lIns="45700" spcFirstLastPara="1" rIns="45700" wrap="square" tIns="22850">
              <a:noAutofit/>
            </a:bodyPr>
            <a:lstStyle/>
            <a:p>
              <a:pPr indent="0" lvl="0" marL="0" marR="0" rtl="0" algn="l">
                <a:lnSpc>
                  <a:spcPct val="90000"/>
                </a:lnSpc>
                <a:spcBef>
                  <a:spcPts val="0"/>
                </a:spcBef>
                <a:spcAft>
                  <a:spcPts val="0"/>
                </a:spcAft>
                <a:buClr>
                  <a:schemeClr val="dk1"/>
                </a:buClr>
                <a:buSzPts val="1800"/>
                <a:buFont typeface="Calibri"/>
                <a:buNone/>
              </a:pPr>
              <a:r>
                <a:rPr b="1" lang="en-US" sz="1900">
                  <a:solidFill>
                    <a:schemeClr val="dk1"/>
                  </a:solidFill>
                  <a:latin typeface="Calibri"/>
                  <a:ea typeface="Calibri"/>
                  <a:cs typeface="Calibri"/>
                  <a:sym typeface="Calibri"/>
                </a:rPr>
                <a:t>I</a:t>
              </a:r>
              <a:r>
                <a:rPr b="1" lang="en-US" sz="2000">
                  <a:solidFill>
                    <a:schemeClr val="dk1"/>
                  </a:solidFill>
                  <a:latin typeface="Calibri"/>
                  <a:ea typeface="Calibri"/>
                  <a:cs typeface="Calibri"/>
                  <a:sym typeface="Calibri"/>
                </a:rPr>
                <a:t>n</a:t>
              </a:r>
              <a:r>
                <a:rPr b="1" lang="en-US" sz="1900">
                  <a:solidFill>
                    <a:schemeClr val="dk1"/>
                  </a:solidFill>
                  <a:latin typeface="Calibri"/>
                  <a:ea typeface="Calibri"/>
                  <a:cs typeface="Calibri"/>
                  <a:sym typeface="Calibri"/>
                </a:rPr>
                <a:t>spire Philanthropic Investment in IEEE</a:t>
              </a:r>
              <a:endParaRPr sz="1500"/>
            </a:p>
            <a:p>
              <a:pPr indent="-177800" lvl="1" marL="171450" marR="0" rtl="0" algn="l">
                <a:lnSpc>
                  <a:spcPct val="90000"/>
                </a:lnSpc>
                <a:spcBef>
                  <a:spcPts val="630"/>
                </a:spcBef>
                <a:spcAft>
                  <a:spcPts val="0"/>
                </a:spcAft>
                <a:buClr>
                  <a:schemeClr val="dk1"/>
                </a:buClr>
                <a:buSzPts val="1900"/>
                <a:buFont typeface="Calibri"/>
                <a:buChar char="•"/>
              </a:pPr>
              <a:r>
                <a:rPr b="0" i="1" lang="en-US" sz="1900" u="none" cap="none" strike="noStrike">
                  <a:solidFill>
                    <a:schemeClr val="dk1"/>
                  </a:solidFill>
                  <a:latin typeface="Calibri"/>
                  <a:ea typeface="Calibri"/>
                  <a:cs typeface="Calibri"/>
                  <a:sym typeface="Calibri"/>
                </a:rPr>
                <a:t>Enabling donors to invest in IEEE Programs</a:t>
              </a:r>
              <a:endParaRPr sz="1500"/>
            </a:p>
            <a:p>
              <a:pPr indent="-177800" lvl="1" marL="171450" marR="0" rtl="0" algn="l">
                <a:lnSpc>
                  <a:spcPct val="90000"/>
                </a:lnSpc>
                <a:spcBef>
                  <a:spcPts val="270"/>
                </a:spcBef>
                <a:spcAft>
                  <a:spcPts val="0"/>
                </a:spcAft>
                <a:buClr>
                  <a:schemeClr val="dk1"/>
                </a:buClr>
                <a:buSzPts val="1900"/>
                <a:buFont typeface="Calibri"/>
                <a:buChar char="•"/>
              </a:pPr>
              <a:r>
                <a:rPr b="0" i="1" lang="en-US" sz="1900" u="none" cap="none" strike="noStrike">
                  <a:solidFill>
                    <a:schemeClr val="dk1"/>
                  </a:solidFill>
                  <a:latin typeface="Calibri"/>
                  <a:ea typeface="Calibri"/>
                  <a:cs typeface="Calibri"/>
                  <a:sym typeface="Calibri"/>
                </a:rPr>
                <a:t>Matching donors to their favorite IEEE Programs</a:t>
              </a:r>
              <a:endParaRPr b="0" i="0" sz="2100" u="none" cap="none" strike="noStrike">
                <a:solidFill>
                  <a:schemeClr val="dk1"/>
                </a:solidFill>
                <a:latin typeface="Calibri"/>
                <a:ea typeface="Calibri"/>
                <a:cs typeface="Calibri"/>
                <a:sym typeface="Calibri"/>
              </a:endParaRPr>
            </a:p>
          </p:txBody>
        </p:sp>
        <p:sp>
          <p:nvSpPr>
            <p:cNvPr descr="Dollar with solid fill" id="557" name="Google Shape;557;p9"/>
            <p:cNvSpPr/>
            <p:nvPr/>
          </p:nvSpPr>
          <p:spPr>
            <a:xfrm>
              <a:off x="5542524" y="3080105"/>
              <a:ext cx="1106953" cy="1106953"/>
            </a:xfrm>
            <a:prstGeom prst="ellipse">
              <a:avLst/>
            </a:prstGeom>
            <a:blipFill rotWithShape="1">
              <a:blip r:embed="rId5">
                <a:alphaModFix/>
              </a:blip>
              <a:stretch>
                <a:fillRect b="0" l="0" r="0" t="0"/>
              </a:stretch>
            </a:blip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558" name="Google Shape;558;p9"/>
            <p:cNvSpPr/>
            <p:nvPr/>
          </p:nvSpPr>
          <p:spPr>
            <a:xfrm>
              <a:off x="6907411" y="2988655"/>
              <a:ext cx="3687192" cy="1106953"/>
            </a:xfrm>
            <a:custGeom>
              <a:rect b="b" l="l" r="r" t="t"/>
              <a:pathLst>
                <a:path extrusionOk="0" h="1106953" w="3922545">
                  <a:moveTo>
                    <a:pt x="0" y="0"/>
                  </a:moveTo>
                  <a:lnTo>
                    <a:pt x="3922545" y="0"/>
                  </a:lnTo>
                  <a:lnTo>
                    <a:pt x="3922545" y="1106953"/>
                  </a:lnTo>
                  <a:lnTo>
                    <a:pt x="0" y="1106953"/>
                  </a:lnTo>
                  <a:lnTo>
                    <a:pt x="0" y="0"/>
                  </a:lnTo>
                  <a:close/>
                </a:path>
              </a:pathLst>
            </a:custGeom>
            <a:noFill/>
            <a:ln>
              <a:noFill/>
            </a:ln>
          </p:spPr>
          <p:txBody>
            <a:bodyPr anchorCtr="0" anchor="t" bIns="22850" lIns="45700" spcFirstLastPara="1" rIns="45700" wrap="square" tIns="22850">
              <a:noAutofit/>
            </a:bodyPr>
            <a:lstStyle/>
            <a:p>
              <a:pPr indent="0" lvl="0" marL="0" marR="0" rtl="0" algn="l">
                <a:lnSpc>
                  <a:spcPct val="90000"/>
                </a:lnSpc>
                <a:spcBef>
                  <a:spcPts val="0"/>
                </a:spcBef>
                <a:spcAft>
                  <a:spcPts val="0"/>
                </a:spcAft>
                <a:buClr>
                  <a:schemeClr val="dk1"/>
                </a:buClr>
                <a:buSzPts val="1800"/>
                <a:buFont typeface="Calibri"/>
                <a:buNone/>
              </a:pPr>
              <a:r>
                <a:rPr b="1" lang="en-US" sz="2000">
                  <a:solidFill>
                    <a:schemeClr val="dk1"/>
                  </a:solidFill>
                  <a:latin typeface="Calibri"/>
                  <a:ea typeface="Calibri"/>
                  <a:cs typeface="Calibri"/>
                  <a:sym typeface="Calibri"/>
                </a:rPr>
                <a:t>Manage Donations for IEEE</a:t>
              </a:r>
              <a:endParaRPr sz="1600"/>
            </a:p>
            <a:p>
              <a:pPr indent="-171450" lvl="1" marL="171450" marR="0" rtl="0" algn="l">
                <a:lnSpc>
                  <a:spcPct val="90000"/>
                </a:lnSpc>
                <a:spcBef>
                  <a:spcPts val="630"/>
                </a:spcBef>
                <a:spcAft>
                  <a:spcPts val="0"/>
                </a:spcAft>
                <a:buClr>
                  <a:schemeClr val="dk1"/>
                </a:buClr>
                <a:buSzPts val="1800"/>
                <a:buFont typeface="Calibri"/>
                <a:buChar char="•"/>
              </a:pPr>
              <a:r>
                <a:rPr b="0" i="1" lang="en-US" sz="2000" u="none" cap="none" strike="noStrike">
                  <a:solidFill>
                    <a:schemeClr val="dk1"/>
                  </a:solidFill>
                  <a:latin typeface="Calibri"/>
                  <a:ea typeface="Calibri"/>
                  <a:cs typeface="Calibri"/>
                  <a:sym typeface="Calibri"/>
                </a:rPr>
                <a:t>E</a:t>
              </a:r>
              <a:r>
                <a:rPr b="0" i="1" lang="en-US" sz="2100" u="none" cap="none" strike="noStrike">
                  <a:solidFill>
                    <a:schemeClr val="dk1"/>
                  </a:solidFill>
                  <a:latin typeface="Calibri"/>
                  <a:ea typeface="Calibri"/>
                  <a:cs typeface="Calibri"/>
                  <a:sym typeface="Calibri"/>
                </a:rPr>
                <a:t>nsuring effective financial management &amp; strong governance</a:t>
              </a:r>
              <a:endParaRPr sz="1700"/>
            </a:p>
            <a:p>
              <a:pPr indent="-190500" lvl="1" marL="171450" marR="0" rtl="0" algn="l">
                <a:lnSpc>
                  <a:spcPct val="90000"/>
                </a:lnSpc>
                <a:spcBef>
                  <a:spcPts val="270"/>
                </a:spcBef>
                <a:spcAft>
                  <a:spcPts val="0"/>
                </a:spcAft>
                <a:buClr>
                  <a:schemeClr val="dk1"/>
                </a:buClr>
                <a:buSzPts val="2100"/>
                <a:buFont typeface="Calibri"/>
                <a:buChar char="•"/>
              </a:pPr>
              <a:r>
                <a:rPr b="0" i="1" lang="en-US" sz="2100" u="none" cap="none" strike="noStrike">
                  <a:solidFill>
                    <a:schemeClr val="dk1"/>
                  </a:solidFill>
                  <a:latin typeface="Calibri"/>
                  <a:ea typeface="Calibri"/>
                  <a:cs typeface="Calibri"/>
                  <a:sym typeface="Calibri"/>
                </a:rPr>
                <a:t>Stewarding donors and </a:t>
              </a:r>
              <a:r>
                <a:rPr i="1" lang="en-US" sz="2100">
                  <a:solidFill>
                    <a:schemeClr val="dk1"/>
                  </a:solidFill>
                  <a:latin typeface="Calibri"/>
                  <a:ea typeface="Calibri"/>
                  <a:cs typeface="Calibri"/>
                  <a:sym typeface="Calibri"/>
                </a:rPr>
                <a:t>donations</a:t>
              </a:r>
              <a:endParaRPr b="0" i="1" sz="2100" u="none" cap="none" strike="noStrike">
                <a:solidFill>
                  <a:schemeClr val="dk1"/>
                </a:solidFill>
                <a:latin typeface="Calibri"/>
                <a:ea typeface="Calibri"/>
                <a:cs typeface="Calibri"/>
                <a:sym typeface="Calibri"/>
              </a:endParaRPr>
            </a:p>
          </p:txBody>
        </p:sp>
        <p:sp>
          <p:nvSpPr>
            <p:cNvPr descr="Group of people with solid fill" id="559" name="Google Shape;559;p9"/>
            <p:cNvSpPr/>
            <p:nvPr/>
          </p:nvSpPr>
          <p:spPr>
            <a:xfrm>
              <a:off x="5542524" y="4577442"/>
              <a:ext cx="1106953" cy="1106953"/>
            </a:xfrm>
            <a:prstGeom prst="ellipse">
              <a:avLst/>
            </a:prstGeom>
            <a:blipFill rotWithShape="1">
              <a:blip r:embed="rId6">
                <a:alphaModFix/>
              </a:blip>
              <a:stretch>
                <a:fillRect b="0" l="0" r="0" t="0"/>
              </a:stretch>
            </a:blip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lt1"/>
                </a:solidFill>
                <a:latin typeface="Calibri"/>
                <a:ea typeface="Calibri"/>
                <a:cs typeface="Calibri"/>
                <a:sym typeface="Calibri"/>
              </a:endParaRPr>
            </a:p>
          </p:txBody>
        </p:sp>
        <p:sp>
          <p:nvSpPr>
            <p:cNvPr id="560" name="Google Shape;560;p9"/>
            <p:cNvSpPr/>
            <p:nvPr/>
          </p:nvSpPr>
          <p:spPr>
            <a:xfrm>
              <a:off x="6905858" y="4577442"/>
              <a:ext cx="3690296" cy="1106953"/>
            </a:xfrm>
            <a:custGeom>
              <a:rect b="b" l="l" r="r" t="t"/>
              <a:pathLst>
                <a:path extrusionOk="0" h="1106953" w="3922545">
                  <a:moveTo>
                    <a:pt x="0" y="0"/>
                  </a:moveTo>
                  <a:lnTo>
                    <a:pt x="3922545" y="0"/>
                  </a:lnTo>
                  <a:lnTo>
                    <a:pt x="3922545" y="1106953"/>
                  </a:lnTo>
                  <a:lnTo>
                    <a:pt x="0" y="1106953"/>
                  </a:lnTo>
                  <a:lnTo>
                    <a:pt x="0" y="0"/>
                  </a:lnTo>
                  <a:close/>
                </a:path>
              </a:pathLst>
            </a:custGeom>
            <a:noFill/>
            <a:ln>
              <a:noFill/>
            </a:ln>
          </p:spPr>
          <p:txBody>
            <a:bodyPr anchorCtr="0" anchor="t" bIns="22850" lIns="45700" spcFirstLastPara="1" rIns="45700" wrap="square" tIns="22850">
              <a:noAutofit/>
            </a:bodyPr>
            <a:lstStyle/>
            <a:p>
              <a:pPr indent="0" lvl="0" marL="0" marR="0" rtl="0" algn="l">
                <a:lnSpc>
                  <a:spcPct val="90000"/>
                </a:lnSpc>
                <a:spcBef>
                  <a:spcPts val="0"/>
                </a:spcBef>
                <a:spcAft>
                  <a:spcPts val="0"/>
                </a:spcAft>
                <a:buClr>
                  <a:schemeClr val="dk1"/>
                </a:buClr>
                <a:buSzPts val="1800"/>
                <a:buFont typeface="Calibri"/>
                <a:buNone/>
              </a:pPr>
              <a:r>
                <a:rPr b="1" lang="en-US" sz="1900">
                  <a:solidFill>
                    <a:schemeClr val="dk1"/>
                  </a:solidFill>
                  <a:latin typeface="Calibri"/>
                  <a:ea typeface="Calibri"/>
                  <a:cs typeface="Calibri"/>
                  <a:sym typeface="Calibri"/>
                </a:rPr>
                <a:t>Invest in IEEE Programs</a:t>
              </a:r>
              <a:endParaRPr sz="1500"/>
            </a:p>
            <a:p>
              <a:pPr indent="-177800" lvl="1" marL="171450" marR="0" rtl="0" algn="l">
                <a:lnSpc>
                  <a:spcPct val="90000"/>
                </a:lnSpc>
                <a:spcBef>
                  <a:spcPts val="630"/>
                </a:spcBef>
                <a:spcAft>
                  <a:spcPts val="0"/>
                </a:spcAft>
                <a:buClr>
                  <a:schemeClr val="dk1"/>
                </a:buClr>
                <a:buSzPts val="1900"/>
                <a:buFont typeface="Calibri"/>
                <a:buChar char="•"/>
              </a:pPr>
              <a:r>
                <a:rPr b="0" i="1" lang="en-US" sz="1900" u="none" cap="none" strike="noStrike">
                  <a:solidFill>
                    <a:schemeClr val="dk1"/>
                  </a:solidFill>
                  <a:latin typeface="Calibri"/>
                  <a:ea typeface="Calibri"/>
                  <a:cs typeface="Calibri"/>
                  <a:sym typeface="Calibri"/>
                </a:rPr>
                <a:t>Turning donations into action and impact</a:t>
              </a:r>
              <a:endParaRPr sz="1500"/>
            </a:p>
            <a:p>
              <a:pPr indent="-177800" lvl="1" marL="171450" marR="0" rtl="0" algn="l">
                <a:lnSpc>
                  <a:spcPct val="90000"/>
                </a:lnSpc>
                <a:spcBef>
                  <a:spcPts val="270"/>
                </a:spcBef>
                <a:spcAft>
                  <a:spcPts val="0"/>
                </a:spcAft>
                <a:buClr>
                  <a:schemeClr val="dk1"/>
                </a:buClr>
                <a:buSzPts val="1900"/>
                <a:buFont typeface="Calibri"/>
                <a:buChar char="•"/>
              </a:pPr>
              <a:r>
                <a:rPr b="0" i="1" lang="en-US" sz="1900" u="none" cap="none" strike="noStrike">
                  <a:solidFill>
                    <a:schemeClr val="dk1"/>
                  </a:solidFill>
                  <a:latin typeface="Calibri"/>
                  <a:ea typeface="Calibri"/>
                  <a:cs typeface="Calibri"/>
                  <a:sym typeface="Calibri"/>
                </a:rPr>
                <a:t>Providing philanthropic guidance</a:t>
              </a:r>
              <a:endParaRPr sz="1500"/>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grpSp>
        <p:nvGrpSpPr>
          <p:cNvPr id="566" name="Google Shape;566;p11"/>
          <p:cNvGrpSpPr/>
          <p:nvPr/>
        </p:nvGrpSpPr>
        <p:grpSpPr>
          <a:xfrm>
            <a:off x="838199" y="2158300"/>
            <a:ext cx="10705052" cy="3030131"/>
            <a:chOff x="0" y="729475"/>
            <a:chExt cx="10705052" cy="3030131"/>
          </a:xfrm>
        </p:grpSpPr>
        <p:sp>
          <p:nvSpPr>
            <p:cNvPr id="567" name="Google Shape;567;p11"/>
            <p:cNvSpPr/>
            <p:nvPr/>
          </p:nvSpPr>
          <p:spPr>
            <a:xfrm>
              <a:off x="0" y="729475"/>
              <a:ext cx="10705052" cy="1346724"/>
            </a:xfrm>
            <a:prstGeom prst="roundRect">
              <a:avLst>
                <a:gd fmla="val 10000" name="adj"/>
              </a:avLst>
            </a:prstGeom>
            <a:solidFill>
              <a:srgbClr val="D4E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1"/>
            <p:cNvSpPr/>
            <p:nvPr/>
          </p:nvSpPr>
          <p:spPr>
            <a:xfrm>
              <a:off x="407384" y="1032489"/>
              <a:ext cx="740698" cy="740698"/>
            </a:xfrm>
            <a:prstGeom prst="rect">
              <a:avLst/>
            </a:prstGeom>
            <a:blipFill rotWithShape="1">
              <a:blip r:embed="rId3">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1"/>
            <p:cNvSpPr/>
            <p:nvPr/>
          </p:nvSpPr>
          <p:spPr>
            <a:xfrm>
              <a:off x="1555467" y="729475"/>
              <a:ext cx="9149584" cy="134672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1"/>
            <p:cNvSpPr txBox="1"/>
            <p:nvPr/>
          </p:nvSpPr>
          <p:spPr>
            <a:xfrm>
              <a:off x="1555467" y="729475"/>
              <a:ext cx="9149584" cy="1346724"/>
            </a:xfrm>
            <a:prstGeom prst="rect">
              <a:avLst/>
            </a:prstGeom>
            <a:noFill/>
            <a:ln>
              <a:noFill/>
            </a:ln>
          </p:spPr>
          <p:txBody>
            <a:bodyPr anchorCtr="0" anchor="ctr" bIns="142525" lIns="142525" spcFirstLastPara="1" rIns="142525" wrap="square" tIns="142525">
              <a:noAutofit/>
            </a:bodyPr>
            <a:lstStyle/>
            <a:p>
              <a:pPr indent="0" lvl="0" marL="0" marR="0" rtl="0" algn="l">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260+ donor designed Funds for 60+ IEEE Program Partners supporting hundreds of awards, scholarships, and initiatives</a:t>
              </a:r>
              <a:endParaRPr/>
            </a:p>
          </p:txBody>
        </p:sp>
        <p:sp>
          <p:nvSpPr>
            <p:cNvPr id="571" name="Google Shape;571;p11"/>
            <p:cNvSpPr/>
            <p:nvPr/>
          </p:nvSpPr>
          <p:spPr>
            <a:xfrm>
              <a:off x="0" y="2412882"/>
              <a:ext cx="10705052" cy="1346724"/>
            </a:xfrm>
            <a:prstGeom prst="roundRect">
              <a:avLst>
                <a:gd fmla="val 10000" name="adj"/>
              </a:avLst>
            </a:prstGeom>
            <a:solidFill>
              <a:srgbClr val="D4E2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1"/>
            <p:cNvSpPr/>
            <p:nvPr/>
          </p:nvSpPr>
          <p:spPr>
            <a:xfrm>
              <a:off x="407384" y="2715895"/>
              <a:ext cx="740698" cy="740698"/>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1"/>
            <p:cNvSpPr/>
            <p:nvPr/>
          </p:nvSpPr>
          <p:spPr>
            <a:xfrm>
              <a:off x="1555467" y="2412882"/>
              <a:ext cx="9149584" cy="134672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11"/>
            <p:cNvSpPr txBox="1"/>
            <p:nvPr/>
          </p:nvSpPr>
          <p:spPr>
            <a:xfrm>
              <a:off x="1555467" y="2412882"/>
              <a:ext cx="9149584" cy="1346724"/>
            </a:xfrm>
            <a:prstGeom prst="rect">
              <a:avLst/>
            </a:prstGeom>
            <a:noFill/>
            <a:ln>
              <a:noFill/>
            </a:ln>
          </p:spPr>
          <p:txBody>
            <a:bodyPr anchorCtr="0" anchor="ctr" bIns="142525" lIns="142525" spcFirstLastPara="1" rIns="142525" wrap="square" tIns="142525">
              <a:noAutofit/>
            </a:bodyPr>
            <a:lstStyle/>
            <a:p>
              <a:pPr indent="0" lvl="0" marL="0" marR="0" rtl="0" algn="l">
                <a:lnSpc>
                  <a:spcPct val="100000"/>
                </a:lnSpc>
                <a:spcBef>
                  <a:spcPts val="0"/>
                </a:spcBef>
                <a:spcAft>
                  <a:spcPts val="0"/>
                </a:spcAft>
                <a:buClr>
                  <a:schemeClr val="dk1"/>
                </a:buClr>
                <a:buSzPts val="2500"/>
                <a:buFont typeface="Calibri"/>
                <a:buNone/>
              </a:pPr>
              <a:r>
                <a:rPr lang="en-US" sz="2500">
                  <a:solidFill>
                    <a:schemeClr val="dk1"/>
                  </a:solidFill>
                  <a:latin typeface="Calibri"/>
                  <a:ea typeface="Calibri"/>
                  <a:cs typeface="Calibri"/>
                  <a:sym typeface="Calibri"/>
                </a:rPr>
                <a:t>$74.2 MM Fund Balance of which $14.5 MM is unrestricted; almost 60 million is restricted by donors</a:t>
              </a:r>
              <a:endParaRPr b="1" i="1" sz="2500">
                <a:solidFill>
                  <a:schemeClr val="dk1"/>
                </a:solidFill>
                <a:latin typeface="Calibri"/>
                <a:ea typeface="Calibri"/>
                <a:cs typeface="Calibri"/>
                <a:sym typeface="Calibri"/>
              </a:endParaRPr>
            </a:p>
          </p:txBody>
        </p:sp>
      </p:grpSp>
      <p:sp>
        <p:nvSpPr>
          <p:cNvPr id="575" name="Google Shape;575;p11"/>
          <p:cNvSpPr txBox="1"/>
          <p:nvPr/>
        </p:nvSpPr>
        <p:spPr>
          <a:xfrm>
            <a:off x="3686023" y="338616"/>
            <a:ext cx="7249199" cy="814387"/>
          </a:xfrm>
          <a:prstGeom prst="rect">
            <a:avLst/>
          </a:prstGeom>
          <a:noFill/>
          <a:ln>
            <a:noFill/>
          </a:ln>
        </p:spPr>
        <p:txBody>
          <a:bodyPr anchorCtr="0" anchor="b" bIns="60950" lIns="121900" spcFirstLastPara="1" rIns="121900" wrap="square" tIns="60950">
            <a:normAutofit/>
          </a:bodyPr>
          <a:lstStyle/>
          <a:p>
            <a:pPr indent="0" lvl="0" marL="0" marR="0" rtl="0" algn="l">
              <a:lnSpc>
                <a:spcPct val="90000"/>
              </a:lnSpc>
              <a:spcBef>
                <a:spcPts val="0"/>
              </a:spcBef>
              <a:spcAft>
                <a:spcPts val="0"/>
              </a:spcAft>
              <a:buClr>
                <a:schemeClr val="dk1"/>
              </a:buClr>
              <a:buSzPts val="3400"/>
              <a:buFont typeface="Calibri"/>
              <a:buNone/>
            </a:pPr>
            <a:r>
              <a:rPr b="1" i="0" lang="en-US" sz="3400">
                <a:solidFill>
                  <a:schemeClr val="dk1"/>
                </a:solidFill>
                <a:latin typeface="Calibri"/>
                <a:ea typeface="Calibri"/>
                <a:cs typeface="Calibri"/>
                <a:sym typeface="Calibri"/>
              </a:rPr>
              <a:t>Funds as of 31 December 2023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5"/>
          <p:cNvSpPr txBox="1"/>
          <p:nvPr>
            <p:ph type="ctrTitle"/>
          </p:nvPr>
        </p:nvSpPr>
        <p:spPr>
          <a:xfrm>
            <a:off x="1524000" y="1198563"/>
            <a:ext cx="9144000" cy="23877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66A1"/>
              </a:buClr>
              <a:buSzPts val="6000"/>
              <a:buFont typeface="Calibri"/>
              <a:buNone/>
            </a:pPr>
            <a:r>
              <a:rPr lang="en-US"/>
              <a:t>Highlights of the AESS and IEEE Foundation </a:t>
            </a:r>
            <a:r>
              <a:rPr lang="en-US"/>
              <a:t>Partnership</a:t>
            </a:r>
            <a:endParaRPr sz="4000">
              <a:solidFill>
                <a:srgbClr val="7F7F7F"/>
              </a:solidFill>
            </a:endParaRPr>
          </a:p>
        </p:txBody>
      </p:sp>
    </p:spTree>
  </p:cSld>
  <p:clrMapOvr>
    <a:masterClrMapping/>
  </p:clrMapOvr>
  <p:transition spd="slow" p14:dur="1500">
    <p:random/>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grpSp>
        <p:nvGrpSpPr>
          <p:cNvPr id="586" name="Google Shape;586;g2d1b6436e5f_0_0"/>
          <p:cNvGrpSpPr/>
          <p:nvPr/>
        </p:nvGrpSpPr>
        <p:grpSpPr>
          <a:xfrm>
            <a:off x="635278" y="1182897"/>
            <a:ext cx="11121300" cy="4737000"/>
            <a:chOff x="0" y="0"/>
            <a:chExt cx="11121300" cy="4737000"/>
          </a:xfrm>
        </p:grpSpPr>
        <p:sp>
          <p:nvSpPr>
            <p:cNvPr id="587" name="Google Shape;587;g2d1b6436e5f_0_0"/>
            <p:cNvSpPr/>
            <p:nvPr/>
          </p:nvSpPr>
          <p:spPr>
            <a:xfrm>
              <a:off x="0" y="0"/>
              <a:ext cx="11121300" cy="4737000"/>
            </a:xfrm>
            <a:prstGeom prst="roundRect">
              <a:avLst>
                <a:gd fmla="val 8500" name="adj"/>
              </a:avLst>
            </a:prstGeom>
            <a:solidFill>
              <a:schemeClr val="lt1"/>
            </a:solidFill>
            <a:ln cap="flat" cmpd="sng" w="12700">
              <a:solidFill>
                <a:srgbClr val="659C40"/>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2d1b6436e5f_0_0"/>
            <p:cNvSpPr txBox="1"/>
            <p:nvPr/>
          </p:nvSpPr>
          <p:spPr>
            <a:xfrm>
              <a:off x="117932" y="117932"/>
              <a:ext cx="10885500" cy="4501200"/>
            </a:xfrm>
            <a:prstGeom prst="rect">
              <a:avLst/>
            </a:prstGeom>
            <a:noFill/>
            <a:ln>
              <a:noFill/>
            </a:ln>
          </p:spPr>
          <p:txBody>
            <a:bodyPr anchorCtr="0" anchor="t" bIns="29244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b="1" i="0" lang="en-US" sz="2600" u="none" cap="none" strike="noStrike">
                  <a:solidFill>
                    <a:schemeClr val="dk1"/>
                  </a:solidFill>
                  <a:latin typeface="Calibri"/>
                  <a:ea typeface="Calibri"/>
                  <a:cs typeface="Calibri"/>
                  <a:sym typeface="Calibri"/>
                </a:rPr>
                <a:t>IEEE Foundation Manages </a:t>
              </a:r>
              <a:endParaRPr>
                <a:solidFill>
                  <a:schemeClr val="dk1"/>
                </a:solidFill>
              </a:endParaRPr>
            </a:p>
            <a:p>
              <a:pPr indent="0" lvl="0" marL="0" marR="0" rtl="0" algn="ctr">
                <a:lnSpc>
                  <a:spcPct val="90000"/>
                </a:lnSpc>
                <a:spcBef>
                  <a:spcPts val="910"/>
                </a:spcBef>
                <a:spcAft>
                  <a:spcPts val="0"/>
                </a:spcAft>
                <a:buClr>
                  <a:schemeClr val="lt1"/>
                </a:buClr>
                <a:buSzPts val="2600"/>
                <a:buFont typeface="Calibri"/>
                <a:buNone/>
              </a:pPr>
              <a:r>
                <a:rPr b="1" i="0" lang="en-US" sz="2600" u="none" cap="none" strike="noStrike">
                  <a:solidFill>
                    <a:schemeClr val="dk1"/>
                  </a:solidFill>
                  <a:latin typeface="Calibri"/>
                  <a:ea typeface="Calibri"/>
                  <a:cs typeface="Calibri"/>
                  <a:sym typeface="Calibri"/>
                </a:rPr>
                <a:t>4 Donor </a:t>
              </a:r>
              <a:r>
                <a:rPr b="1" lang="en-US" sz="2600">
                  <a:solidFill>
                    <a:schemeClr val="dk1"/>
                  </a:solidFill>
                  <a:latin typeface="Calibri"/>
                  <a:ea typeface="Calibri"/>
                  <a:cs typeface="Calibri"/>
                  <a:sym typeface="Calibri"/>
                </a:rPr>
                <a:t>Designated</a:t>
              </a:r>
              <a:r>
                <a:rPr b="1" i="0" lang="en-US" sz="2600" u="none" cap="none" strike="noStrike">
                  <a:solidFill>
                    <a:schemeClr val="dk1"/>
                  </a:solidFill>
                  <a:latin typeface="Calibri"/>
                  <a:ea typeface="Calibri"/>
                  <a:cs typeface="Calibri"/>
                  <a:sym typeface="Calibri"/>
                </a:rPr>
                <a:t> Funds and Sub-Funds for</a:t>
              </a:r>
              <a:endParaRPr b="1" i="0" sz="2600" u="none" cap="none" strike="noStrike">
                <a:solidFill>
                  <a:schemeClr val="dk1"/>
                </a:solidFill>
                <a:latin typeface="Calibri"/>
                <a:ea typeface="Calibri"/>
                <a:cs typeface="Calibri"/>
                <a:sym typeface="Calibri"/>
              </a:endParaRPr>
            </a:p>
            <a:p>
              <a:pPr indent="0" lvl="0" marL="0" marR="0" rtl="0" algn="ctr">
                <a:lnSpc>
                  <a:spcPct val="90000"/>
                </a:lnSpc>
                <a:spcBef>
                  <a:spcPts val="910"/>
                </a:spcBef>
                <a:spcAft>
                  <a:spcPts val="0"/>
                </a:spcAft>
                <a:buClr>
                  <a:schemeClr val="lt1"/>
                </a:buClr>
                <a:buSzPts val="2600"/>
                <a:buFont typeface="Calibri"/>
                <a:buNone/>
              </a:pPr>
              <a:r>
                <a:rPr b="1" i="0" lang="en-US" sz="2600" u="none" cap="none" strike="noStrike">
                  <a:solidFill>
                    <a:schemeClr val="dk1"/>
                  </a:solidFill>
                  <a:latin typeface="Calibri"/>
                  <a:ea typeface="Calibri"/>
                  <a:cs typeface="Calibri"/>
                  <a:sym typeface="Calibri"/>
                </a:rPr>
                <a:t> IEEE Aerospace  and E</a:t>
              </a:r>
              <a:r>
                <a:rPr b="1" lang="en-US" sz="2600">
                  <a:solidFill>
                    <a:schemeClr val="dk1"/>
                  </a:solidFill>
                  <a:latin typeface="Calibri"/>
                  <a:ea typeface="Calibri"/>
                  <a:cs typeface="Calibri"/>
                  <a:sym typeface="Calibri"/>
                </a:rPr>
                <a:t>lectronic </a:t>
              </a:r>
              <a:r>
                <a:rPr b="1" i="0" lang="en-US" sz="2600" u="none" cap="none" strike="noStrike">
                  <a:solidFill>
                    <a:schemeClr val="dk1"/>
                  </a:solidFill>
                  <a:latin typeface="Calibri"/>
                  <a:ea typeface="Calibri"/>
                  <a:cs typeface="Calibri"/>
                  <a:sym typeface="Calibri"/>
                </a:rPr>
                <a:t> Systems Society (AESS)</a:t>
              </a:r>
              <a:endParaRPr>
                <a:solidFill>
                  <a:schemeClr val="dk1"/>
                </a:solidFill>
              </a:endParaRPr>
            </a:p>
            <a:p>
              <a:pPr indent="0" lvl="0" marL="0" marR="0" rtl="0" algn="ctr">
                <a:lnSpc>
                  <a:spcPct val="90000"/>
                </a:lnSpc>
                <a:spcBef>
                  <a:spcPts val="910"/>
                </a:spcBef>
                <a:spcAft>
                  <a:spcPts val="0"/>
                </a:spcAft>
                <a:buClr>
                  <a:schemeClr val="lt1"/>
                </a:buClr>
                <a:buSzPts val="2600"/>
                <a:buFont typeface="Calibri"/>
                <a:buNone/>
              </a:pPr>
              <a:r>
                <a:rPr b="1" i="0" lang="en-US" sz="2600" u="none" cap="none" strike="noStrike">
                  <a:solidFill>
                    <a:schemeClr val="dk1"/>
                  </a:solidFill>
                  <a:latin typeface="Calibri"/>
                  <a:ea typeface="Calibri"/>
                  <a:cs typeface="Calibri"/>
                  <a:sym typeface="Calibri"/>
                </a:rPr>
                <a:t>Total Fund Balance $175K as of 31 Dec 2023</a:t>
              </a:r>
              <a:endParaRPr>
                <a:solidFill>
                  <a:schemeClr val="dk1"/>
                </a:solidFill>
              </a:endParaRPr>
            </a:p>
          </p:txBody>
        </p:sp>
        <p:sp>
          <p:nvSpPr>
            <p:cNvPr id="589" name="Google Shape;589;g2d1b6436e5f_0_0"/>
            <p:cNvSpPr/>
            <p:nvPr/>
          </p:nvSpPr>
          <p:spPr>
            <a:xfrm>
              <a:off x="278032" y="2131671"/>
              <a:ext cx="5236200" cy="2131800"/>
            </a:xfrm>
            <a:prstGeom prst="roundRect">
              <a:avLst>
                <a:gd fmla="val 10500" name="adj"/>
              </a:avLst>
            </a:prstGeom>
            <a:solidFill>
              <a:srgbClr val="D4E2CE">
                <a:alpha val="89800"/>
              </a:srgbClr>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2d1b6436e5f_0_0"/>
            <p:cNvSpPr txBox="1"/>
            <p:nvPr/>
          </p:nvSpPr>
          <p:spPr>
            <a:xfrm>
              <a:off x="343588" y="2197227"/>
              <a:ext cx="5105100" cy="2000700"/>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Length of Use</a:t>
              </a:r>
              <a:endParaRPr/>
            </a:p>
            <a:p>
              <a:pPr indent="-228600" lvl="1" marL="228600" marR="0" rtl="0" algn="l">
                <a:lnSpc>
                  <a:spcPct val="90000"/>
                </a:lnSpc>
                <a:spcBef>
                  <a:spcPts val="112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1 – Until Depleted</a:t>
              </a:r>
              <a:endParaRPr/>
            </a:p>
            <a:p>
              <a:pPr indent="-228600" lvl="1" marL="228600" marR="0" rtl="0" algn="l">
                <a:lnSpc>
                  <a:spcPct val="90000"/>
                </a:lnSpc>
                <a:spcBef>
                  <a:spcPts val="375"/>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3</a:t>
              </a:r>
              <a:r>
                <a:rPr b="0" i="0" lang="en-US" sz="2500" u="none" cap="none" strike="noStrike">
                  <a:solidFill>
                    <a:schemeClr val="dk1"/>
                  </a:solidFill>
                  <a:latin typeface="Calibri"/>
                  <a:ea typeface="Calibri"/>
                  <a:cs typeface="Calibri"/>
                  <a:sym typeface="Calibri"/>
                </a:rPr>
                <a:t> – Fund Functioning as Endowment</a:t>
              </a:r>
              <a:endParaRPr/>
            </a:p>
          </p:txBody>
        </p:sp>
        <p:sp>
          <p:nvSpPr>
            <p:cNvPr id="591" name="Google Shape;591;g2d1b6436e5f_0_0"/>
            <p:cNvSpPr/>
            <p:nvPr/>
          </p:nvSpPr>
          <p:spPr>
            <a:xfrm>
              <a:off x="5596893" y="2131671"/>
              <a:ext cx="5236200" cy="2131800"/>
            </a:xfrm>
            <a:prstGeom prst="roundRect">
              <a:avLst>
                <a:gd fmla="val 10500" name="adj"/>
              </a:avLst>
            </a:prstGeom>
            <a:solidFill>
              <a:srgbClr val="D4E2CE">
                <a:alpha val="89800"/>
              </a:srgbClr>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2d1b6436e5f_0_0"/>
            <p:cNvSpPr txBox="1"/>
            <p:nvPr/>
          </p:nvSpPr>
          <p:spPr>
            <a:xfrm>
              <a:off x="5662449" y="2197227"/>
              <a:ext cx="5105100" cy="2000700"/>
            </a:xfrm>
            <a:prstGeom prst="rect">
              <a:avLst/>
            </a:prstGeom>
            <a:noFill/>
            <a:ln>
              <a:noFill/>
            </a:ln>
          </p:spPr>
          <p:txBody>
            <a:bodyPr anchorCtr="0" anchor="t" bIns="121900" lIns="121900" spcFirstLastPara="1" rIns="121900" wrap="square" tIns="121900">
              <a:noAutofit/>
            </a:bodyPr>
            <a:lstStyle/>
            <a:p>
              <a:pPr indent="0" lvl="0" marL="0" marR="0" rtl="0" algn="l">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Program Pillars</a:t>
              </a:r>
              <a:endParaRPr b="0" i="0" sz="3200" u="none" cap="none" strike="noStrike">
                <a:solidFill>
                  <a:schemeClr val="dk1"/>
                </a:solidFill>
                <a:latin typeface="Calibri"/>
                <a:ea typeface="Calibri"/>
                <a:cs typeface="Calibri"/>
                <a:sym typeface="Calibri"/>
              </a:endParaRPr>
            </a:p>
            <a:p>
              <a:pPr indent="-228600" lvl="1" marL="228600" marR="0" rtl="0" algn="l">
                <a:lnSpc>
                  <a:spcPct val="90000"/>
                </a:lnSpc>
                <a:spcBef>
                  <a:spcPts val="112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2 – Educate</a:t>
              </a:r>
              <a:endParaRPr/>
            </a:p>
            <a:p>
              <a:pPr indent="-228600" lvl="1" marL="228600" marR="0" rtl="0" algn="l">
                <a:lnSpc>
                  <a:spcPct val="90000"/>
                </a:lnSpc>
                <a:spcBef>
                  <a:spcPts val="375"/>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2 - Energize</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graphicFrame>
        <p:nvGraphicFramePr>
          <p:cNvPr id="598" name="Google Shape;598;g2d1b6436e5f_0_11"/>
          <p:cNvGraphicFramePr/>
          <p:nvPr/>
        </p:nvGraphicFramePr>
        <p:xfrm>
          <a:off x="248412" y="908522"/>
          <a:ext cx="3000000" cy="3000000"/>
        </p:xfrm>
        <a:graphic>
          <a:graphicData uri="http://schemas.openxmlformats.org/drawingml/2006/table">
            <a:tbl>
              <a:tblPr bandRow="1" firstRow="1">
                <a:noFill/>
                <a:tableStyleId>{4DA8E26A-D86F-4C74-982A-62CB6423EFE5}</a:tableStyleId>
              </a:tblPr>
              <a:tblGrid>
                <a:gridCol w="2923800"/>
                <a:gridCol w="1809375"/>
                <a:gridCol w="5334000"/>
                <a:gridCol w="1628025"/>
              </a:tblGrid>
              <a:tr h="370850">
                <a:tc>
                  <a:txBody>
                    <a:bodyPr/>
                    <a:lstStyle/>
                    <a:p>
                      <a:pPr indent="0" lvl="0" marL="0" marR="0" rtl="0" algn="l">
                        <a:spcBef>
                          <a:spcPts val="0"/>
                        </a:spcBef>
                        <a:spcAft>
                          <a:spcPts val="0"/>
                        </a:spcAft>
                        <a:buNone/>
                      </a:pPr>
                      <a:r>
                        <a:rPr lang="en-US" sz="1800" u="sng" cap="none" strike="noStrike"/>
                        <a:t>Fund Name</a:t>
                      </a:r>
                      <a:endParaRPr u="sng"/>
                    </a:p>
                  </a:txBody>
                  <a:tcPr marT="45725" marB="45725" marR="91450" marL="91450"/>
                </a:tc>
                <a:tc>
                  <a:txBody>
                    <a:bodyPr/>
                    <a:lstStyle/>
                    <a:p>
                      <a:pPr indent="0" lvl="0" marL="0" marR="0" rtl="0" algn="l">
                        <a:spcBef>
                          <a:spcPts val="0"/>
                        </a:spcBef>
                        <a:spcAft>
                          <a:spcPts val="0"/>
                        </a:spcAft>
                        <a:buNone/>
                      </a:pPr>
                      <a:r>
                        <a:rPr lang="en-US" sz="1800" u="sng"/>
                        <a:t>Length of Use</a:t>
                      </a:r>
                      <a:endParaRPr u="sng"/>
                    </a:p>
                  </a:txBody>
                  <a:tcPr marT="45725" marB="45725" marR="91450" marL="91450"/>
                </a:tc>
                <a:tc>
                  <a:txBody>
                    <a:bodyPr/>
                    <a:lstStyle/>
                    <a:p>
                      <a:pPr indent="0" lvl="0" marL="0" marR="0" rtl="0" algn="l">
                        <a:spcBef>
                          <a:spcPts val="0"/>
                        </a:spcBef>
                        <a:spcAft>
                          <a:spcPts val="0"/>
                        </a:spcAft>
                        <a:buNone/>
                      </a:pPr>
                      <a:r>
                        <a:rPr lang="en-US" sz="1800" u="sng"/>
                        <a:t>Purpose</a:t>
                      </a:r>
                      <a:endParaRPr u="sng"/>
                    </a:p>
                  </a:txBody>
                  <a:tcPr marT="45725" marB="45725" marR="91450" marL="91450"/>
                </a:tc>
                <a:tc>
                  <a:txBody>
                    <a:bodyPr/>
                    <a:lstStyle/>
                    <a:p>
                      <a:pPr indent="0" lvl="0" marL="0" marR="0" rtl="0" algn="l">
                        <a:spcBef>
                          <a:spcPts val="0"/>
                        </a:spcBef>
                        <a:spcAft>
                          <a:spcPts val="0"/>
                        </a:spcAft>
                        <a:buNone/>
                      </a:pPr>
                      <a:r>
                        <a:rPr lang="en-US" sz="1800" u="sng"/>
                        <a:t>Fund Balance 31 Dec 2023</a:t>
                      </a:r>
                      <a:endParaRPr u="sng"/>
                    </a:p>
                  </a:txBody>
                  <a:tcPr marT="45725" marB="45725" marR="91450" marL="91450"/>
                </a:tc>
              </a:tr>
              <a:tr h="370850">
                <a:tc>
                  <a:txBody>
                    <a:bodyPr/>
                    <a:lstStyle/>
                    <a:p>
                      <a:pPr indent="0" lvl="0" marL="0" marR="0" rtl="0" algn="l">
                        <a:spcBef>
                          <a:spcPts val="0"/>
                        </a:spcBef>
                        <a:spcAft>
                          <a:spcPts val="0"/>
                        </a:spcAft>
                        <a:buNone/>
                      </a:pPr>
                      <a:r>
                        <a:rPr lang="en-US" sz="1700"/>
                        <a:t>Fred Nathanson Memorial Radar Education Fund</a:t>
                      </a:r>
                      <a:endParaRPr sz="1300"/>
                    </a:p>
                  </a:txBody>
                  <a:tcPr marT="45725" marB="45725" marR="91450" marL="91450"/>
                </a:tc>
                <a:tc>
                  <a:txBody>
                    <a:bodyPr/>
                    <a:lstStyle/>
                    <a:p>
                      <a:pPr indent="0" lvl="0" marL="0" marR="0" rtl="0" algn="l">
                        <a:spcBef>
                          <a:spcPts val="0"/>
                        </a:spcBef>
                        <a:spcAft>
                          <a:spcPts val="0"/>
                        </a:spcAft>
                        <a:buNone/>
                      </a:pPr>
                      <a:r>
                        <a:rPr lang="en-US" sz="1700"/>
                        <a:t>Until Depleted</a:t>
                      </a:r>
                      <a:endParaRPr sz="1300"/>
                    </a:p>
                  </a:txBody>
                  <a:tcPr marT="45725" marB="45725" marR="91450" marL="91450"/>
                </a:tc>
                <a:tc>
                  <a:txBody>
                    <a:bodyPr/>
                    <a:lstStyle/>
                    <a:p>
                      <a:pPr indent="0" lvl="0" marL="0" marR="0" rtl="0" algn="l">
                        <a:spcBef>
                          <a:spcPts val="0"/>
                        </a:spcBef>
                        <a:spcAft>
                          <a:spcPts val="0"/>
                        </a:spcAft>
                        <a:buNone/>
                      </a:pPr>
                      <a:r>
                        <a:rPr lang="en-US" sz="1700"/>
                        <a:t>Supports additive $1,000 Education Grant for the recipient of the Fred Nathanson Memorial Radar Award</a:t>
                      </a:r>
                      <a:endParaRPr sz="1300"/>
                    </a:p>
                  </a:txBody>
                  <a:tcPr marT="45725" marB="45725" marR="91450" marL="91450"/>
                </a:tc>
                <a:tc>
                  <a:txBody>
                    <a:bodyPr/>
                    <a:lstStyle/>
                    <a:p>
                      <a:pPr indent="0" lvl="0" marL="0" marR="0" rtl="0" algn="r">
                        <a:spcBef>
                          <a:spcPts val="0"/>
                        </a:spcBef>
                        <a:spcAft>
                          <a:spcPts val="0"/>
                        </a:spcAft>
                        <a:buNone/>
                      </a:pPr>
                      <a:r>
                        <a:rPr b="0" i="0" lang="en-US" sz="1700"/>
                        <a:t>$22,236</a:t>
                      </a:r>
                      <a:endParaRPr sz="1300"/>
                    </a:p>
                  </a:txBody>
                  <a:tcPr marT="45725" marB="45725" marR="91450" marL="91450"/>
                </a:tc>
              </a:tr>
              <a:tr h="370850">
                <a:tc>
                  <a:txBody>
                    <a:bodyPr/>
                    <a:lstStyle/>
                    <a:p>
                      <a:pPr indent="0" lvl="0" marL="0" marR="0" rtl="0" algn="l">
                        <a:spcBef>
                          <a:spcPts val="0"/>
                        </a:spcBef>
                        <a:spcAft>
                          <a:spcPts val="0"/>
                        </a:spcAft>
                        <a:buNone/>
                      </a:pPr>
                      <a:r>
                        <a:rPr lang="en-US" sz="1700"/>
                        <a:t>IEEE AESS Michael Wicks Fund</a:t>
                      </a:r>
                      <a:endParaRPr sz="13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700"/>
                        <a:t>Fund Functioning as Endowment</a:t>
                      </a:r>
                      <a:endParaRPr sz="1300"/>
                    </a:p>
                  </a:txBody>
                  <a:tcPr marT="45725" marB="45725" marR="91450" marL="91450"/>
                </a:tc>
                <a:tc>
                  <a:txBody>
                    <a:bodyPr/>
                    <a:lstStyle/>
                    <a:p>
                      <a:pPr indent="0" lvl="0" marL="0" marR="0" rtl="0" algn="l">
                        <a:spcBef>
                          <a:spcPts val="0"/>
                        </a:spcBef>
                        <a:spcAft>
                          <a:spcPts val="0"/>
                        </a:spcAft>
                        <a:buNone/>
                      </a:pPr>
                      <a:r>
                        <a:rPr lang="en-US" sz="1700"/>
                        <a:t>Provides long-term support for the IEEE AESS Michael C. Wicks Radar Student Travel Grant program. AESS may spend up to 4% of the prior year fund balance to provide travel support graduate students.</a:t>
                      </a:r>
                      <a:endParaRPr sz="1300"/>
                    </a:p>
                  </a:txBody>
                  <a:tcPr marT="45725" marB="45725" marR="91450" marL="91450"/>
                </a:tc>
                <a:tc>
                  <a:txBody>
                    <a:bodyPr/>
                    <a:lstStyle/>
                    <a:p>
                      <a:pPr indent="0" lvl="0" marL="0" marR="0" rtl="0" algn="r">
                        <a:spcBef>
                          <a:spcPts val="0"/>
                        </a:spcBef>
                        <a:spcAft>
                          <a:spcPts val="0"/>
                        </a:spcAft>
                        <a:buNone/>
                      </a:pPr>
                      <a:r>
                        <a:rPr lang="en-US" sz="1700"/>
                        <a:t>$121,507</a:t>
                      </a:r>
                      <a:endParaRPr sz="1300"/>
                    </a:p>
                  </a:txBody>
                  <a:tcPr marT="45725" marB="45725" marR="91450" marL="91450"/>
                </a:tc>
              </a:tr>
              <a:tr h="370850">
                <a:tc>
                  <a:txBody>
                    <a:bodyPr/>
                    <a:lstStyle/>
                    <a:p>
                      <a:pPr indent="0" lvl="0" marL="0" marR="0" rtl="0" algn="l">
                        <a:spcBef>
                          <a:spcPts val="0"/>
                        </a:spcBef>
                        <a:spcAft>
                          <a:spcPts val="0"/>
                        </a:spcAft>
                        <a:buNone/>
                      </a:pPr>
                      <a:r>
                        <a:rPr lang="en-US" sz="1700"/>
                        <a:t>AESS Warren D. White Memorial Fund</a:t>
                      </a:r>
                      <a:endParaRPr sz="13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700"/>
                        <a:t>Fund Functioning as Endowment</a:t>
                      </a:r>
                      <a:endParaRPr sz="1300"/>
                    </a:p>
                  </a:txBody>
                  <a:tcPr marT="45725" marB="45725" marR="91450" marL="91450"/>
                </a:tc>
                <a:tc>
                  <a:txBody>
                    <a:bodyPr/>
                    <a:lstStyle/>
                    <a:p>
                      <a:pPr indent="0" lvl="0" marL="0" marR="0" rtl="0" algn="l">
                        <a:spcBef>
                          <a:spcPts val="0"/>
                        </a:spcBef>
                        <a:spcAft>
                          <a:spcPts val="0"/>
                        </a:spcAft>
                        <a:buNone/>
                      </a:pPr>
                      <a:r>
                        <a:rPr lang="en-US" sz="1700"/>
                        <a:t>Supports the Warren D. White Award for Excellence in Radar Engineering (cash prize, plaque and travel expenses)</a:t>
                      </a:r>
                      <a:endParaRPr sz="1300"/>
                    </a:p>
                  </a:txBody>
                  <a:tcPr marT="45725" marB="45725" marR="91450" marL="91450"/>
                </a:tc>
                <a:tc>
                  <a:txBody>
                    <a:bodyPr/>
                    <a:lstStyle/>
                    <a:p>
                      <a:pPr indent="0" lvl="0" marL="0" marR="0" rtl="0" algn="r">
                        <a:spcBef>
                          <a:spcPts val="0"/>
                        </a:spcBef>
                        <a:spcAft>
                          <a:spcPts val="0"/>
                        </a:spcAft>
                        <a:buNone/>
                      </a:pPr>
                      <a:r>
                        <a:rPr lang="en-US" sz="1700"/>
                        <a:t>$5,845</a:t>
                      </a:r>
                      <a:endParaRPr sz="1300"/>
                    </a:p>
                  </a:txBody>
                  <a:tcPr marT="45725" marB="45725" marR="91450" marL="91450"/>
                </a:tc>
              </a:tr>
              <a:tr h="366100">
                <a:tc>
                  <a:txBody>
                    <a:bodyPr/>
                    <a:lstStyle/>
                    <a:p>
                      <a:pPr indent="0" lvl="0" marL="0" marR="0" rtl="0" algn="l">
                        <a:spcBef>
                          <a:spcPts val="0"/>
                        </a:spcBef>
                        <a:spcAft>
                          <a:spcPts val="0"/>
                        </a:spcAft>
                        <a:buNone/>
                      </a:pPr>
                      <a:r>
                        <a:rPr lang="en-US" sz="1700"/>
                        <a:t>Walter R. Fried Memorial Fund</a:t>
                      </a:r>
                      <a:endParaRPr sz="13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700"/>
                        <a:t>Fund Functioning as Endowment</a:t>
                      </a:r>
                      <a:endParaRPr sz="1300"/>
                    </a:p>
                  </a:txBody>
                  <a:tcPr marT="45725" marB="45725" marR="91450" marL="91450"/>
                </a:tc>
                <a:tc>
                  <a:txBody>
                    <a:bodyPr/>
                    <a:lstStyle/>
                    <a:p>
                      <a:pPr indent="0" lvl="0" marL="0" marR="0" rtl="0" algn="l">
                        <a:spcBef>
                          <a:spcPts val="0"/>
                        </a:spcBef>
                        <a:spcAft>
                          <a:spcPts val="0"/>
                        </a:spcAft>
                        <a:buNone/>
                      </a:pPr>
                      <a:r>
                        <a:rPr lang="en-US" sz="1700"/>
                        <a:t>Supports The Walter R. Fried PLANS Best Paper Award in Navigation (cash prize &amp; plaque). Awarded biennially in odd  years during IEEE Position, Location and Navigation Symposium (PLANS)</a:t>
                      </a:r>
                      <a:endParaRPr sz="1300"/>
                    </a:p>
                    <a:p>
                      <a:pPr indent="0" lvl="0" marL="0" marR="0" rtl="0" algn="l">
                        <a:spcBef>
                          <a:spcPts val="0"/>
                        </a:spcBef>
                        <a:spcAft>
                          <a:spcPts val="0"/>
                        </a:spcAft>
                        <a:buNone/>
                      </a:pPr>
                      <a:r>
                        <a:t/>
                      </a:r>
                      <a:endParaRPr sz="1700"/>
                    </a:p>
                  </a:txBody>
                  <a:tcPr marT="45725" marB="45725" marR="91450" marL="91450"/>
                </a:tc>
                <a:tc>
                  <a:txBody>
                    <a:bodyPr/>
                    <a:lstStyle/>
                    <a:p>
                      <a:pPr indent="0" lvl="0" marL="0" marR="0" rtl="0" algn="r">
                        <a:spcBef>
                          <a:spcPts val="0"/>
                        </a:spcBef>
                        <a:spcAft>
                          <a:spcPts val="0"/>
                        </a:spcAft>
                        <a:buNone/>
                      </a:pPr>
                      <a:r>
                        <a:rPr lang="en-US" sz="1700"/>
                        <a:t>$26,382</a:t>
                      </a:r>
                      <a:endParaRPr sz="1300"/>
                    </a:p>
                  </a:txBody>
                  <a:tcPr marT="45725" marB="45725" marR="91450" marL="91450"/>
                </a:tc>
              </a:tr>
            </a:tbl>
          </a:graphicData>
        </a:graphic>
      </p:graphicFrame>
      <p:sp>
        <p:nvSpPr>
          <p:cNvPr id="599" name="Google Shape;599;g2d1b6436e5f_0_11"/>
          <p:cNvSpPr txBox="1"/>
          <p:nvPr>
            <p:ph type="title"/>
          </p:nvPr>
        </p:nvSpPr>
        <p:spPr>
          <a:xfrm>
            <a:off x="534257" y="309634"/>
            <a:ext cx="11250300" cy="5532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3400"/>
              <a:buFont typeface="Calibri"/>
              <a:buNone/>
            </a:pPr>
            <a:r>
              <a:rPr lang="en-US">
                <a:solidFill>
                  <a:schemeClr val="dk1"/>
                </a:solidFill>
              </a:rPr>
              <a:t>AESS Funds - Detail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2d08ca6fb0e_0_0"/>
          <p:cNvSpPr txBox="1"/>
          <p:nvPr>
            <p:ph type="ctrTitle"/>
          </p:nvPr>
        </p:nvSpPr>
        <p:spPr>
          <a:xfrm>
            <a:off x="1524000" y="1122378"/>
            <a:ext cx="9144000" cy="2946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66A1"/>
              </a:buClr>
              <a:buSzPts val="6000"/>
              <a:buFont typeface="Calibri"/>
              <a:buNone/>
            </a:pPr>
            <a:r>
              <a:rPr lang="en-US"/>
              <a:t>Support IEEE and AESS by Supporting the IEEE Foundation</a:t>
            </a:r>
            <a:endParaRPr sz="4000">
              <a:solidFill>
                <a:srgbClr val="7F7F7F"/>
              </a:solidFill>
            </a:endParaRPr>
          </a:p>
        </p:txBody>
      </p:sp>
      <p:sp>
        <p:nvSpPr>
          <p:cNvPr id="605" name="Google Shape;605;g2d08ca6fb0e_0_0"/>
          <p:cNvSpPr txBox="1"/>
          <p:nvPr>
            <p:ph idx="1" type="subTitle"/>
          </p:nvPr>
        </p:nvSpPr>
        <p:spPr>
          <a:xfrm>
            <a:off x="1617950" y="3959015"/>
            <a:ext cx="9144000" cy="335400"/>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90000"/>
              </a:lnSpc>
              <a:spcBef>
                <a:spcPts val="0"/>
              </a:spcBef>
              <a:spcAft>
                <a:spcPts val="0"/>
              </a:spcAft>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eme 1">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2016-10-24T19:40:55Z</dcterms:created>
  <dc:creator>Microsoft Office User</dc:creator>
</cp:coreProperties>
</file>