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5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</a:t>
            </a: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Industry Relations</a:t>
            </a:r>
            <a:endParaRPr sz="36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en-US" sz="2900" i="1" dirty="0">
                <a:solidFill>
                  <a:schemeClr val="bg1">
                    <a:lumMod val="85000"/>
                  </a:schemeClr>
                </a:solidFill>
              </a:rPr>
              <a:t>Barry C Tilton, P.E., PMP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800" dirty="0"/>
              <a:t>Helped IEEE-USA establish their Space Committee to work policy related issues in our focus areas – Committee is active and we are involved in defining tech and policy agenda</a:t>
            </a:r>
          </a:p>
          <a:p>
            <a:r>
              <a:rPr lang="en-US" dirty="0"/>
              <a:t>(Continued) Formally planning AESS industry engagement presence at 2026 GRSS IGARSS in Washington</a:t>
            </a:r>
          </a:p>
          <a:p>
            <a:r>
              <a:rPr lang="en-US" dirty="0"/>
              <a:t>Sat as panelist for IEEE virtual job fair as AESS Industry Rep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en-US" sz="2800" dirty="0"/>
              <a:t>What is the most important goal you want to achieve in 2026?</a:t>
            </a:r>
          </a:p>
          <a:p>
            <a:pPr lvl="1"/>
            <a:r>
              <a:rPr lang="en-US" sz="2400" b="1" dirty="0"/>
              <a:t>Establish connection to corporate membership pipeline infrastructure</a:t>
            </a:r>
          </a:p>
          <a:p>
            <a:r>
              <a:rPr lang="en-US" sz="2800" dirty="0"/>
              <a:t>Select 1-3 for this year</a:t>
            </a:r>
          </a:p>
          <a:p>
            <a:pPr lvl="1"/>
            <a:r>
              <a:rPr lang="en-US" sz="2400" dirty="0"/>
              <a:t>Increase connectivity/interchange with adjacent industry focused Societies (in and out of IEEE) – holdover from last year – reemphasizing </a:t>
            </a:r>
          </a:p>
          <a:p>
            <a:pPr lvl="1"/>
            <a:r>
              <a:rPr lang="en-US" sz="2400" dirty="0"/>
              <a:t>Leverage new IEEE Government Policy Committee to work international space and electronics cooperation during the current tense political climate</a:t>
            </a:r>
          </a:p>
          <a:p>
            <a:pPr lvl="1"/>
            <a:r>
              <a:rPr lang="en-US" sz="2400" dirty="0"/>
              <a:t>Work on determining bridge to classified (e.g. NATO, US, UK, etc</a:t>
            </a:r>
            <a:r>
              <a:rPr lang="en-US" dirty="0"/>
              <a:t>.) work where there is technology leveraging to do</a:t>
            </a:r>
            <a:endParaRPr lang="en-US" sz="2400" dirty="0"/>
          </a:p>
          <a:p>
            <a:pPr lvl="1"/>
            <a:endParaRPr lang="en-US" sz="2400" dirty="0"/>
          </a:p>
          <a:p>
            <a:r>
              <a:rPr lang="en-US" sz="2800" dirty="0"/>
              <a:t>What do you need in terms of resources and support to accomplish this goal?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Re-establishing for this year…</a:t>
            </a:r>
            <a:r>
              <a:rPr lang="en-US" sz="2400" b="1" dirty="0"/>
              <a:t>Funds (amount TBD shortly) to support partnership with IEEE-USA to create a “punch reel” video we can show at conferences, on line and in partner events that highlight AESS potential and scope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1-3 goals that relate to the vision for your area for the next 2-5 years.</a:t>
            </a:r>
          </a:p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</a:pPr>
            <a:endParaRPr lang="en-US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Continuing from last year…</a:t>
            </a:r>
          </a:p>
          <a:p>
            <a:pPr marL="228600" lvl="8" indent="-228600">
              <a:lnSpc>
                <a:spcPct val="90000"/>
              </a:lnSpc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400" dirty="0"/>
          </a:p>
          <a:p>
            <a:pPr marL="228600" lvl="8" indent="-228600">
              <a:lnSpc>
                <a:spcPct val="90000"/>
              </a:lnSpc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400" dirty="0"/>
              <a:t>Grow </a:t>
            </a:r>
            <a:r>
              <a:rPr lang="en-US" sz="2400" u="sng" dirty="0"/>
              <a:t>involved</a:t>
            </a:r>
            <a:r>
              <a:rPr lang="en-US" sz="2400" dirty="0"/>
              <a:t> membership in all aerospace electronic systems areas</a:t>
            </a:r>
          </a:p>
          <a:p>
            <a:pPr lvl="8">
              <a:lnSpc>
                <a:spcPct val="90000"/>
              </a:lnSpc>
              <a:buClr>
                <a:srgbClr val="0066A1"/>
              </a:buClr>
              <a:buSzPts val="2200"/>
            </a:pPr>
            <a:endParaRPr lang="en-US" sz="2400" dirty="0"/>
          </a:p>
          <a:p>
            <a:pPr marL="228600" lvl="8" indent="-228600">
              <a:lnSpc>
                <a:spcPct val="90000"/>
              </a:lnSpc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400" dirty="0"/>
              <a:t>Increase industry participation in committee (we overlap with board a lot), conference planning and execution</a:t>
            </a:r>
          </a:p>
          <a:p>
            <a:pPr lvl="8">
              <a:lnSpc>
                <a:spcPct val="90000"/>
              </a:lnSpc>
              <a:buClr>
                <a:srgbClr val="0066A1"/>
              </a:buClr>
              <a:buSzPts val="2200"/>
            </a:pPr>
            <a:endParaRPr lang="en-US" sz="2400" dirty="0"/>
          </a:p>
          <a:p>
            <a:pPr marL="228600" lvl="8" indent="-228600">
              <a:lnSpc>
                <a:spcPct val="90000"/>
              </a:lnSpc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400" dirty="0"/>
              <a:t>Engage YP members and educate them on what industry careers offer (vice academia) in entry and growth positions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blockers or challenges that are preventing you from accomplishing the short and long-term objectives?</a:t>
            </a:r>
          </a:p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</a:pPr>
            <a:endParaRPr lang="en-US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AESS despite the name is very much focused on radar</a:t>
            </a:r>
          </a:p>
          <a:p>
            <a:pPr lvl="1"/>
            <a:endParaRPr lang="en-US" sz="2400" b="1" dirty="0"/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The radar effort is sound and strong, but doesn’t create a path for engagement on:  other remote sensing systems, GNC, avionics and control systems, etc.  Some of these are handled by other societies, but there SHOULD be a strong interface and professional exchange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393</Words>
  <Application>Microsoft Office PowerPoint</Application>
  <PresentationFormat>Widescreen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Merriweather Sans</vt:lpstr>
      <vt:lpstr>Noto Sans Symbols</vt:lpstr>
      <vt:lpstr>Office Theme</vt:lpstr>
      <vt:lpstr>PowerPoint Presentation</vt:lpstr>
      <vt:lpstr>Recent Accomplishments</vt:lpstr>
      <vt:lpstr>Short-Term Goals</vt:lpstr>
      <vt:lpstr>Long-Term Goals</vt:lpstr>
      <vt:lpstr>Current Challenges &amp;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Hough,Mackenzie C</dc:creator>
  <cp:lastModifiedBy>Tilton Barry C NRO USA CTR</cp:lastModifiedBy>
  <cp:revision>2</cp:revision>
  <dcterms:created xsi:type="dcterms:W3CDTF">2020-06-23T20:53:44Z</dcterms:created>
  <dcterms:modified xsi:type="dcterms:W3CDTF">2026-01-28T22:01:32Z</dcterms:modified>
</cp:coreProperties>
</file>