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8" r:id="rId3"/>
    <p:sldId id="259" r:id="rId4"/>
    <p:sldId id="264" r:id="rId5"/>
    <p:sldId id="261" r:id="rId6"/>
    <p:sldId id="265" r:id="rId7"/>
    <p:sldId id="271" r:id="rId8"/>
    <p:sldId id="267" r:id="rId9"/>
    <p:sldId id="269" r:id="rId10"/>
    <p:sldId id="272" r:id="rId11"/>
    <p:sldId id="270"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uT47vKe53E6vW/nIBgFyOnte6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CA83D-595D-4300-ABAD-8DF84435D9BC}" v="73" dt="2026-02-01T04:30:30.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24" autoAdjust="0"/>
  </p:normalViewPr>
  <p:slideViewPr>
    <p:cSldViewPr snapToGrid="0">
      <p:cViewPr varScale="1">
        <p:scale>
          <a:sx n="68" d="100"/>
          <a:sy n="68" d="100"/>
        </p:scale>
        <p:origin x="84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Lo Monte" userId="415bee6827473e78" providerId="LiveId" clId="{F84DE561-F28E-44F5-9A78-1AB289BB5536}"/>
    <pc:docChg chg="custSel addSld modSld sldOrd">
      <pc:chgData name="Lorenzo Lo Monte" userId="415bee6827473e78" providerId="LiveId" clId="{F84DE561-F28E-44F5-9A78-1AB289BB5536}" dt="2026-02-01T04:30:30.453" v="116" actId="20577"/>
      <pc:docMkLst>
        <pc:docMk/>
      </pc:docMkLst>
      <pc:sldChg chg="delSp modSp mod">
        <pc:chgData name="Lorenzo Lo Monte" userId="415bee6827473e78" providerId="LiveId" clId="{F84DE561-F28E-44F5-9A78-1AB289BB5536}" dt="2026-02-01T04:23:40.444" v="22" actId="20577"/>
        <pc:sldMkLst>
          <pc:docMk/>
          <pc:sldMk cId="0" sldId="258"/>
        </pc:sldMkLst>
        <pc:spChg chg="mod">
          <ac:chgData name="Lorenzo Lo Monte" userId="415bee6827473e78" providerId="LiveId" clId="{F84DE561-F28E-44F5-9A78-1AB289BB5536}" dt="2026-02-01T04:23:40.444" v="22" actId="20577"/>
          <ac:spMkLst>
            <pc:docMk/>
            <pc:sldMk cId="0" sldId="258"/>
            <ac:spMk id="18" creationId="{F9C15F51-3580-4AEA-AE43-6BC3444154F0}"/>
          </ac:spMkLst>
        </pc:spChg>
        <pc:spChg chg="del">
          <ac:chgData name="Lorenzo Lo Monte" userId="415bee6827473e78" providerId="LiveId" clId="{F84DE561-F28E-44F5-9A78-1AB289BB5536}" dt="2026-02-01T04:21:01.602" v="17" actId="478"/>
          <ac:spMkLst>
            <pc:docMk/>
            <pc:sldMk cId="0" sldId="258"/>
            <ac:spMk id="97" creationId="{00000000-0000-0000-0000-000000000000}"/>
          </ac:spMkLst>
        </pc:spChg>
      </pc:sldChg>
      <pc:sldChg chg="modSp mod">
        <pc:chgData name="Lorenzo Lo Monte" userId="415bee6827473e78" providerId="LiveId" clId="{F84DE561-F28E-44F5-9A78-1AB289BB5536}" dt="2026-02-01T04:24:11.904" v="44" actId="20577"/>
        <pc:sldMkLst>
          <pc:docMk/>
          <pc:sldMk cId="0" sldId="259"/>
        </pc:sldMkLst>
        <pc:spChg chg="mod">
          <ac:chgData name="Lorenzo Lo Monte" userId="415bee6827473e78" providerId="LiveId" clId="{F84DE561-F28E-44F5-9A78-1AB289BB5536}" dt="2026-02-01T04:23:49.479" v="24" actId="1076"/>
          <ac:spMkLst>
            <pc:docMk/>
            <pc:sldMk cId="0" sldId="259"/>
            <ac:spMk id="10" creationId="{2BBCAA80-1D0F-ACB7-52AF-858E4FED3658}"/>
          </ac:spMkLst>
        </pc:spChg>
        <pc:spChg chg="mod">
          <ac:chgData name="Lorenzo Lo Monte" userId="415bee6827473e78" providerId="LiveId" clId="{F84DE561-F28E-44F5-9A78-1AB289BB5536}" dt="2026-02-01T04:24:11.904" v="44" actId="20577"/>
          <ac:spMkLst>
            <pc:docMk/>
            <pc:sldMk cId="0" sldId="259"/>
            <ac:spMk id="104" creationId="{00000000-0000-0000-0000-000000000000}"/>
          </ac:spMkLst>
        </pc:spChg>
      </pc:sldChg>
      <pc:sldChg chg="modAnim">
        <pc:chgData name="Lorenzo Lo Monte" userId="415bee6827473e78" providerId="LiveId" clId="{F84DE561-F28E-44F5-9A78-1AB289BB5536}" dt="2026-02-01T04:29:12.307" v="59"/>
        <pc:sldMkLst>
          <pc:docMk/>
          <pc:sldMk cId="0" sldId="261"/>
        </pc:sldMkLst>
      </pc:sldChg>
      <pc:sldChg chg="ord modAnim">
        <pc:chgData name="Lorenzo Lo Monte" userId="415bee6827473e78" providerId="LiveId" clId="{F84DE561-F28E-44F5-9A78-1AB289BB5536}" dt="2026-02-01T04:28:37.393" v="56"/>
        <pc:sldMkLst>
          <pc:docMk/>
          <pc:sldMk cId="1992854083" sldId="264"/>
        </pc:sldMkLst>
      </pc:sldChg>
      <pc:sldChg chg="modAnim">
        <pc:chgData name="Lorenzo Lo Monte" userId="415bee6827473e78" providerId="LiveId" clId="{F84DE561-F28E-44F5-9A78-1AB289BB5536}" dt="2026-02-01T04:29:26.654" v="61"/>
        <pc:sldMkLst>
          <pc:docMk/>
          <pc:sldMk cId="3254922473" sldId="265"/>
        </pc:sldMkLst>
      </pc:sldChg>
      <pc:sldChg chg="addSp modSp mod modAnim">
        <pc:chgData name="Lorenzo Lo Monte" userId="415bee6827473e78" providerId="LiveId" clId="{F84DE561-F28E-44F5-9A78-1AB289BB5536}" dt="2026-02-01T04:30:30.453" v="116" actId="20577"/>
        <pc:sldMkLst>
          <pc:docMk/>
          <pc:sldMk cId="3437994881" sldId="267"/>
        </pc:sldMkLst>
        <pc:spChg chg="mod">
          <ac:chgData name="Lorenzo Lo Monte" userId="415bee6827473e78" providerId="LiveId" clId="{F84DE561-F28E-44F5-9A78-1AB289BB5536}" dt="2026-02-01T04:30:30.453" v="116" actId="20577"/>
          <ac:spMkLst>
            <pc:docMk/>
            <pc:sldMk cId="3437994881" sldId="267"/>
            <ac:spMk id="2" creationId="{D8F4C0B6-F2AC-69A4-5384-06A0D208AF3C}"/>
          </ac:spMkLst>
        </pc:spChg>
        <pc:spChg chg="add mod">
          <ac:chgData name="Lorenzo Lo Monte" userId="415bee6827473e78" providerId="LiveId" clId="{F84DE561-F28E-44F5-9A78-1AB289BB5536}" dt="2026-02-01T04:30:27.335" v="115" actId="1076"/>
          <ac:spMkLst>
            <pc:docMk/>
            <pc:sldMk cId="3437994881" sldId="267"/>
            <ac:spMk id="4" creationId="{4A1229E4-5C1C-EBF2-271D-49F8011D4140}"/>
          </ac:spMkLst>
        </pc:spChg>
      </pc:sldChg>
      <pc:sldChg chg="modSp modAnim">
        <pc:chgData name="Lorenzo Lo Monte" userId="415bee6827473e78" providerId="LiveId" clId="{F84DE561-F28E-44F5-9A78-1AB289BB5536}" dt="2026-02-01T04:26:58.410" v="51"/>
        <pc:sldMkLst>
          <pc:docMk/>
          <pc:sldMk cId="657120820" sldId="269"/>
        </pc:sldMkLst>
        <pc:spChg chg="mod">
          <ac:chgData name="Lorenzo Lo Monte" userId="415bee6827473e78" providerId="LiveId" clId="{F84DE561-F28E-44F5-9A78-1AB289BB5536}" dt="2026-02-01T04:26:52.334" v="50" actId="113"/>
          <ac:spMkLst>
            <pc:docMk/>
            <pc:sldMk cId="657120820" sldId="269"/>
            <ac:spMk id="2" creationId="{84E1FCF3-FFD4-EF12-4546-F73B5FD77671}"/>
          </ac:spMkLst>
        </pc:spChg>
      </pc:sldChg>
      <pc:sldChg chg="delSp mod modShow">
        <pc:chgData name="Lorenzo Lo Monte" userId="415bee6827473e78" providerId="LiveId" clId="{F84DE561-F28E-44F5-9A78-1AB289BB5536}" dt="2026-02-01T04:27:43.565" v="53" actId="478"/>
        <pc:sldMkLst>
          <pc:docMk/>
          <pc:sldMk cId="3497937387" sldId="270"/>
        </pc:sldMkLst>
        <pc:spChg chg="del">
          <ac:chgData name="Lorenzo Lo Monte" userId="415bee6827473e78" providerId="LiveId" clId="{F84DE561-F28E-44F5-9A78-1AB289BB5536}" dt="2026-02-01T04:27:43.565" v="53" actId="478"/>
          <ac:spMkLst>
            <pc:docMk/>
            <pc:sldMk cId="3497937387" sldId="270"/>
            <ac:spMk id="31" creationId="{B01E129D-46B4-E5DB-B347-8D4BC1BCE33A}"/>
          </ac:spMkLst>
        </pc:spChg>
        <pc:spChg chg="del">
          <ac:chgData name="Lorenzo Lo Monte" userId="415bee6827473e78" providerId="LiveId" clId="{F84DE561-F28E-44F5-9A78-1AB289BB5536}" dt="2026-02-01T04:27:43.565" v="53" actId="478"/>
          <ac:spMkLst>
            <pc:docMk/>
            <pc:sldMk cId="3497937387" sldId="270"/>
            <ac:spMk id="32" creationId="{AC0EBF34-4038-1573-41AB-118F75120C80}"/>
          </ac:spMkLst>
        </pc:spChg>
        <pc:spChg chg="del">
          <ac:chgData name="Lorenzo Lo Monte" userId="415bee6827473e78" providerId="LiveId" clId="{F84DE561-F28E-44F5-9A78-1AB289BB5536}" dt="2026-02-01T04:27:43.565" v="53" actId="478"/>
          <ac:spMkLst>
            <pc:docMk/>
            <pc:sldMk cId="3497937387" sldId="270"/>
            <ac:spMk id="33" creationId="{7FBB0FE0-726E-B927-19EE-EA4106A710F2}"/>
          </ac:spMkLst>
        </pc:spChg>
        <pc:spChg chg="del">
          <ac:chgData name="Lorenzo Lo Monte" userId="415bee6827473e78" providerId="LiveId" clId="{F84DE561-F28E-44F5-9A78-1AB289BB5536}" dt="2026-02-01T04:27:43.565" v="53" actId="478"/>
          <ac:spMkLst>
            <pc:docMk/>
            <pc:sldMk cId="3497937387" sldId="270"/>
            <ac:spMk id="34" creationId="{E2B5AF90-F53F-0331-4608-2319030D7BAB}"/>
          </ac:spMkLst>
        </pc:spChg>
        <pc:picChg chg="del">
          <ac:chgData name="Lorenzo Lo Monte" userId="415bee6827473e78" providerId="LiveId" clId="{F84DE561-F28E-44F5-9A78-1AB289BB5536}" dt="2026-02-01T04:27:18.750" v="52" actId="478"/>
          <ac:picMkLst>
            <pc:docMk/>
            <pc:sldMk cId="3497937387" sldId="270"/>
            <ac:picMk id="5124" creationId="{F7396CB7-276F-FE72-F5A4-C1E376D26AB0}"/>
          </ac:picMkLst>
        </pc:picChg>
      </pc:sldChg>
      <pc:sldChg chg="modAnim">
        <pc:chgData name="Lorenzo Lo Monte" userId="415bee6827473e78" providerId="LiveId" clId="{F84DE561-F28E-44F5-9A78-1AB289BB5536}" dt="2026-02-01T04:29:37.262" v="62"/>
        <pc:sldMkLst>
          <pc:docMk/>
          <pc:sldMk cId="2412862591" sldId="271"/>
        </pc:sldMkLst>
      </pc:sldChg>
      <pc:sldChg chg="addSp delSp modSp new mod modClrScheme chgLayout">
        <pc:chgData name="Lorenzo Lo Monte" userId="415bee6827473e78" providerId="LiveId" clId="{F84DE561-F28E-44F5-9A78-1AB289BB5536}" dt="2026-02-01T04:20:17.494" v="16" actId="700"/>
        <pc:sldMkLst>
          <pc:docMk/>
          <pc:sldMk cId="4057335169" sldId="272"/>
        </pc:sldMkLst>
        <pc:spChg chg="del mod ord">
          <ac:chgData name="Lorenzo Lo Monte" userId="415bee6827473e78" providerId="LiveId" clId="{F84DE561-F28E-44F5-9A78-1AB289BB5536}" dt="2026-02-01T04:19:48.380" v="2" actId="700"/>
          <ac:spMkLst>
            <pc:docMk/>
            <pc:sldMk cId="4057335169" sldId="272"/>
            <ac:spMk id="2" creationId="{28B5AB9D-BAC7-8814-B140-F70A5CD34B21}"/>
          </ac:spMkLst>
        </pc:spChg>
        <pc:spChg chg="del mod ord">
          <ac:chgData name="Lorenzo Lo Monte" userId="415bee6827473e78" providerId="LiveId" clId="{F84DE561-F28E-44F5-9A78-1AB289BB5536}" dt="2026-02-01T04:19:48.380" v="2" actId="700"/>
          <ac:spMkLst>
            <pc:docMk/>
            <pc:sldMk cId="4057335169" sldId="272"/>
            <ac:spMk id="3" creationId="{0FDD6D56-1A5D-1FD1-14F7-E0E485AF9020}"/>
          </ac:spMkLst>
        </pc:spChg>
        <pc:spChg chg="add mod ord">
          <ac:chgData name="Lorenzo Lo Monte" userId="415bee6827473e78" providerId="LiveId" clId="{F84DE561-F28E-44F5-9A78-1AB289BB5536}" dt="2026-02-01T04:20:17.494" v="16" actId="700"/>
          <ac:spMkLst>
            <pc:docMk/>
            <pc:sldMk cId="4057335169" sldId="272"/>
            <ac:spMk id="4" creationId="{9845ECF1-40DB-807C-61D1-3CB3BCFF3EB7}"/>
          </ac:spMkLst>
        </pc:spChg>
        <pc:spChg chg="add del mod ord">
          <ac:chgData name="Lorenzo Lo Monte" userId="415bee6827473e78" providerId="LiveId" clId="{F84DE561-F28E-44F5-9A78-1AB289BB5536}" dt="2026-02-01T04:20:17.494" v="16" actId="700"/>
          <ac:spMkLst>
            <pc:docMk/>
            <pc:sldMk cId="4057335169" sldId="272"/>
            <ac:spMk id="5" creationId="{CB03F9BA-C860-0720-2754-70EE83A27175}"/>
          </ac:spMkLst>
        </pc:spChg>
        <pc:spChg chg="add mod ord">
          <ac:chgData name="Lorenzo Lo Monte" userId="415bee6827473e78" providerId="LiveId" clId="{F84DE561-F28E-44F5-9A78-1AB289BB5536}" dt="2026-02-01T04:20:17.494" v="16" actId="700"/>
          <ac:spMkLst>
            <pc:docMk/>
            <pc:sldMk cId="4057335169" sldId="272"/>
            <ac:spMk id="6" creationId="{3ECCF70E-1FAB-DA9C-A262-968DBE9FD158}"/>
          </ac:spMkLst>
        </pc:spChg>
      </pc:sldChg>
    </pc:docChg>
  </pc:docChgLst>
  <pc:docChgLst>
    <pc:chgData name="Lorenzo Lo Monte" userId="415bee6827473e78" providerId="LiveId" clId="{BCC7AD96-E5C4-4356-8FCF-63CF9385CE37}"/>
    <pc:docChg chg="undo custSel addSld delSld modSld">
      <pc:chgData name="Lorenzo Lo Monte" userId="415bee6827473e78" providerId="LiveId" clId="{BCC7AD96-E5C4-4356-8FCF-63CF9385CE37}" dt="2026-01-16T23:39:12.236" v="1760" actId="47"/>
      <pc:docMkLst>
        <pc:docMk/>
      </pc:docMkLst>
      <pc:sldChg chg="modSp mod">
        <pc:chgData name="Lorenzo Lo Monte" userId="415bee6827473e78" providerId="LiveId" clId="{BCC7AD96-E5C4-4356-8FCF-63CF9385CE37}" dt="2026-01-16T20:40:56.395" v="36" actId="20577"/>
        <pc:sldMkLst>
          <pc:docMk/>
          <pc:sldMk cId="0" sldId="256"/>
        </pc:sldMkLst>
        <pc:spChg chg="mod">
          <ac:chgData name="Lorenzo Lo Monte" userId="415bee6827473e78" providerId="LiveId" clId="{BCC7AD96-E5C4-4356-8FCF-63CF9385CE37}" dt="2026-01-16T20:40:48.572" v="14" actId="20577"/>
          <ac:spMkLst>
            <pc:docMk/>
            <pc:sldMk cId="0" sldId="256"/>
            <ac:spMk id="85" creationId="{00000000-0000-0000-0000-000000000000}"/>
          </ac:spMkLst>
        </pc:spChg>
        <pc:spChg chg="mod">
          <ac:chgData name="Lorenzo Lo Monte" userId="415bee6827473e78" providerId="LiveId" clId="{BCC7AD96-E5C4-4356-8FCF-63CF9385CE37}" dt="2026-01-16T20:40:56.395" v="36" actId="20577"/>
          <ac:spMkLst>
            <pc:docMk/>
            <pc:sldMk cId="0" sldId="256"/>
            <ac:spMk id="86" creationId="{00000000-0000-0000-0000-000000000000}"/>
          </ac:spMkLst>
        </pc:spChg>
      </pc:sldChg>
      <pc:sldChg chg="addSp modSp mod modAnim">
        <pc:chgData name="Lorenzo Lo Monte" userId="415bee6827473e78" providerId="LiveId" clId="{BCC7AD96-E5C4-4356-8FCF-63CF9385CE37}" dt="2026-01-16T20:42:17.359" v="39" actId="1076"/>
        <pc:sldMkLst>
          <pc:docMk/>
          <pc:sldMk cId="0" sldId="258"/>
        </pc:sldMkLst>
        <pc:spChg chg="add mod">
          <ac:chgData name="Lorenzo Lo Monte" userId="415bee6827473e78" providerId="LiveId" clId="{BCC7AD96-E5C4-4356-8FCF-63CF9385CE37}" dt="2026-01-16T20:42:17.359" v="39" actId="1076"/>
          <ac:spMkLst>
            <pc:docMk/>
            <pc:sldMk cId="0" sldId="258"/>
            <ac:spMk id="4" creationId="{020868AD-4FF4-F677-128F-1CF2F04E4C32}"/>
          </ac:spMkLst>
        </pc:spChg>
        <pc:spChg chg="add mod">
          <ac:chgData name="Lorenzo Lo Monte" userId="415bee6827473e78" providerId="LiveId" clId="{BCC7AD96-E5C4-4356-8FCF-63CF9385CE37}" dt="2026-01-16T20:42:17.359" v="39" actId="1076"/>
          <ac:spMkLst>
            <pc:docMk/>
            <pc:sldMk cId="0" sldId="258"/>
            <ac:spMk id="5" creationId="{D9A06C86-CA8F-6305-21F7-7043C2444B50}"/>
          </ac:spMkLst>
        </pc:spChg>
        <pc:spChg chg="add mod">
          <ac:chgData name="Lorenzo Lo Monte" userId="415bee6827473e78" providerId="LiveId" clId="{BCC7AD96-E5C4-4356-8FCF-63CF9385CE37}" dt="2026-01-16T20:42:17.359" v="39" actId="1076"/>
          <ac:spMkLst>
            <pc:docMk/>
            <pc:sldMk cId="0" sldId="258"/>
            <ac:spMk id="7" creationId="{336E06DD-9FF3-1F25-6E9B-1E3171DBB9C2}"/>
          </ac:spMkLst>
        </pc:spChg>
        <pc:spChg chg="add mod">
          <ac:chgData name="Lorenzo Lo Monte" userId="415bee6827473e78" providerId="LiveId" clId="{BCC7AD96-E5C4-4356-8FCF-63CF9385CE37}" dt="2026-01-16T20:42:17.359" v="39" actId="1076"/>
          <ac:spMkLst>
            <pc:docMk/>
            <pc:sldMk cId="0" sldId="258"/>
            <ac:spMk id="9" creationId="{D4FBECCD-3143-D82F-A492-08730C7EA15E}"/>
          </ac:spMkLst>
        </pc:spChg>
        <pc:spChg chg="add mod">
          <ac:chgData name="Lorenzo Lo Monte" userId="415bee6827473e78" providerId="LiveId" clId="{BCC7AD96-E5C4-4356-8FCF-63CF9385CE37}" dt="2026-01-16T20:42:17.359" v="39" actId="1076"/>
          <ac:spMkLst>
            <pc:docMk/>
            <pc:sldMk cId="0" sldId="258"/>
            <ac:spMk id="11" creationId="{E7999CC3-4BDF-CAE8-6D80-FFCAAD537AD0}"/>
          </ac:spMkLst>
        </pc:spChg>
        <pc:spChg chg="add mod">
          <ac:chgData name="Lorenzo Lo Monte" userId="415bee6827473e78" providerId="LiveId" clId="{BCC7AD96-E5C4-4356-8FCF-63CF9385CE37}" dt="2026-01-16T20:42:17.359" v="39" actId="1076"/>
          <ac:spMkLst>
            <pc:docMk/>
            <pc:sldMk cId="0" sldId="258"/>
            <ac:spMk id="13" creationId="{3B98EDB3-F3F4-6CA3-4C21-8E9146BCF34C}"/>
          </ac:spMkLst>
        </pc:spChg>
        <pc:spChg chg="add mod">
          <ac:chgData name="Lorenzo Lo Monte" userId="415bee6827473e78" providerId="LiveId" clId="{BCC7AD96-E5C4-4356-8FCF-63CF9385CE37}" dt="2026-01-16T20:42:17.359" v="39" actId="1076"/>
          <ac:spMkLst>
            <pc:docMk/>
            <pc:sldMk cId="0" sldId="258"/>
            <ac:spMk id="14" creationId="{375C3D19-A162-3E3E-5D59-8941F797DAFE}"/>
          </ac:spMkLst>
        </pc:spChg>
        <pc:spChg chg="add mod">
          <ac:chgData name="Lorenzo Lo Monte" userId="415bee6827473e78" providerId="LiveId" clId="{BCC7AD96-E5C4-4356-8FCF-63CF9385CE37}" dt="2026-01-16T20:42:17.359" v="39" actId="1076"/>
          <ac:spMkLst>
            <pc:docMk/>
            <pc:sldMk cId="0" sldId="258"/>
            <ac:spMk id="17" creationId="{C6270501-38EA-7F1B-158C-4080F6706B3A}"/>
          </ac:spMkLst>
        </pc:spChg>
        <pc:spChg chg="add mod">
          <ac:chgData name="Lorenzo Lo Monte" userId="415bee6827473e78" providerId="LiveId" clId="{BCC7AD96-E5C4-4356-8FCF-63CF9385CE37}" dt="2026-01-16T20:42:17.359" v="39" actId="1076"/>
          <ac:spMkLst>
            <pc:docMk/>
            <pc:sldMk cId="0" sldId="258"/>
            <ac:spMk id="18" creationId="{F9C15F51-3580-4AEA-AE43-6BC3444154F0}"/>
          </ac:spMkLst>
        </pc:spChg>
        <pc:spChg chg="add mod">
          <ac:chgData name="Lorenzo Lo Monte" userId="415bee6827473e78" providerId="LiveId" clId="{BCC7AD96-E5C4-4356-8FCF-63CF9385CE37}" dt="2026-01-16T20:42:17.359" v="39" actId="1076"/>
          <ac:spMkLst>
            <pc:docMk/>
            <pc:sldMk cId="0" sldId="258"/>
            <ac:spMk id="19" creationId="{9EE0E1C6-6ABD-6764-7DE4-4671EFF70201}"/>
          </ac:spMkLst>
        </pc:spChg>
      </pc:sldChg>
      <pc:sldChg chg="addSp delSp modSp mod">
        <pc:chgData name="Lorenzo Lo Monte" userId="415bee6827473e78" providerId="LiveId" clId="{BCC7AD96-E5C4-4356-8FCF-63CF9385CE37}" dt="2026-01-16T22:18:51.021" v="1095" actId="478"/>
        <pc:sldMkLst>
          <pc:docMk/>
          <pc:sldMk cId="0" sldId="259"/>
        </pc:sldMkLst>
        <pc:spChg chg="add mod">
          <ac:chgData name="Lorenzo Lo Monte" userId="415bee6827473e78" providerId="LiveId" clId="{BCC7AD96-E5C4-4356-8FCF-63CF9385CE37}" dt="2026-01-16T20:42:41.076" v="42" actId="1076"/>
          <ac:spMkLst>
            <pc:docMk/>
            <pc:sldMk cId="0" sldId="259"/>
            <ac:spMk id="3" creationId="{6AE67DA7-4BB8-E12E-019B-12063F655BD0}"/>
          </ac:spMkLst>
        </pc:spChg>
        <pc:spChg chg="add mod">
          <ac:chgData name="Lorenzo Lo Monte" userId="415bee6827473e78" providerId="LiveId" clId="{BCC7AD96-E5C4-4356-8FCF-63CF9385CE37}" dt="2026-01-16T20:42:41.076" v="42" actId="1076"/>
          <ac:spMkLst>
            <pc:docMk/>
            <pc:sldMk cId="0" sldId="259"/>
            <ac:spMk id="10" creationId="{2BBCAA80-1D0F-ACB7-52AF-858E4FED3658}"/>
          </ac:spMkLst>
        </pc:spChg>
        <pc:spChg chg="add mod">
          <ac:chgData name="Lorenzo Lo Monte" userId="415bee6827473e78" providerId="LiveId" clId="{BCC7AD96-E5C4-4356-8FCF-63CF9385CE37}" dt="2026-01-16T20:42:41.076" v="42" actId="1076"/>
          <ac:spMkLst>
            <pc:docMk/>
            <pc:sldMk cId="0" sldId="259"/>
            <ac:spMk id="12" creationId="{25B4299F-2DB4-DDC8-A5C2-DF43F50A14EA}"/>
          </ac:spMkLst>
        </pc:spChg>
        <pc:spChg chg="add mod">
          <ac:chgData name="Lorenzo Lo Monte" userId="415bee6827473e78" providerId="LiveId" clId="{BCC7AD96-E5C4-4356-8FCF-63CF9385CE37}" dt="2026-01-16T20:42:41.076" v="42" actId="1076"/>
          <ac:spMkLst>
            <pc:docMk/>
            <pc:sldMk cId="0" sldId="259"/>
            <ac:spMk id="13" creationId="{7DCA7DCA-02BC-3442-7928-11A33A97C990}"/>
          </ac:spMkLst>
        </pc:spChg>
        <pc:spChg chg="add mod">
          <ac:chgData name="Lorenzo Lo Monte" userId="415bee6827473e78" providerId="LiveId" clId="{BCC7AD96-E5C4-4356-8FCF-63CF9385CE37}" dt="2026-01-16T20:42:41.076" v="42" actId="1076"/>
          <ac:spMkLst>
            <pc:docMk/>
            <pc:sldMk cId="0" sldId="259"/>
            <ac:spMk id="14" creationId="{33682FF4-3EF3-3074-029C-1E9BEFA18C27}"/>
          </ac:spMkLst>
        </pc:spChg>
        <pc:picChg chg="add mod">
          <ac:chgData name="Lorenzo Lo Monte" userId="415bee6827473e78" providerId="LiveId" clId="{BCC7AD96-E5C4-4356-8FCF-63CF9385CE37}" dt="2026-01-16T20:42:41.076" v="42" actId="1076"/>
          <ac:picMkLst>
            <pc:docMk/>
            <pc:sldMk cId="0" sldId="259"/>
            <ac:picMk id="5" creationId="{2BB8EBE8-2148-AF4C-1416-4BB0D347EA29}"/>
          </ac:picMkLst>
        </pc:picChg>
        <pc:picChg chg="add mod">
          <ac:chgData name="Lorenzo Lo Monte" userId="415bee6827473e78" providerId="LiveId" clId="{BCC7AD96-E5C4-4356-8FCF-63CF9385CE37}" dt="2026-01-16T20:42:41.076" v="42" actId="1076"/>
          <ac:picMkLst>
            <pc:docMk/>
            <pc:sldMk cId="0" sldId="259"/>
            <ac:picMk id="6" creationId="{21B05756-7284-0085-3B22-B325A86B8847}"/>
          </ac:picMkLst>
        </pc:picChg>
        <pc:picChg chg="add mod">
          <ac:chgData name="Lorenzo Lo Monte" userId="415bee6827473e78" providerId="LiveId" clId="{BCC7AD96-E5C4-4356-8FCF-63CF9385CE37}" dt="2026-01-16T20:42:41.076" v="42" actId="1076"/>
          <ac:picMkLst>
            <pc:docMk/>
            <pc:sldMk cId="0" sldId="259"/>
            <ac:picMk id="7" creationId="{C4C89489-2F8F-D1CD-84DA-0DC88B98653B}"/>
          </ac:picMkLst>
        </pc:picChg>
        <pc:picChg chg="add mod">
          <ac:chgData name="Lorenzo Lo Monte" userId="415bee6827473e78" providerId="LiveId" clId="{BCC7AD96-E5C4-4356-8FCF-63CF9385CE37}" dt="2026-01-16T20:42:41.076" v="42" actId="1076"/>
          <ac:picMkLst>
            <pc:docMk/>
            <pc:sldMk cId="0" sldId="259"/>
            <ac:picMk id="8" creationId="{D072DFE8-EF61-8E99-A178-277E09E9A714}"/>
          </ac:picMkLst>
        </pc:picChg>
        <pc:picChg chg="add mod">
          <ac:chgData name="Lorenzo Lo Monte" userId="415bee6827473e78" providerId="LiveId" clId="{BCC7AD96-E5C4-4356-8FCF-63CF9385CE37}" dt="2026-01-16T20:42:41.076" v="42" actId="1076"/>
          <ac:picMkLst>
            <pc:docMk/>
            <pc:sldMk cId="0" sldId="259"/>
            <ac:picMk id="9" creationId="{3919ED83-C2A8-FAC0-EBB9-D49B385668A7}"/>
          </ac:picMkLst>
        </pc:picChg>
      </pc:sldChg>
      <pc:sldChg chg="addSp delSp modSp mod chgLayout">
        <pc:chgData name="Lorenzo Lo Monte" userId="415bee6827473e78" providerId="LiveId" clId="{BCC7AD96-E5C4-4356-8FCF-63CF9385CE37}" dt="2026-01-16T22:31:17.042" v="1276" actId="1076"/>
        <pc:sldMkLst>
          <pc:docMk/>
          <pc:sldMk cId="0" sldId="261"/>
        </pc:sldMkLst>
        <pc:spChg chg="add mod">
          <ac:chgData name="Lorenzo Lo Monte" userId="415bee6827473e78" providerId="LiveId" clId="{BCC7AD96-E5C4-4356-8FCF-63CF9385CE37}" dt="2026-01-16T22:10:06.380" v="1083" actId="1076"/>
          <ac:spMkLst>
            <pc:docMk/>
            <pc:sldMk cId="0" sldId="261"/>
            <ac:spMk id="4" creationId="{D4679B54-477C-CDC7-39F1-3DFB99C9E020}"/>
          </ac:spMkLst>
        </pc:spChg>
        <pc:spChg chg="add mod ord">
          <ac:chgData name="Lorenzo Lo Monte" userId="415bee6827473e78" providerId="LiveId" clId="{BCC7AD96-E5C4-4356-8FCF-63CF9385CE37}" dt="2026-01-16T22:22:46.716" v="1147" actId="6549"/>
          <ac:spMkLst>
            <pc:docMk/>
            <pc:sldMk cId="0" sldId="261"/>
            <ac:spMk id="9" creationId="{E4B59DA8-0DEA-4914-8E3F-5BD7F51F13E8}"/>
          </ac:spMkLst>
        </pc:spChg>
        <pc:spChg chg="add mod">
          <ac:chgData name="Lorenzo Lo Monte" userId="415bee6827473e78" providerId="LiveId" clId="{BCC7AD96-E5C4-4356-8FCF-63CF9385CE37}" dt="2026-01-16T22:31:17.042" v="1276" actId="1076"/>
          <ac:spMkLst>
            <pc:docMk/>
            <pc:sldMk cId="0" sldId="261"/>
            <ac:spMk id="10" creationId="{5E111E76-B363-2031-997E-2C350E7F7288}"/>
          </ac:spMkLst>
        </pc:spChg>
        <pc:spChg chg="add mod">
          <ac:chgData name="Lorenzo Lo Monte" userId="415bee6827473e78" providerId="LiveId" clId="{BCC7AD96-E5C4-4356-8FCF-63CF9385CE37}" dt="2026-01-16T22:31:13.074" v="1275" actId="1076"/>
          <ac:spMkLst>
            <pc:docMk/>
            <pc:sldMk cId="0" sldId="261"/>
            <ac:spMk id="11" creationId="{238C5686-0292-9FE7-333B-6CA264DFB967}"/>
          </ac:spMkLst>
        </pc:spChg>
        <pc:spChg chg="mod ord">
          <ac:chgData name="Lorenzo Lo Monte" userId="415bee6827473e78" providerId="LiveId" clId="{BCC7AD96-E5C4-4356-8FCF-63CF9385CE37}" dt="2026-01-16T22:20:56.122" v="1120" actId="700"/>
          <ac:spMkLst>
            <pc:docMk/>
            <pc:sldMk cId="0" sldId="261"/>
            <ac:spMk id="115" creationId="{00000000-0000-0000-0000-000000000000}"/>
          </ac:spMkLst>
        </pc:spChg>
        <pc:picChg chg="add mod">
          <ac:chgData name="Lorenzo Lo Monte" userId="415bee6827473e78" providerId="LiveId" clId="{BCC7AD96-E5C4-4356-8FCF-63CF9385CE37}" dt="2026-01-16T22:31:09.570" v="1274" actId="1076"/>
          <ac:picMkLst>
            <pc:docMk/>
            <pc:sldMk cId="0" sldId="261"/>
            <ac:picMk id="7" creationId="{6EF5D39A-E1B6-CE20-45C4-ADF0D1612FA5}"/>
          </ac:picMkLst>
        </pc:picChg>
      </pc:sldChg>
      <pc:sldChg chg="addSp delSp modSp new mod">
        <pc:chgData name="Lorenzo Lo Monte" userId="415bee6827473e78" providerId="LiveId" clId="{BCC7AD96-E5C4-4356-8FCF-63CF9385CE37}" dt="2026-01-16T23:15:12.902" v="1310" actId="1076"/>
        <pc:sldMkLst>
          <pc:docMk/>
          <pc:sldMk cId="1992854083" sldId="264"/>
        </pc:sldMkLst>
        <pc:spChg chg="mod">
          <ac:chgData name="Lorenzo Lo Monte" userId="415bee6827473e78" providerId="LiveId" clId="{BCC7AD96-E5C4-4356-8FCF-63CF9385CE37}" dt="2026-01-16T23:15:04.887" v="1307" actId="14100"/>
          <ac:spMkLst>
            <pc:docMk/>
            <pc:sldMk cId="1992854083" sldId="264"/>
            <ac:spMk id="2" creationId="{14EDCF9D-6173-F603-CFB7-21D7ABF10104}"/>
          </ac:spMkLst>
        </pc:spChg>
        <pc:spChg chg="mod">
          <ac:chgData name="Lorenzo Lo Monte" userId="415bee6827473e78" providerId="LiveId" clId="{BCC7AD96-E5C4-4356-8FCF-63CF9385CE37}" dt="2026-01-16T22:12:47.988" v="1087" actId="20577"/>
          <ac:spMkLst>
            <pc:docMk/>
            <pc:sldMk cId="1992854083" sldId="264"/>
            <ac:spMk id="3" creationId="{0EA33F9E-5510-F66C-9F0E-30CB354CFC75}"/>
          </ac:spMkLst>
        </pc:spChg>
        <pc:spChg chg="add mod">
          <ac:chgData name="Lorenzo Lo Monte" userId="415bee6827473e78" providerId="LiveId" clId="{BCC7AD96-E5C4-4356-8FCF-63CF9385CE37}" dt="2026-01-16T22:25:34.915" v="1186"/>
          <ac:spMkLst>
            <pc:docMk/>
            <pc:sldMk cId="1992854083" sldId="264"/>
            <ac:spMk id="7" creationId="{066BA298-C8BF-C302-6C28-DF2A415BB5D8}"/>
          </ac:spMkLst>
        </pc:spChg>
        <pc:picChg chg="add mod">
          <ac:chgData name="Lorenzo Lo Monte" userId="415bee6827473e78" providerId="LiveId" clId="{BCC7AD96-E5C4-4356-8FCF-63CF9385CE37}" dt="2026-01-16T23:15:12.902" v="1310" actId="1076"/>
          <ac:picMkLst>
            <pc:docMk/>
            <pc:sldMk cId="1992854083" sldId="264"/>
            <ac:picMk id="9" creationId="{EAC5CB36-8C09-759E-68B8-E906E8D2A688}"/>
          </ac:picMkLst>
        </pc:picChg>
      </pc:sldChg>
      <pc:sldChg chg="addSp modSp new mod">
        <pc:chgData name="Lorenzo Lo Monte" userId="415bee6827473e78" providerId="LiveId" clId="{BCC7AD96-E5C4-4356-8FCF-63CF9385CE37}" dt="2026-01-16T22:26:05.460" v="1191" actId="15"/>
        <pc:sldMkLst>
          <pc:docMk/>
          <pc:sldMk cId="3254922473" sldId="265"/>
        </pc:sldMkLst>
        <pc:spChg chg="mod">
          <ac:chgData name="Lorenzo Lo Monte" userId="415bee6827473e78" providerId="LiveId" clId="{BCC7AD96-E5C4-4356-8FCF-63CF9385CE37}" dt="2026-01-16T22:26:05.460" v="1191" actId="15"/>
          <ac:spMkLst>
            <pc:docMk/>
            <pc:sldMk cId="3254922473" sldId="265"/>
            <ac:spMk id="2" creationId="{370BC609-8B9A-AC8E-9EF0-D3139B0C335F}"/>
          </ac:spMkLst>
        </pc:spChg>
        <pc:spChg chg="mod">
          <ac:chgData name="Lorenzo Lo Monte" userId="415bee6827473e78" providerId="LiveId" clId="{BCC7AD96-E5C4-4356-8FCF-63CF9385CE37}" dt="2026-01-16T21:55:06.128" v="961"/>
          <ac:spMkLst>
            <pc:docMk/>
            <pc:sldMk cId="3254922473" sldId="265"/>
            <ac:spMk id="3" creationId="{2EBD2A44-CDC7-6BF9-AD36-3855239C5C2A}"/>
          </ac:spMkLst>
        </pc:spChg>
        <pc:picChg chg="add mod">
          <ac:chgData name="Lorenzo Lo Monte" userId="415bee6827473e78" providerId="LiveId" clId="{BCC7AD96-E5C4-4356-8FCF-63CF9385CE37}" dt="2026-01-16T22:16:40.532" v="1092" actId="1076"/>
          <ac:picMkLst>
            <pc:docMk/>
            <pc:sldMk cId="3254922473" sldId="265"/>
            <ac:picMk id="6" creationId="{4E33D5E8-5121-CCF4-D31E-60C68F259C38}"/>
          </ac:picMkLst>
        </pc:picChg>
      </pc:sldChg>
      <pc:sldChg chg="addSp modSp new mod">
        <pc:chgData name="Lorenzo Lo Monte" userId="415bee6827473e78" providerId="LiveId" clId="{BCC7AD96-E5C4-4356-8FCF-63CF9385CE37}" dt="2026-01-16T23:16:35.078" v="1316" actId="20577"/>
        <pc:sldMkLst>
          <pc:docMk/>
          <pc:sldMk cId="3437994881" sldId="267"/>
        </pc:sldMkLst>
        <pc:spChg chg="mod">
          <ac:chgData name="Lorenzo Lo Monte" userId="415bee6827473e78" providerId="LiveId" clId="{BCC7AD96-E5C4-4356-8FCF-63CF9385CE37}" dt="2026-01-16T23:16:35.078" v="1316" actId="20577"/>
          <ac:spMkLst>
            <pc:docMk/>
            <pc:sldMk cId="3437994881" sldId="267"/>
            <ac:spMk id="2" creationId="{D8F4C0B6-F2AC-69A4-5384-06A0D208AF3C}"/>
          </ac:spMkLst>
        </pc:spChg>
        <pc:spChg chg="mod">
          <ac:chgData name="Lorenzo Lo Monte" userId="415bee6827473e78" providerId="LiveId" clId="{BCC7AD96-E5C4-4356-8FCF-63CF9385CE37}" dt="2026-01-16T22:03:08.887" v="1046" actId="6549"/>
          <ac:spMkLst>
            <pc:docMk/>
            <pc:sldMk cId="3437994881" sldId="267"/>
            <ac:spMk id="3" creationId="{73028B84-E634-0ACD-3B24-6B508A65C120}"/>
          </ac:spMkLst>
        </pc:spChg>
        <pc:picChg chg="add mod">
          <ac:chgData name="Lorenzo Lo Monte" userId="415bee6827473e78" providerId="LiveId" clId="{BCC7AD96-E5C4-4356-8FCF-63CF9385CE37}" dt="2026-01-16T22:29:59.258" v="1249" actId="1076"/>
          <ac:picMkLst>
            <pc:docMk/>
            <pc:sldMk cId="3437994881" sldId="267"/>
            <ac:picMk id="6" creationId="{E42A670F-0CCF-244A-9565-8E6A68C8A8AB}"/>
          </ac:picMkLst>
        </pc:picChg>
      </pc:sldChg>
      <pc:sldChg chg="modSp new mod">
        <pc:chgData name="Lorenzo Lo Monte" userId="415bee6827473e78" providerId="LiveId" clId="{BCC7AD96-E5C4-4356-8FCF-63CF9385CE37}" dt="2026-01-16T23:17:35.070" v="1340" actId="20577"/>
        <pc:sldMkLst>
          <pc:docMk/>
          <pc:sldMk cId="657120820" sldId="269"/>
        </pc:sldMkLst>
        <pc:spChg chg="mod">
          <ac:chgData name="Lorenzo Lo Monte" userId="415bee6827473e78" providerId="LiveId" clId="{BCC7AD96-E5C4-4356-8FCF-63CF9385CE37}" dt="2026-01-16T23:17:35.070" v="1340" actId="20577"/>
          <ac:spMkLst>
            <pc:docMk/>
            <pc:sldMk cId="657120820" sldId="269"/>
            <ac:spMk id="2" creationId="{84E1FCF3-FFD4-EF12-4546-F73B5FD77671}"/>
          </ac:spMkLst>
        </pc:spChg>
        <pc:spChg chg="mod">
          <ac:chgData name="Lorenzo Lo Monte" userId="415bee6827473e78" providerId="LiveId" clId="{BCC7AD96-E5C4-4356-8FCF-63CF9385CE37}" dt="2026-01-16T23:16:50.554" v="1325" actId="20577"/>
          <ac:spMkLst>
            <pc:docMk/>
            <pc:sldMk cId="657120820" sldId="269"/>
            <ac:spMk id="3" creationId="{FEEE051F-4CA3-5932-554D-AE7BFAB2DE15}"/>
          </ac:spMkLst>
        </pc:spChg>
      </pc:sldChg>
      <pc:sldChg chg="addSp delSp modSp new mod">
        <pc:chgData name="Lorenzo Lo Monte" userId="415bee6827473e78" providerId="LiveId" clId="{BCC7AD96-E5C4-4356-8FCF-63CF9385CE37}" dt="2026-01-16T23:38:32.180" v="1758" actId="1076"/>
        <pc:sldMkLst>
          <pc:docMk/>
          <pc:sldMk cId="3497937387" sldId="270"/>
        </pc:sldMkLst>
        <pc:spChg chg="mod">
          <ac:chgData name="Lorenzo Lo Monte" userId="415bee6827473e78" providerId="LiveId" clId="{BCC7AD96-E5C4-4356-8FCF-63CF9385CE37}" dt="2026-01-16T23:18:30.600" v="1347" actId="404"/>
          <ac:spMkLst>
            <pc:docMk/>
            <pc:sldMk cId="3497937387" sldId="270"/>
            <ac:spMk id="3" creationId="{776AFE0B-66F8-15AE-AA85-44AAF289B06E}"/>
          </ac:spMkLst>
        </pc:spChg>
        <pc:spChg chg="add mod ord">
          <ac:chgData name="Lorenzo Lo Monte" userId="415bee6827473e78" providerId="LiveId" clId="{BCC7AD96-E5C4-4356-8FCF-63CF9385CE37}" dt="2026-01-16T23:38:32.180" v="1758" actId="1076"/>
          <ac:spMkLst>
            <pc:docMk/>
            <pc:sldMk cId="3497937387" sldId="270"/>
            <ac:spMk id="8" creationId="{E235437E-06FE-5950-053A-95CBDA1BE973}"/>
          </ac:spMkLst>
        </pc:spChg>
        <pc:spChg chg="add mod ord">
          <ac:chgData name="Lorenzo Lo Monte" userId="415bee6827473e78" providerId="LiveId" clId="{BCC7AD96-E5C4-4356-8FCF-63CF9385CE37}" dt="2026-01-16T23:38:32.180" v="1758" actId="1076"/>
          <ac:spMkLst>
            <pc:docMk/>
            <pc:sldMk cId="3497937387" sldId="270"/>
            <ac:spMk id="10" creationId="{AE1E5741-E8FD-B636-23DF-7A61C53E2EE7}"/>
          </ac:spMkLst>
        </pc:spChg>
        <pc:spChg chg="add mod ord">
          <ac:chgData name="Lorenzo Lo Monte" userId="415bee6827473e78" providerId="LiveId" clId="{BCC7AD96-E5C4-4356-8FCF-63CF9385CE37}" dt="2026-01-16T23:38:32.180" v="1758" actId="1076"/>
          <ac:spMkLst>
            <pc:docMk/>
            <pc:sldMk cId="3497937387" sldId="270"/>
            <ac:spMk id="12" creationId="{F833A9CC-E6D9-0A6E-6389-8389F32D0B04}"/>
          </ac:spMkLst>
        </pc:spChg>
        <pc:spChg chg="add mod ord">
          <ac:chgData name="Lorenzo Lo Monte" userId="415bee6827473e78" providerId="LiveId" clId="{BCC7AD96-E5C4-4356-8FCF-63CF9385CE37}" dt="2026-01-16T23:38:32.180" v="1758" actId="1076"/>
          <ac:spMkLst>
            <pc:docMk/>
            <pc:sldMk cId="3497937387" sldId="270"/>
            <ac:spMk id="14" creationId="{BDC94A76-97D1-02AA-D7FE-956DF0C70B76}"/>
          </ac:spMkLst>
        </pc:spChg>
        <pc:spChg chg="add mod ord">
          <ac:chgData name="Lorenzo Lo Monte" userId="415bee6827473e78" providerId="LiveId" clId="{BCC7AD96-E5C4-4356-8FCF-63CF9385CE37}" dt="2026-01-16T23:38:32.180" v="1758" actId="1076"/>
          <ac:spMkLst>
            <pc:docMk/>
            <pc:sldMk cId="3497937387" sldId="270"/>
            <ac:spMk id="16" creationId="{32180081-A099-3C74-436D-30860488020F}"/>
          </ac:spMkLst>
        </pc:spChg>
        <pc:spChg chg="add mod ord">
          <ac:chgData name="Lorenzo Lo Monte" userId="415bee6827473e78" providerId="LiveId" clId="{BCC7AD96-E5C4-4356-8FCF-63CF9385CE37}" dt="2026-01-16T23:38:32.180" v="1758" actId="1076"/>
          <ac:spMkLst>
            <pc:docMk/>
            <pc:sldMk cId="3497937387" sldId="270"/>
            <ac:spMk id="18" creationId="{74CCF538-566E-1A61-AD1F-581EF4C12A4C}"/>
          </ac:spMkLst>
        </pc:spChg>
        <pc:spChg chg="add mod">
          <ac:chgData name="Lorenzo Lo Monte" userId="415bee6827473e78" providerId="LiveId" clId="{BCC7AD96-E5C4-4356-8FCF-63CF9385CE37}" dt="2026-01-16T23:25:36.455" v="1484" actId="1076"/>
          <ac:spMkLst>
            <pc:docMk/>
            <pc:sldMk cId="3497937387" sldId="270"/>
            <ac:spMk id="23" creationId="{B97EADAC-CB17-1944-580D-3E9AC414FC7E}"/>
          </ac:spMkLst>
        </pc:spChg>
        <pc:spChg chg="add mod">
          <ac:chgData name="Lorenzo Lo Monte" userId="415bee6827473e78" providerId="LiveId" clId="{BCC7AD96-E5C4-4356-8FCF-63CF9385CE37}" dt="2026-01-16T23:25:29.426" v="1482" actId="122"/>
          <ac:spMkLst>
            <pc:docMk/>
            <pc:sldMk cId="3497937387" sldId="270"/>
            <ac:spMk id="24" creationId="{06297B63-D311-BC04-550F-29FB42D27CD0}"/>
          </ac:spMkLst>
        </pc:spChg>
        <pc:spChg chg="add mod">
          <ac:chgData name="Lorenzo Lo Monte" userId="415bee6827473e78" providerId="LiveId" clId="{BCC7AD96-E5C4-4356-8FCF-63CF9385CE37}" dt="2026-01-16T23:26:02.182" v="1520" actId="20577"/>
          <ac:spMkLst>
            <pc:docMk/>
            <pc:sldMk cId="3497937387" sldId="270"/>
            <ac:spMk id="25" creationId="{634DFA52-BAEC-1417-F48C-739080E6DD7D}"/>
          </ac:spMkLst>
        </pc:spChg>
        <pc:spChg chg="add mod">
          <ac:chgData name="Lorenzo Lo Monte" userId="415bee6827473e78" providerId="LiveId" clId="{BCC7AD96-E5C4-4356-8FCF-63CF9385CE37}" dt="2026-01-16T23:33:20.877" v="1723" actId="1076"/>
          <ac:spMkLst>
            <pc:docMk/>
            <pc:sldMk cId="3497937387" sldId="270"/>
            <ac:spMk id="26" creationId="{3F4EB4F0-C604-71C0-63E1-FB6ABC228B1E}"/>
          </ac:spMkLst>
        </pc:spChg>
        <pc:spChg chg="add mod">
          <ac:chgData name="Lorenzo Lo Monte" userId="415bee6827473e78" providerId="LiveId" clId="{BCC7AD96-E5C4-4356-8FCF-63CF9385CE37}" dt="2026-01-16T23:33:12.101" v="1722" actId="1076"/>
          <ac:spMkLst>
            <pc:docMk/>
            <pc:sldMk cId="3497937387" sldId="270"/>
            <ac:spMk id="27" creationId="{CDD4B2B5-A7BE-B97B-5A77-D0A4BB05185F}"/>
          </ac:spMkLst>
        </pc:spChg>
        <pc:spChg chg="add mod">
          <ac:chgData name="Lorenzo Lo Monte" userId="415bee6827473e78" providerId="LiveId" clId="{BCC7AD96-E5C4-4356-8FCF-63CF9385CE37}" dt="2026-01-16T23:27:31.158" v="1656" actId="20577"/>
          <ac:spMkLst>
            <pc:docMk/>
            <pc:sldMk cId="3497937387" sldId="270"/>
            <ac:spMk id="28" creationId="{F05F03FD-9F03-61D9-3DC5-FC24D52B2454}"/>
          </ac:spMkLst>
        </pc:spChg>
        <pc:picChg chg="add mod modCrop">
          <ac:chgData name="Lorenzo Lo Monte" userId="415bee6827473e78" providerId="LiveId" clId="{BCC7AD96-E5C4-4356-8FCF-63CF9385CE37}" dt="2026-01-16T23:24:15.606" v="1376" actId="1076"/>
          <ac:picMkLst>
            <pc:docMk/>
            <pc:sldMk cId="3497937387" sldId="270"/>
            <ac:picMk id="22" creationId="{CD5EBB67-13FD-F9B3-873C-858B1D454BE2}"/>
          </ac:picMkLst>
        </pc:picChg>
        <pc:picChg chg="add mod">
          <ac:chgData name="Lorenzo Lo Monte" userId="415bee6827473e78" providerId="LiveId" clId="{BCC7AD96-E5C4-4356-8FCF-63CF9385CE37}" dt="2026-01-16T23:37:55.956" v="1755" actId="1076"/>
          <ac:picMkLst>
            <pc:docMk/>
            <pc:sldMk cId="3497937387" sldId="270"/>
            <ac:picMk id="36" creationId="{2DA5DF08-7599-9711-F198-019531A19205}"/>
          </ac:picMkLst>
        </pc:picChg>
      </pc:sldChg>
      <pc:sldChg chg="addSp delSp modSp new mod">
        <pc:chgData name="Lorenzo Lo Monte" userId="415bee6827473e78" providerId="LiveId" clId="{BCC7AD96-E5C4-4356-8FCF-63CF9385CE37}" dt="2026-01-16T22:27:45.491" v="1247" actId="20577"/>
        <pc:sldMkLst>
          <pc:docMk/>
          <pc:sldMk cId="2412862591" sldId="271"/>
        </pc:sldMkLst>
        <pc:spChg chg="mod">
          <ac:chgData name="Lorenzo Lo Monte" userId="415bee6827473e78" providerId="LiveId" clId="{BCC7AD96-E5C4-4356-8FCF-63CF9385CE37}" dt="2026-01-16T21:57:53.005" v="1017" actId="6549"/>
          <ac:spMkLst>
            <pc:docMk/>
            <pc:sldMk cId="2412862591" sldId="271"/>
            <ac:spMk id="2" creationId="{758711BD-1E1C-6F1E-1CD2-9985A28ADFB9}"/>
          </ac:spMkLst>
        </pc:spChg>
        <pc:spChg chg="mod">
          <ac:chgData name="Lorenzo Lo Monte" userId="415bee6827473e78" providerId="LiveId" clId="{BCC7AD96-E5C4-4356-8FCF-63CF9385CE37}" dt="2026-01-16T21:36:36.728" v="852"/>
          <ac:spMkLst>
            <pc:docMk/>
            <pc:sldMk cId="2412862591" sldId="271"/>
            <ac:spMk id="3" creationId="{0AA1893E-A345-4760-4AB4-4AC181D943CC}"/>
          </ac:spMkLst>
        </pc:spChg>
        <pc:spChg chg="add mod">
          <ac:chgData name="Lorenzo Lo Monte" userId="415bee6827473e78" providerId="LiveId" clId="{BCC7AD96-E5C4-4356-8FCF-63CF9385CE37}" dt="2026-01-16T22:27:45.491" v="1247" actId="20577"/>
          <ac:spMkLst>
            <pc:docMk/>
            <pc:sldMk cId="2412862591" sldId="271"/>
            <ac:spMk id="8" creationId="{275D60E1-FD75-463E-3229-87FF0F1CCF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“When I first stepped into a leadership role like this, I assumed the challenge would be technical judgment—deciding what was right or wrong. What surprised me was how often the real work was listening, aligning, and helping good people move in the same direction.”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0145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812925"/>
            <a:ext cx="9144000" cy="1381125"/>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7" name="Google Shape;17;p9" descr="Rectangle&#10;&#10;Description automatically generated with medium confidence"/>
          <p:cNvPicPr preferRelativeResize="0"/>
          <p:nvPr/>
        </p:nvPicPr>
        <p:blipFill rotWithShape="1">
          <a:blip r:embed="rId2">
            <a:alphaModFix/>
          </a:blip>
          <a:srcRect/>
          <a:stretch/>
        </p:blipFill>
        <p:spPr>
          <a:xfrm>
            <a:off x="0" y="1785"/>
            <a:ext cx="12192000" cy="6854430"/>
          </a:xfrm>
          <a:prstGeom prst="rect">
            <a:avLst/>
          </a:prstGeom>
          <a:noFill/>
          <a:ln>
            <a:noFill/>
          </a:ln>
        </p:spPr>
      </p:pic>
      <p:pic>
        <p:nvPicPr>
          <p:cNvPr id="18" name="Google Shape;18;p9" descr="A picture containing text, clipart, tableware, dishware&#10;&#10;Description automatically generated"/>
          <p:cNvPicPr preferRelativeResize="0"/>
          <p:nvPr/>
        </p:nvPicPr>
        <p:blipFill rotWithShape="1">
          <a:blip r:embed="rId3">
            <a:alphaModFix/>
          </a:blip>
          <a:srcRect/>
          <a:stretch/>
        </p:blipFill>
        <p:spPr>
          <a:xfrm>
            <a:off x="580505" y="2301364"/>
            <a:ext cx="3726659" cy="19091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Google Shape;6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8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0"/>
          <p:cNvSpPr txBox="1">
            <a:spLocks noGrp="1"/>
          </p:cNvSpPr>
          <p:nvPr>
            <p:ph type="body" idx="1"/>
          </p:nvPr>
        </p:nvSpPr>
        <p:spPr>
          <a:xfrm>
            <a:off x="734807" y="1188720"/>
            <a:ext cx="10618993" cy="498824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C70AC"/>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0C70AC"/>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C70AC"/>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C70AC"/>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C70AC"/>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C70AC"/>
                </a:solidFill>
                <a:latin typeface="Calibri"/>
                <a:ea typeface="Calibri"/>
                <a:cs typeface="Calibri"/>
                <a:sym typeface="Calibri"/>
              </a:defRPr>
            </a:lvl1pPr>
            <a:lvl2pPr marL="0" marR="0" lvl="1" indent="0" algn="l" rtl="0">
              <a:spcBef>
                <a:spcPts val="0"/>
              </a:spcBef>
              <a:buNone/>
              <a:defRPr sz="1800">
                <a:solidFill>
                  <a:srgbClr val="0C70AC"/>
                </a:solidFill>
                <a:latin typeface="Calibri"/>
                <a:ea typeface="Calibri"/>
                <a:cs typeface="Calibri"/>
                <a:sym typeface="Calibri"/>
              </a:defRPr>
            </a:lvl2pPr>
            <a:lvl3pPr marL="0" marR="0" lvl="2" indent="0" algn="l" rtl="0">
              <a:spcBef>
                <a:spcPts val="0"/>
              </a:spcBef>
              <a:buNone/>
              <a:defRPr sz="1800">
                <a:solidFill>
                  <a:srgbClr val="0C70AC"/>
                </a:solidFill>
                <a:latin typeface="Calibri"/>
                <a:ea typeface="Calibri"/>
                <a:cs typeface="Calibri"/>
                <a:sym typeface="Calibri"/>
              </a:defRPr>
            </a:lvl3pPr>
            <a:lvl4pPr marL="0" marR="0" lvl="3" indent="0" algn="l" rtl="0">
              <a:spcBef>
                <a:spcPts val="0"/>
              </a:spcBef>
              <a:buNone/>
              <a:defRPr sz="1800">
                <a:solidFill>
                  <a:srgbClr val="0C70AC"/>
                </a:solidFill>
                <a:latin typeface="Calibri"/>
                <a:ea typeface="Calibri"/>
                <a:cs typeface="Calibri"/>
                <a:sym typeface="Calibri"/>
              </a:defRPr>
            </a:lvl4pPr>
            <a:lvl5pPr marL="0" marR="0" lvl="4" indent="0" algn="l" rtl="0">
              <a:spcBef>
                <a:spcPts val="0"/>
              </a:spcBef>
              <a:buNone/>
              <a:defRPr sz="1800">
                <a:solidFill>
                  <a:srgbClr val="0C70AC"/>
                </a:solidFill>
                <a:latin typeface="Calibri"/>
                <a:ea typeface="Calibri"/>
                <a:cs typeface="Calibri"/>
                <a:sym typeface="Calibri"/>
              </a:defRPr>
            </a:lvl5pPr>
            <a:lvl6pPr marL="0" marR="0" lvl="5" indent="0" algn="l" rtl="0">
              <a:spcBef>
                <a:spcPts val="0"/>
              </a:spcBef>
              <a:buNone/>
              <a:defRPr sz="1800">
                <a:solidFill>
                  <a:srgbClr val="0C70AC"/>
                </a:solidFill>
                <a:latin typeface="Calibri"/>
                <a:ea typeface="Calibri"/>
                <a:cs typeface="Calibri"/>
                <a:sym typeface="Calibri"/>
              </a:defRPr>
            </a:lvl6pPr>
            <a:lvl7pPr marL="0" marR="0" lvl="6" indent="0" algn="l" rtl="0">
              <a:spcBef>
                <a:spcPts val="0"/>
              </a:spcBef>
              <a:buNone/>
              <a:defRPr sz="1800">
                <a:solidFill>
                  <a:srgbClr val="0C70AC"/>
                </a:solidFill>
                <a:latin typeface="Calibri"/>
                <a:ea typeface="Calibri"/>
                <a:cs typeface="Calibri"/>
                <a:sym typeface="Calibri"/>
              </a:defRPr>
            </a:lvl7pPr>
            <a:lvl8pPr marL="0" marR="0" lvl="7" indent="0" algn="l" rtl="0">
              <a:spcBef>
                <a:spcPts val="0"/>
              </a:spcBef>
              <a:buNone/>
              <a:defRPr sz="1800">
                <a:solidFill>
                  <a:srgbClr val="0C70AC"/>
                </a:solidFill>
                <a:latin typeface="Calibri"/>
                <a:ea typeface="Calibri"/>
                <a:cs typeface="Calibri"/>
                <a:sym typeface="Calibri"/>
              </a:defRPr>
            </a:lvl8pPr>
            <a:lvl9pPr marL="0" marR="0" lvl="8" indent="0" algn="l" rtl="0">
              <a:spcBef>
                <a:spcPts val="0"/>
              </a:spcBef>
              <a:buNone/>
              <a:defRPr sz="1800">
                <a:solidFill>
                  <a:srgbClr val="0C70A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10"/>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400"/>
              <a:buFont typeface="Calibri"/>
              <a:buNone/>
              <a:defRPr sz="3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Vertical Title and Text">
  <p:cSld name="2_Vertical Title and Text">
    <p:spTree>
      <p:nvGrpSpPr>
        <p:cNvPr id="1" name="Shape 24"/>
        <p:cNvGrpSpPr/>
        <p:nvPr/>
      </p:nvGrpSpPr>
      <p:grpSpPr>
        <a:xfrm>
          <a:off x="0" y="0"/>
          <a:ext cx="0" cy="0"/>
          <a:chOff x="0" y="0"/>
          <a:chExt cx="0" cy="0"/>
        </a:xfrm>
      </p:grpSpPr>
      <p:sp>
        <p:nvSpPr>
          <p:cNvPr id="25" name="Google Shape;25;p11"/>
          <p:cNvSpPr/>
          <p:nvPr/>
        </p:nvSpPr>
        <p:spPr>
          <a:xfrm>
            <a:off x="734807" y="76237"/>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66A1"/>
              </a:buClr>
              <a:buSzPts val="3400"/>
              <a:buFont typeface="Calibri"/>
              <a:buNone/>
            </a:pPr>
            <a:endParaRPr sz="3400" b="1" i="0">
              <a:solidFill>
                <a:schemeClr val="lt1"/>
              </a:solidFill>
              <a:latin typeface="Calibri"/>
              <a:ea typeface="Calibri"/>
              <a:cs typeface="Calibri"/>
              <a:sym typeface="Calibri"/>
            </a:endParaRPr>
          </a:p>
        </p:txBody>
      </p:sp>
      <p:sp>
        <p:nvSpPr>
          <p:cNvPr id="26" name="Google Shape;26;p11"/>
          <p:cNvSpPr txBox="1">
            <a:spLocks noGrp="1"/>
          </p:cNvSpPr>
          <p:nvPr>
            <p:ph type="title"/>
          </p:nvPr>
        </p:nvSpPr>
        <p:spPr>
          <a:xfrm>
            <a:off x="300318" y="114113"/>
            <a:ext cx="10515600" cy="710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400"/>
              <a:buFont typeface="Calibri"/>
              <a:buNone/>
              <a:defRPr sz="3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sp>
        <p:nvSpPr>
          <p:cNvPr id="28" name="Google Shape;2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C70AC"/>
                </a:solidFill>
                <a:latin typeface="Calibri"/>
                <a:ea typeface="Calibri"/>
                <a:cs typeface="Calibri"/>
                <a:sym typeface="Calibri"/>
              </a:defRPr>
            </a:lvl1pPr>
            <a:lvl2pPr marL="0" marR="0" lvl="1" indent="0" algn="l" rtl="0">
              <a:spcBef>
                <a:spcPts val="0"/>
              </a:spcBef>
              <a:buNone/>
              <a:defRPr sz="1800">
                <a:solidFill>
                  <a:srgbClr val="0C70AC"/>
                </a:solidFill>
                <a:latin typeface="Calibri"/>
                <a:ea typeface="Calibri"/>
                <a:cs typeface="Calibri"/>
                <a:sym typeface="Calibri"/>
              </a:defRPr>
            </a:lvl2pPr>
            <a:lvl3pPr marL="0" marR="0" lvl="2" indent="0" algn="l" rtl="0">
              <a:spcBef>
                <a:spcPts val="0"/>
              </a:spcBef>
              <a:buNone/>
              <a:defRPr sz="1800">
                <a:solidFill>
                  <a:srgbClr val="0C70AC"/>
                </a:solidFill>
                <a:latin typeface="Calibri"/>
                <a:ea typeface="Calibri"/>
                <a:cs typeface="Calibri"/>
                <a:sym typeface="Calibri"/>
              </a:defRPr>
            </a:lvl3pPr>
            <a:lvl4pPr marL="0" marR="0" lvl="3" indent="0" algn="l" rtl="0">
              <a:spcBef>
                <a:spcPts val="0"/>
              </a:spcBef>
              <a:buNone/>
              <a:defRPr sz="1800">
                <a:solidFill>
                  <a:srgbClr val="0C70AC"/>
                </a:solidFill>
                <a:latin typeface="Calibri"/>
                <a:ea typeface="Calibri"/>
                <a:cs typeface="Calibri"/>
                <a:sym typeface="Calibri"/>
              </a:defRPr>
            </a:lvl4pPr>
            <a:lvl5pPr marL="0" marR="0" lvl="4" indent="0" algn="l" rtl="0">
              <a:spcBef>
                <a:spcPts val="0"/>
              </a:spcBef>
              <a:buNone/>
              <a:defRPr sz="1800">
                <a:solidFill>
                  <a:srgbClr val="0C70AC"/>
                </a:solidFill>
                <a:latin typeface="Calibri"/>
                <a:ea typeface="Calibri"/>
                <a:cs typeface="Calibri"/>
                <a:sym typeface="Calibri"/>
              </a:defRPr>
            </a:lvl5pPr>
            <a:lvl6pPr marL="0" marR="0" lvl="5" indent="0" algn="l" rtl="0">
              <a:spcBef>
                <a:spcPts val="0"/>
              </a:spcBef>
              <a:buNone/>
              <a:defRPr sz="1800">
                <a:solidFill>
                  <a:srgbClr val="0C70AC"/>
                </a:solidFill>
                <a:latin typeface="Calibri"/>
                <a:ea typeface="Calibri"/>
                <a:cs typeface="Calibri"/>
                <a:sym typeface="Calibri"/>
              </a:defRPr>
            </a:lvl6pPr>
            <a:lvl7pPr marL="0" marR="0" lvl="6" indent="0" algn="l" rtl="0">
              <a:spcBef>
                <a:spcPts val="0"/>
              </a:spcBef>
              <a:buNone/>
              <a:defRPr sz="1800">
                <a:solidFill>
                  <a:srgbClr val="0C70AC"/>
                </a:solidFill>
                <a:latin typeface="Calibri"/>
                <a:ea typeface="Calibri"/>
                <a:cs typeface="Calibri"/>
                <a:sym typeface="Calibri"/>
              </a:defRPr>
            </a:lvl7pPr>
            <a:lvl8pPr marL="0" marR="0" lvl="7" indent="0" algn="l" rtl="0">
              <a:spcBef>
                <a:spcPts val="0"/>
              </a:spcBef>
              <a:buNone/>
              <a:defRPr sz="1800">
                <a:solidFill>
                  <a:srgbClr val="0C70AC"/>
                </a:solidFill>
                <a:latin typeface="Calibri"/>
                <a:ea typeface="Calibri"/>
                <a:cs typeface="Calibri"/>
                <a:sym typeface="Calibri"/>
              </a:defRPr>
            </a:lvl8pPr>
            <a:lvl9pPr marL="0" marR="0" lvl="8" indent="0" algn="l" rtl="0">
              <a:spcBef>
                <a:spcPts val="0"/>
              </a:spcBef>
              <a:buNone/>
              <a:defRPr sz="1800">
                <a:solidFill>
                  <a:srgbClr val="0C70A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12"/>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400"/>
              <a:buFont typeface="Calibri"/>
              <a:buNone/>
              <a:defRPr sz="3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12"/>
          <p:cNvSpPr txBox="1">
            <a:spLocks noGrp="1"/>
          </p:cNvSpPr>
          <p:nvPr>
            <p:ph type="body" idx="1"/>
          </p:nvPr>
        </p:nvSpPr>
        <p:spPr>
          <a:xfrm>
            <a:off x="735013" y="1189038"/>
            <a:ext cx="10618787" cy="49879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rgbClr val="0066A1"/>
              </a:buClr>
              <a:buSzPts val="2200"/>
              <a:buFont typeface="Merriweather Sans"/>
              <a:buChar char="▸"/>
              <a:defRPr sz="2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rgbClr val="0066A1"/>
              </a:buClr>
              <a:buSzPts val="1800"/>
              <a:buFont typeface="Merriweather San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066A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6A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6A1"/>
              </a:buClr>
              <a:buSzPts val="1800"/>
              <a:buFont typeface="Courier New"/>
              <a:buChar char="o"/>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descr="A picture containing background pattern&#10;&#10;Description automatically generated"/>
          <p:cNvPicPr preferRelativeResize="0"/>
          <p:nvPr/>
        </p:nvPicPr>
        <p:blipFill rotWithShape="1">
          <a:blip r:embed="rId16">
            <a:alphaModFix/>
          </a:blip>
          <a:srcRect/>
          <a:stretch/>
        </p:blipFill>
        <p:spPr>
          <a:xfrm>
            <a:off x="0" y="0"/>
            <a:ext cx="12191999"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p:nvPr/>
        </p:nvSpPr>
        <p:spPr>
          <a:xfrm>
            <a:off x="4827402" y="2016895"/>
            <a:ext cx="6881887" cy="99829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en-US" sz="3600" b="1" i="0" dirty="0">
                <a:solidFill>
                  <a:schemeClr val="lt1"/>
                </a:solidFill>
                <a:latin typeface="Calibri"/>
                <a:ea typeface="Calibri"/>
                <a:cs typeface="Calibri"/>
                <a:sym typeface="Calibri"/>
              </a:rPr>
              <a:t>IEEE Aerospace Electronic Systems</a:t>
            </a:r>
            <a:br>
              <a:rPr lang="en-US" sz="3600" b="1" i="0" dirty="0">
                <a:solidFill>
                  <a:schemeClr val="lt1"/>
                </a:solidFill>
                <a:latin typeface="Calibri"/>
                <a:ea typeface="Calibri"/>
                <a:cs typeface="Calibri"/>
                <a:sym typeface="Calibri"/>
              </a:rPr>
            </a:br>
            <a:r>
              <a:rPr lang="en-US" sz="3200" b="1" i="0" dirty="0">
                <a:solidFill>
                  <a:schemeClr val="lt1"/>
                </a:solidFill>
                <a:latin typeface="Calibri"/>
                <a:ea typeface="Calibri"/>
                <a:cs typeface="Calibri"/>
                <a:sym typeface="Calibri"/>
              </a:rPr>
              <a:t>President-Elect</a:t>
            </a:r>
            <a:endParaRPr sz="3600" b="1" i="0" dirty="0">
              <a:solidFill>
                <a:schemeClr val="lt1"/>
              </a:solidFill>
              <a:latin typeface="Calibri"/>
              <a:ea typeface="Calibri"/>
              <a:cs typeface="Calibri"/>
              <a:sym typeface="Calibri"/>
            </a:endParaRPr>
          </a:p>
        </p:txBody>
      </p:sp>
      <p:sp>
        <p:nvSpPr>
          <p:cNvPr id="86" name="Google Shape;86;p1"/>
          <p:cNvSpPr/>
          <p:nvPr/>
        </p:nvSpPr>
        <p:spPr>
          <a:xfrm>
            <a:off x="4827402" y="3222436"/>
            <a:ext cx="6881887" cy="2263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66A1"/>
              </a:buClr>
              <a:buSzPts val="2900"/>
              <a:buFont typeface="Merriweather Sans"/>
              <a:buNone/>
            </a:pPr>
            <a:r>
              <a:rPr lang="en-US" sz="2900" b="1" i="1" dirty="0">
                <a:solidFill>
                  <a:srgbClr val="D8D8D8"/>
                </a:solidFill>
                <a:latin typeface="Calibri"/>
                <a:ea typeface="Calibri"/>
                <a:cs typeface="Calibri"/>
                <a:sym typeface="Calibri"/>
              </a:rPr>
              <a:t>Lorenzo Lo Monte</a:t>
            </a:r>
            <a:endParaRPr dirty="0"/>
          </a:p>
          <a:p>
            <a:pPr marL="0" marR="0" lvl="0" indent="0" algn="l" rtl="0">
              <a:lnSpc>
                <a:spcPct val="90000"/>
              </a:lnSpc>
              <a:spcBef>
                <a:spcPts val="1000"/>
              </a:spcBef>
              <a:spcAft>
                <a:spcPts val="0"/>
              </a:spcAft>
              <a:buClr>
                <a:srgbClr val="0066A1"/>
              </a:buClr>
              <a:buSzPts val="1300"/>
              <a:buFont typeface="Merriweather Sans"/>
              <a:buNone/>
            </a:pPr>
            <a:endParaRPr sz="1300" b="1" i="1" dirty="0">
              <a:solidFill>
                <a:srgbClr val="D8D8D8"/>
              </a:solidFill>
              <a:latin typeface="Calibri"/>
              <a:ea typeface="Calibri"/>
              <a:cs typeface="Calibri"/>
              <a:sym typeface="Calibri"/>
            </a:endParaRPr>
          </a:p>
          <a:p>
            <a:pPr marL="0" marR="0" lvl="0" indent="0" algn="l" rtl="0">
              <a:lnSpc>
                <a:spcPct val="90000"/>
              </a:lnSpc>
              <a:spcBef>
                <a:spcPts val="1000"/>
              </a:spcBef>
              <a:spcAft>
                <a:spcPts val="0"/>
              </a:spcAft>
              <a:buClr>
                <a:srgbClr val="0066A1"/>
              </a:buClr>
              <a:buSzPts val="2200"/>
              <a:buFont typeface="Merriweather Sans"/>
              <a:buNone/>
            </a:pPr>
            <a:r>
              <a:rPr lang="en-US" sz="2200" b="1" i="1" dirty="0">
                <a:solidFill>
                  <a:srgbClr val="D8D8D8"/>
                </a:solidFill>
                <a:latin typeface="Calibri"/>
                <a:ea typeface="Calibri"/>
                <a:cs typeface="Calibri"/>
                <a:sym typeface="Calibri"/>
              </a:rPr>
              <a:t>2026 AESS Officer Strategic Planning Meeting</a:t>
            </a:r>
            <a:endParaRPr dirty="0"/>
          </a:p>
          <a:p>
            <a:pPr marL="0" marR="0" lvl="0" indent="0" algn="l" rtl="0">
              <a:lnSpc>
                <a:spcPct val="90000"/>
              </a:lnSpc>
              <a:spcBef>
                <a:spcPts val="1000"/>
              </a:spcBef>
              <a:spcAft>
                <a:spcPts val="0"/>
              </a:spcAft>
              <a:buClr>
                <a:srgbClr val="0066A1"/>
              </a:buClr>
              <a:buSzPts val="2200"/>
              <a:buFont typeface="Merriweather Sans"/>
              <a:buNone/>
            </a:pPr>
            <a:r>
              <a:rPr lang="en-US" sz="2200" b="1" i="1" dirty="0">
                <a:solidFill>
                  <a:srgbClr val="D8D8D8"/>
                </a:solidFill>
                <a:latin typeface="Calibri"/>
                <a:ea typeface="Calibri"/>
                <a:cs typeface="Calibri"/>
                <a:sym typeface="Calibri"/>
              </a:rPr>
              <a:t>2 - 3 February 2026</a:t>
            </a:r>
            <a:endParaRPr dirty="0"/>
          </a:p>
          <a:p>
            <a:pPr marL="0" marR="0" lvl="0" indent="0" algn="l" rtl="0">
              <a:lnSpc>
                <a:spcPct val="90000"/>
              </a:lnSpc>
              <a:spcBef>
                <a:spcPts val="1000"/>
              </a:spcBef>
              <a:spcAft>
                <a:spcPts val="0"/>
              </a:spcAft>
              <a:buClr>
                <a:srgbClr val="0066A1"/>
              </a:buClr>
              <a:buSzPts val="2200"/>
              <a:buFont typeface="Merriweather Sans"/>
              <a:buNone/>
            </a:pPr>
            <a:r>
              <a:rPr lang="en-US" sz="2200" b="1" i="1" dirty="0">
                <a:solidFill>
                  <a:srgbClr val="D8D8D8"/>
                </a:solidFill>
                <a:latin typeface="Calibri"/>
                <a:ea typeface="Calibri"/>
                <a:cs typeface="Calibri"/>
                <a:sym typeface="Calibri"/>
              </a:rPr>
              <a:t>Cairo, Egypt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5ECF1-40DB-807C-61D1-3CB3BCFF3EB7}"/>
              </a:ext>
            </a:extLst>
          </p:cNvPr>
          <p:cNvSpPr>
            <a:spLocks noGrp="1"/>
          </p:cNvSpPr>
          <p:nvPr>
            <p:ph type="title"/>
          </p:nvPr>
        </p:nvSpPr>
        <p:spPr/>
        <p:txBody>
          <a:bodyPr/>
          <a:lstStyle/>
          <a:p>
            <a:r>
              <a:rPr lang="en-US" dirty="0"/>
              <a:t>Thank You </a:t>
            </a:r>
            <a:r>
              <a:rPr lang="en-US" dirty="0">
                <a:sym typeface="Wingdings" panose="05000000000000000000" pitchFamily="2" charset="2"/>
              </a:rPr>
              <a:t></a:t>
            </a:r>
            <a:endParaRPr lang="en-US" dirty="0"/>
          </a:p>
        </p:txBody>
      </p:sp>
      <p:sp>
        <p:nvSpPr>
          <p:cNvPr id="6" name="Text Placeholder 5">
            <a:extLst>
              <a:ext uri="{FF2B5EF4-FFF2-40B4-BE49-F238E27FC236}">
                <a16:creationId xmlns:a16="http://schemas.microsoft.com/office/drawing/2014/main" id="{3ECCF70E-1FAB-DA9C-A262-968DBE9FD1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733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AFE0B-66F8-15AE-AA85-44AAF289B06E}"/>
              </a:ext>
            </a:extLst>
          </p:cNvPr>
          <p:cNvSpPr>
            <a:spLocks noGrp="1"/>
          </p:cNvSpPr>
          <p:nvPr>
            <p:ph type="title"/>
          </p:nvPr>
        </p:nvSpPr>
        <p:spPr/>
        <p:txBody>
          <a:bodyPr/>
          <a:lstStyle/>
          <a:p>
            <a:r>
              <a:rPr lang="en-US" sz="2800" dirty="0"/>
              <a:t>Levels of Thinking: A progression we recognize from experience</a:t>
            </a:r>
          </a:p>
        </p:txBody>
      </p:sp>
      <p:pic>
        <p:nvPicPr>
          <p:cNvPr id="22" name="Picture 21">
            <a:extLst>
              <a:ext uri="{FF2B5EF4-FFF2-40B4-BE49-F238E27FC236}">
                <a16:creationId xmlns:a16="http://schemas.microsoft.com/office/drawing/2014/main" id="{CD5EBB67-13FD-F9B3-873C-858B1D454BE2}"/>
              </a:ext>
            </a:extLst>
          </p:cNvPr>
          <p:cNvPicPr>
            <a:picLocks noChangeAspect="1"/>
          </p:cNvPicPr>
          <p:nvPr/>
        </p:nvPicPr>
        <p:blipFill>
          <a:blip r:embed="rId2"/>
          <a:srcRect l="17744" t="2968" r="16734" b="6200"/>
          <a:stretch>
            <a:fillRect/>
          </a:stretch>
        </p:blipFill>
        <p:spPr>
          <a:xfrm>
            <a:off x="4177403" y="1003386"/>
            <a:ext cx="6139997" cy="5674505"/>
          </a:xfrm>
          <a:prstGeom prst="rect">
            <a:avLst/>
          </a:prstGeom>
        </p:spPr>
      </p:pic>
      <p:sp>
        <p:nvSpPr>
          <p:cNvPr id="23" name="TextBox 22">
            <a:extLst>
              <a:ext uri="{FF2B5EF4-FFF2-40B4-BE49-F238E27FC236}">
                <a16:creationId xmlns:a16="http://schemas.microsoft.com/office/drawing/2014/main" id="{B97EADAC-CB17-1944-580D-3E9AC414FC7E}"/>
              </a:ext>
            </a:extLst>
          </p:cNvPr>
          <p:cNvSpPr txBox="1"/>
          <p:nvPr/>
        </p:nvSpPr>
        <p:spPr>
          <a:xfrm>
            <a:off x="6266175" y="1233711"/>
            <a:ext cx="1786066" cy="523220"/>
          </a:xfrm>
          <a:prstGeom prst="rect">
            <a:avLst/>
          </a:prstGeom>
          <a:noFill/>
        </p:spPr>
        <p:txBody>
          <a:bodyPr wrap="none" rtlCol="0">
            <a:spAutoFit/>
          </a:bodyPr>
          <a:lstStyle/>
          <a:p>
            <a:pPr algn="ctr"/>
            <a:r>
              <a:rPr lang="en-US" dirty="0"/>
              <a:t>Dependent Thinking</a:t>
            </a:r>
            <a:br>
              <a:rPr lang="en-US" dirty="0"/>
            </a:br>
            <a:r>
              <a:rPr lang="en-US" i="1" dirty="0"/>
              <a:t>Following the Rules</a:t>
            </a:r>
            <a:endParaRPr lang="en-US" dirty="0"/>
          </a:p>
        </p:txBody>
      </p:sp>
      <p:sp>
        <p:nvSpPr>
          <p:cNvPr id="24" name="TextBox 23">
            <a:extLst>
              <a:ext uri="{FF2B5EF4-FFF2-40B4-BE49-F238E27FC236}">
                <a16:creationId xmlns:a16="http://schemas.microsoft.com/office/drawing/2014/main" id="{06297B63-D311-BC04-550F-29FB42D27CD0}"/>
              </a:ext>
            </a:extLst>
          </p:cNvPr>
          <p:cNvSpPr txBox="1"/>
          <p:nvPr/>
        </p:nvSpPr>
        <p:spPr>
          <a:xfrm>
            <a:off x="6214878" y="2052740"/>
            <a:ext cx="2045753" cy="523220"/>
          </a:xfrm>
          <a:prstGeom prst="rect">
            <a:avLst/>
          </a:prstGeom>
          <a:noFill/>
        </p:spPr>
        <p:txBody>
          <a:bodyPr wrap="none" rtlCol="0">
            <a:spAutoFit/>
          </a:bodyPr>
          <a:lstStyle/>
          <a:p>
            <a:pPr algn="ctr"/>
            <a:r>
              <a:rPr lang="en-US" dirty="0"/>
              <a:t>Self-Authoring Thinking</a:t>
            </a:r>
            <a:br>
              <a:rPr lang="en-US" dirty="0"/>
            </a:br>
            <a:r>
              <a:rPr lang="en-US" i="1" dirty="0"/>
              <a:t>Holding my Beliefs</a:t>
            </a:r>
            <a:endParaRPr lang="en-US" dirty="0"/>
          </a:p>
        </p:txBody>
      </p:sp>
      <p:sp>
        <p:nvSpPr>
          <p:cNvPr id="25" name="TextBox 24">
            <a:extLst>
              <a:ext uri="{FF2B5EF4-FFF2-40B4-BE49-F238E27FC236}">
                <a16:creationId xmlns:a16="http://schemas.microsoft.com/office/drawing/2014/main" id="{634DFA52-BAEC-1417-F48C-739080E6DD7D}"/>
              </a:ext>
            </a:extLst>
          </p:cNvPr>
          <p:cNvSpPr txBox="1"/>
          <p:nvPr/>
        </p:nvSpPr>
        <p:spPr>
          <a:xfrm>
            <a:off x="6006572" y="2828608"/>
            <a:ext cx="2513830" cy="523220"/>
          </a:xfrm>
          <a:prstGeom prst="rect">
            <a:avLst/>
          </a:prstGeom>
          <a:noFill/>
        </p:spPr>
        <p:txBody>
          <a:bodyPr wrap="none" rtlCol="0">
            <a:spAutoFit/>
          </a:bodyPr>
          <a:lstStyle/>
          <a:p>
            <a:pPr algn="ctr"/>
            <a:r>
              <a:rPr lang="en-US" dirty="0"/>
              <a:t>Mutual Thinking</a:t>
            </a:r>
            <a:br>
              <a:rPr lang="en-US" dirty="0"/>
            </a:br>
            <a:r>
              <a:rPr lang="en-US" i="1" dirty="0"/>
              <a:t>Considering other Viewpoints</a:t>
            </a:r>
            <a:endParaRPr lang="en-US" dirty="0"/>
          </a:p>
        </p:txBody>
      </p:sp>
      <p:sp>
        <p:nvSpPr>
          <p:cNvPr id="26" name="TextBox 25">
            <a:extLst>
              <a:ext uri="{FF2B5EF4-FFF2-40B4-BE49-F238E27FC236}">
                <a16:creationId xmlns:a16="http://schemas.microsoft.com/office/drawing/2014/main" id="{3F4EB4F0-C604-71C0-63E1-FB6ABC228B1E}"/>
              </a:ext>
            </a:extLst>
          </p:cNvPr>
          <p:cNvSpPr txBox="1"/>
          <p:nvPr/>
        </p:nvSpPr>
        <p:spPr>
          <a:xfrm>
            <a:off x="6121136" y="4251375"/>
            <a:ext cx="2215671" cy="523220"/>
          </a:xfrm>
          <a:prstGeom prst="rect">
            <a:avLst/>
          </a:prstGeom>
          <a:noFill/>
        </p:spPr>
        <p:txBody>
          <a:bodyPr wrap="none" rtlCol="0">
            <a:spAutoFit/>
          </a:bodyPr>
          <a:lstStyle/>
          <a:p>
            <a:pPr algn="ctr"/>
            <a:r>
              <a:rPr lang="en-US" dirty="0"/>
              <a:t>System Thinking</a:t>
            </a:r>
            <a:br>
              <a:rPr lang="en-US" dirty="0"/>
            </a:br>
            <a:r>
              <a:rPr lang="en-US" i="1" dirty="0"/>
              <a:t>Seeing the Bigger Picture</a:t>
            </a:r>
            <a:endParaRPr lang="en-US" dirty="0"/>
          </a:p>
        </p:txBody>
      </p:sp>
      <p:sp>
        <p:nvSpPr>
          <p:cNvPr id="27" name="TextBox 26">
            <a:extLst>
              <a:ext uri="{FF2B5EF4-FFF2-40B4-BE49-F238E27FC236}">
                <a16:creationId xmlns:a16="http://schemas.microsoft.com/office/drawing/2014/main" id="{CDD4B2B5-A7BE-B97B-5A77-D0A4BB05185F}"/>
              </a:ext>
            </a:extLst>
          </p:cNvPr>
          <p:cNvSpPr txBox="1"/>
          <p:nvPr/>
        </p:nvSpPr>
        <p:spPr>
          <a:xfrm>
            <a:off x="5958081" y="3528040"/>
            <a:ext cx="2653290" cy="523220"/>
          </a:xfrm>
          <a:prstGeom prst="rect">
            <a:avLst/>
          </a:prstGeom>
          <a:noFill/>
        </p:spPr>
        <p:txBody>
          <a:bodyPr wrap="none" rtlCol="0">
            <a:spAutoFit/>
          </a:bodyPr>
          <a:lstStyle/>
          <a:p>
            <a:pPr algn="ctr"/>
            <a:r>
              <a:rPr lang="en-US" dirty="0"/>
              <a:t>Relativistic Thinking</a:t>
            </a:r>
            <a:br>
              <a:rPr lang="en-US" dirty="0"/>
            </a:br>
            <a:r>
              <a:rPr lang="en-US" i="1" dirty="0"/>
              <a:t>Understanding all Perspectives</a:t>
            </a:r>
            <a:endParaRPr lang="en-US" dirty="0"/>
          </a:p>
        </p:txBody>
      </p:sp>
      <p:sp>
        <p:nvSpPr>
          <p:cNvPr id="28" name="TextBox 27">
            <a:extLst>
              <a:ext uri="{FF2B5EF4-FFF2-40B4-BE49-F238E27FC236}">
                <a16:creationId xmlns:a16="http://schemas.microsoft.com/office/drawing/2014/main" id="{F05F03FD-9F03-61D9-3DC5-FC24D52B2454}"/>
              </a:ext>
            </a:extLst>
          </p:cNvPr>
          <p:cNvSpPr txBox="1"/>
          <p:nvPr/>
        </p:nvSpPr>
        <p:spPr>
          <a:xfrm>
            <a:off x="6121136" y="4897187"/>
            <a:ext cx="2252540" cy="523220"/>
          </a:xfrm>
          <a:prstGeom prst="rect">
            <a:avLst/>
          </a:prstGeom>
          <a:noFill/>
        </p:spPr>
        <p:txBody>
          <a:bodyPr wrap="none" rtlCol="0">
            <a:spAutoFit/>
          </a:bodyPr>
          <a:lstStyle/>
          <a:p>
            <a:pPr algn="ctr"/>
            <a:r>
              <a:rPr lang="en-US" dirty="0"/>
              <a:t>Transformational Thinking</a:t>
            </a:r>
            <a:br>
              <a:rPr lang="en-US" dirty="0"/>
            </a:br>
            <a:r>
              <a:rPr lang="en-US" i="1" dirty="0"/>
              <a:t>Good of the Whole</a:t>
            </a:r>
            <a:endParaRPr lang="en-US" dirty="0"/>
          </a:p>
        </p:txBody>
      </p:sp>
      <p:pic>
        <p:nvPicPr>
          <p:cNvPr id="36" name="Picture 35">
            <a:extLst>
              <a:ext uri="{FF2B5EF4-FFF2-40B4-BE49-F238E27FC236}">
                <a16:creationId xmlns:a16="http://schemas.microsoft.com/office/drawing/2014/main" id="{2DA5DF08-7599-9711-F198-019531A19205}"/>
              </a:ext>
            </a:extLst>
          </p:cNvPr>
          <p:cNvPicPr>
            <a:picLocks noChangeAspect="1"/>
          </p:cNvPicPr>
          <p:nvPr/>
        </p:nvPicPr>
        <p:blipFill>
          <a:blip r:embed="rId3"/>
          <a:stretch>
            <a:fillRect/>
          </a:stretch>
        </p:blipFill>
        <p:spPr>
          <a:xfrm>
            <a:off x="6821470" y="5507380"/>
            <a:ext cx="926511" cy="1236412"/>
          </a:xfrm>
          <a:prstGeom prst="rect">
            <a:avLst/>
          </a:prstGeom>
        </p:spPr>
      </p:pic>
      <p:sp>
        <p:nvSpPr>
          <p:cNvPr id="8" name="TextBox 7">
            <a:extLst>
              <a:ext uri="{FF2B5EF4-FFF2-40B4-BE49-F238E27FC236}">
                <a16:creationId xmlns:a16="http://schemas.microsoft.com/office/drawing/2014/main" id="{E235437E-06FE-5950-053A-95CBDA1BE973}"/>
              </a:ext>
            </a:extLst>
          </p:cNvPr>
          <p:cNvSpPr txBox="1"/>
          <p:nvPr/>
        </p:nvSpPr>
        <p:spPr>
          <a:xfrm>
            <a:off x="2894195" y="1322228"/>
            <a:ext cx="3048000" cy="30777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Thinking is shaped by expectations.</a:t>
            </a:r>
          </a:p>
        </p:txBody>
      </p:sp>
      <p:sp>
        <p:nvSpPr>
          <p:cNvPr id="10" name="TextBox 9">
            <a:extLst>
              <a:ext uri="{FF2B5EF4-FFF2-40B4-BE49-F238E27FC236}">
                <a16:creationId xmlns:a16="http://schemas.microsoft.com/office/drawing/2014/main" id="{AE1E5741-E8FD-B636-23DF-7A61C53E2EE7}"/>
              </a:ext>
            </a:extLst>
          </p:cNvPr>
          <p:cNvSpPr txBox="1"/>
          <p:nvPr/>
        </p:nvSpPr>
        <p:spPr>
          <a:xfrm>
            <a:off x="1467693" y="2010058"/>
            <a:ext cx="4474502" cy="30777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Thinking is guided by internally constructed principles</a:t>
            </a:r>
          </a:p>
        </p:txBody>
      </p:sp>
      <p:sp>
        <p:nvSpPr>
          <p:cNvPr id="12" name="TextBox 11">
            <a:extLst>
              <a:ext uri="{FF2B5EF4-FFF2-40B4-BE49-F238E27FC236}">
                <a16:creationId xmlns:a16="http://schemas.microsoft.com/office/drawing/2014/main" id="{F833A9CC-E6D9-0A6E-6389-8389F32D0B04}"/>
              </a:ext>
            </a:extLst>
          </p:cNvPr>
          <p:cNvSpPr txBox="1"/>
          <p:nvPr/>
        </p:nvSpPr>
        <p:spPr>
          <a:xfrm>
            <a:off x="2464703" y="2755657"/>
            <a:ext cx="3477492" cy="30777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Thinking expands to include other minds</a:t>
            </a:r>
          </a:p>
        </p:txBody>
      </p:sp>
      <p:sp>
        <p:nvSpPr>
          <p:cNvPr id="14" name="TextBox 13">
            <a:extLst>
              <a:ext uri="{FF2B5EF4-FFF2-40B4-BE49-F238E27FC236}">
                <a16:creationId xmlns:a16="http://schemas.microsoft.com/office/drawing/2014/main" id="{BDC94A76-97D1-02AA-D7FE-956DF0C70B76}"/>
              </a:ext>
            </a:extLst>
          </p:cNvPr>
          <p:cNvSpPr txBox="1"/>
          <p:nvPr/>
        </p:nvSpPr>
        <p:spPr>
          <a:xfrm>
            <a:off x="1287067" y="3489516"/>
            <a:ext cx="4655128" cy="30777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Thinking recognizes that meaning is context-dependent</a:t>
            </a:r>
          </a:p>
        </p:txBody>
      </p:sp>
      <p:sp>
        <p:nvSpPr>
          <p:cNvPr id="16" name="TextBox 15">
            <a:extLst>
              <a:ext uri="{FF2B5EF4-FFF2-40B4-BE49-F238E27FC236}">
                <a16:creationId xmlns:a16="http://schemas.microsoft.com/office/drawing/2014/main" id="{32180081-A099-3C74-436D-30860488020F}"/>
              </a:ext>
            </a:extLst>
          </p:cNvPr>
          <p:cNvSpPr txBox="1"/>
          <p:nvPr/>
        </p:nvSpPr>
        <p:spPr>
          <a:xfrm>
            <a:off x="2686377" y="4284870"/>
            <a:ext cx="3255818" cy="30777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Thinking seeks coherence, not victory.</a:t>
            </a:r>
          </a:p>
        </p:txBody>
      </p:sp>
      <p:sp>
        <p:nvSpPr>
          <p:cNvPr id="18" name="TextBox 17">
            <a:extLst>
              <a:ext uri="{FF2B5EF4-FFF2-40B4-BE49-F238E27FC236}">
                <a16:creationId xmlns:a16="http://schemas.microsoft.com/office/drawing/2014/main" id="{74CCF538-566E-1A61-AD1F-581EF4C12A4C}"/>
              </a:ext>
            </a:extLst>
          </p:cNvPr>
          <p:cNvSpPr txBox="1"/>
          <p:nvPr/>
        </p:nvSpPr>
        <p:spPr>
          <a:xfrm>
            <a:off x="1051541" y="5080224"/>
            <a:ext cx="4890654" cy="30777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Thinking is oriented toward generativity and future impact.</a:t>
            </a:r>
          </a:p>
        </p:txBody>
      </p:sp>
    </p:spTree>
    <p:extLst>
      <p:ext uri="{BB962C8B-B14F-4D97-AF65-F5344CB8AC3E}">
        <p14:creationId xmlns:p14="http://schemas.microsoft.com/office/powerpoint/2010/main" val="349793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3"/>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t>Recent Accomplishments</a:t>
            </a:r>
            <a:endParaRPr/>
          </a:p>
        </p:txBody>
      </p:sp>
      <p:pic>
        <p:nvPicPr>
          <p:cNvPr id="2" name="Picture 1">
            <a:extLst>
              <a:ext uri="{FF2B5EF4-FFF2-40B4-BE49-F238E27FC236}">
                <a16:creationId xmlns:a16="http://schemas.microsoft.com/office/drawing/2014/main" id="{5886867B-6800-662D-D7AD-A12452C54323}"/>
              </a:ext>
            </a:extLst>
          </p:cNvPr>
          <p:cNvPicPr>
            <a:picLocks noChangeAspect="1"/>
          </p:cNvPicPr>
          <p:nvPr/>
        </p:nvPicPr>
        <p:blipFill>
          <a:blip r:embed="rId3"/>
          <a:stretch>
            <a:fillRect/>
          </a:stretch>
        </p:blipFill>
        <p:spPr>
          <a:xfrm>
            <a:off x="1568935" y="3805161"/>
            <a:ext cx="1057423" cy="1066949"/>
          </a:xfrm>
          <a:prstGeom prst="rect">
            <a:avLst/>
          </a:prstGeom>
        </p:spPr>
      </p:pic>
      <p:pic>
        <p:nvPicPr>
          <p:cNvPr id="3" name="Picture 2">
            <a:extLst>
              <a:ext uri="{FF2B5EF4-FFF2-40B4-BE49-F238E27FC236}">
                <a16:creationId xmlns:a16="http://schemas.microsoft.com/office/drawing/2014/main" id="{900B7D0B-FA43-1EDB-1D96-C7317D3FD7A8}"/>
              </a:ext>
            </a:extLst>
          </p:cNvPr>
          <p:cNvPicPr>
            <a:picLocks noChangeAspect="1"/>
          </p:cNvPicPr>
          <p:nvPr/>
        </p:nvPicPr>
        <p:blipFill>
          <a:blip r:embed="rId4"/>
          <a:stretch>
            <a:fillRect/>
          </a:stretch>
        </p:blipFill>
        <p:spPr>
          <a:xfrm>
            <a:off x="3130887" y="3818751"/>
            <a:ext cx="1057423" cy="1089662"/>
          </a:xfrm>
          <a:prstGeom prst="rect">
            <a:avLst/>
          </a:prstGeom>
        </p:spPr>
      </p:pic>
      <p:sp>
        <p:nvSpPr>
          <p:cNvPr id="4" name="TextBox 3">
            <a:extLst>
              <a:ext uri="{FF2B5EF4-FFF2-40B4-BE49-F238E27FC236}">
                <a16:creationId xmlns:a16="http://schemas.microsoft.com/office/drawing/2014/main" id="{020868AD-4FF4-F677-128F-1CF2F04E4C32}"/>
              </a:ext>
            </a:extLst>
          </p:cNvPr>
          <p:cNvSpPr txBox="1"/>
          <p:nvPr/>
        </p:nvSpPr>
        <p:spPr>
          <a:xfrm>
            <a:off x="1532964" y="4894823"/>
            <a:ext cx="982128" cy="646331"/>
          </a:xfrm>
          <a:prstGeom prst="rect">
            <a:avLst/>
          </a:prstGeom>
          <a:ln>
            <a:noFill/>
          </a:ln>
        </p:spPr>
        <p:txBody>
          <a:bodyPr wrap="none" rtlCol="0">
            <a:spAutoFit/>
          </a:bodyPr>
          <a:lstStyle/>
          <a:p>
            <a:pPr algn="ctr"/>
            <a:r>
              <a:rPr lang="en-US" dirty="0"/>
              <a:t>Ed </a:t>
            </a:r>
            <a:br>
              <a:rPr lang="en-US" dirty="0"/>
            </a:br>
            <a:r>
              <a:rPr lang="en-US" dirty="0"/>
              <a:t>Palacio</a:t>
            </a:r>
          </a:p>
        </p:txBody>
      </p:sp>
      <p:sp>
        <p:nvSpPr>
          <p:cNvPr id="5" name="TextBox 4">
            <a:extLst>
              <a:ext uri="{FF2B5EF4-FFF2-40B4-BE49-F238E27FC236}">
                <a16:creationId xmlns:a16="http://schemas.microsoft.com/office/drawing/2014/main" id="{D9A06C86-CA8F-6305-21F7-7043C2444B50}"/>
              </a:ext>
            </a:extLst>
          </p:cNvPr>
          <p:cNvSpPr txBox="1"/>
          <p:nvPr/>
        </p:nvSpPr>
        <p:spPr>
          <a:xfrm>
            <a:off x="3135968" y="4895220"/>
            <a:ext cx="894797" cy="646331"/>
          </a:xfrm>
          <a:prstGeom prst="rect">
            <a:avLst/>
          </a:prstGeom>
          <a:ln>
            <a:noFill/>
          </a:ln>
        </p:spPr>
        <p:txBody>
          <a:bodyPr wrap="none" rtlCol="0">
            <a:spAutoFit/>
          </a:bodyPr>
          <a:lstStyle/>
          <a:p>
            <a:pPr algn="ctr"/>
            <a:r>
              <a:rPr lang="en-US" dirty="0"/>
              <a:t>Barry </a:t>
            </a:r>
            <a:br>
              <a:rPr lang="en-US" dirty="0"/>
            </a:br>
            <a:r>
              <a:rPr lang="en-US" dirty="0"/>
              <a:t>Tilton</a:t>
            </a:r>
          </a:p>
        </p:txBody>
      </p:sp>
      <p:pic>
        <p:nvPicPr>
          <p:cNvPr id="6" name="Picture 5">
            <a:extLst>
              <a:ext uri="{FF2B5EF4-FFF2-40B4-BE49-F238E27FC236}">
                <a16:creationId xmlns:a16="http://schemas.microsoft.com/office/drawing/2014/main" id="{FDF9E838-4580-8A51-5C06-1D273E7BDB6D}"/>
              </a:ext>
            </a:extLst>
          </p:cNvPr>
          <p:cNvPicPr>
            <a:picLocks noChangeAspect="1"/>
          </p:cNvPicPr>
          <p:nvPr/>
        </p:nvPicPr>
        <p:blipFill>
          <a:blip r:embed="rId5"/>
          <a:stretch>
            <a:fillRect/>
          </a:stretch>
        </p:blipFill>
        <p:spPr>
          <a:xfrm>
            <a:off x="4554721" y="3827874"/>
            <a:ext cx="903673" cy="1123484"/>
          </a:xfrm>
          <a:prstGeom prst="rect">
            <a:avLst/>
          </a:prstGeom>
        </p:spPr>
      </p:pic>
      <p:sp>
        <p:nvSpPr>
          <p:cNvPr id="7" name="TextBox 6">
            <a:extLst>
              <a:ext uri="{FF2B5EF4-FFF2-40B4-BE49-F238E27FC236}">
                <a16:creationId xmlns:a16="http://schemas.microsoft.com/office/drawing/2014/main" id="{336E06DD-9FF3-1F25-6E9B-1E3171DBB9C2}"/>
              </a:ext>
            </a:extLst>
          </p:cNvPr>
          <p:cNvSpPr txBox="1"/>
          <p:nvPr/>
        </p:nvSpPr>
        <p:spPr>
          <a:xfrm>
            <a:off x="4433323" y="4938165"/>
            <a:ext cx="1146468" cy="646331"/>
          </a:xfrm>
          <a:prstGeom prst="rect">
            <a:avLst/>
          </a:prstGeom>
          <a:ln>
            <a:noFill/>
          </a:ln>
        </p:spPr>
        <p:txBody>
          <a:bodyPr wrap="none" rtlCol="0">
            <a:spAutoFit/>
          </a:bodyPr>
          <a:lstStyle/>
          <a:p>
            <a:pPr algn="ctr"/>
            <a:r>
              <a:rPr lang="en-US" dirty="0"/>
              <a:t>Peter </a:t>
            </a:r>
            <a:br>
              <a:rPr lang="en-US" dirty="0"/>
            </a:br>
            <a:r>
              <a:rPr lang="en-US" dirty="0"/>
              <a:t>Eckstein</a:t>
            </a:r>
          </a:p>
        </p:txBody>
      </p:sp>
      <p:pic>
        <p:nvPicPr>
          <p:cNvPr id="8" name="Picture 7">
            <a:extLst>
              <a:ext uri="{FF2B5EF4-FFF2-40B4-BE49-F238E27FC236}">
                <a16:creationId xmlns:a16="http://schemas.microsoft.com/office/drawing/2014/main" id="{C1E8AD04-58C3-2F95-55E8-5CF975EE6934}"/>
              </a:ext>
            </a:extLst>
          </p:cNvPr>
          <p:cNvPicPr>
            <a:picLocks noChangeAspect="1"/>
          </p:cNvPicPr>
          <p:nvPr/>
        </p:nvPicPr>
        <p:blipFill>
          <a:blip r:embed="rId6"/>
          <a:stretch>
            <a:fillRect/>
          </a:stretch>
        </p:blipFill>
        <p:spPr>
          <a:xfrm>
            <a:off x="6048961" y="3805161"/>
            <a:ext cx="1042234" cy="1149650"/>
          </a:xfrm>
          <a:prstGeom prst="rect">
            <a:avLst/>
          </a:prstGeom>
        </p:spPr>
      </p:pic>
      <p:sp>
        <p:nvSpPr>
          <p:cNvPr id="9" name="TextBox 8">
            <a:extLst>
              <a:ext uri="{FF2B5EF4-FFF2-40B4-BE49-F238E27FC236}">
                <a16:creationId xmlns:a16="http://schemas.microsoft.com/office/drawing/2014/main" id="{D4FBECCD-3143-D82F-A492-08730C7EA15E}"/>
              </a:ext>
            </a:extLst>
          </p:cNvPr>
          <p:cNvSpPr txBox="1"/>
          <p:nvPr/>
        </p:nvSpPr>
        <p:spPr>
          <a:xfrm>
            <a:off x="5973384" y="4948282"/>
            <a:ext cx="1280800" cy="646331"/>
          </a:xfrm>
          <a:prstGeom prst="rect">
            <a:avLst/>
          </a:prstGeom>
          <a:ln>
            <a:noFill/>
          </a:ln>
        </p:spPr>
        <p:txBody>
          <a:bodyPr wrap="none" rtlCol="0">
            <a:spAutoFit/>
          </a:bodyPr>
          <a:lstStyle/>
          <a:p>
            <a:pPr algn="ctr"/>
            <a:r>
              <a:rPr lang="en-US" dirty="0"/>
              <a:t>Kathleen </a:t>
            </a:r>
            <a:br>
              <a:rPr lang="en-US" dirty="0"/>
            </a:br>
            <a:r>
              <a:rPr lang="en-US" dirty="0"/>
              <a:t>Kramer</a:t>
            </a:r>
          </a:p>
        </p:txBody>
      </p:sp>
      <p:pic>
        <p:nvPicPr>
          <p:cNvPr id="10" name="Picture 9">
            <a:extLst>
              <a:ext uri="{FF2B5EF4-FFF2-40B4-BE49-F238E27FC236}">
                <a16:creationId xmlns:a16="http://schemas.microsoft.com/office/drawing/2014/main" id="{5FBA4347-380B-10B3-4E7A-F11FB26F3B1F}"/>
              </a:ext>
            </a:extLst>
          </p:cNvPr>
          <p:cNvPicPr>
            <a:picLocks noChangeAspect="1"/>
          </p:cNvPicPr>
          <p:nvPr/>
        </p:nvPicPr>
        <p:blipFill>
          <a:blip r:embed="rId7"/>
          <a:stretch>
            <a:fillRect/>
          </a:stretch>
        </p:blipFill>
        <p:spPr>
          <a:xfrm>
            <a:off x="7666285" y="3805161"/>
            <a:ext cx="1112132" cy="1149650"/>
          </a:xfrm>
          <a:prstGeom prst="rect">
            <a:avLst/>
          </a:prstGeom>
        </p:spPr>
      </p:pic>
      <p:sp>
        <p:nvSpPr>
          <p:cNvPr id="11" name="TextBox 10">
            <a:extLst>
              <a:ext uri="{FF2B5EF4-FFF2-40B4-BE49-F238E27FC236}">
                <a16:creationId xmlns:a16="http://schemas.microsoft.com/office/drawing/2014/main" id="{E7999CC3-4BDF-CAE8-6D80-FFCAAD537AD0}"/>
              </a:ext>
            </a:extLst>
          </p:cNvPr>
          <p:cNvSpPr txBox="1"/>
          <p:nvPr/>
        </p:nvSpPr>
        <p:spPr>
          <a:xfrm>
            <a:off x="7792282" y="4938165"/>
            <a:ext cx="924805" cy="646331"/>
          </a:xfrm>
          <a:prstGeom prst="rect">
            <a:avLst/>
          </a:prstGeom>
          <a:ln>
            <a:noFill/>
          </a:ln>
        </p:spPr>
        <p:txBody>
          <a:bodyPr wrap="none" rtlCol="0">
            <a:spAutoFit/>
          </a:bodyPr>
          <a:lstStyle/>
          <a:p>
            <a:pPr algn="ctr"/>
            <a:r>
              <a:rPr lang="en-US" dirty="0"/>
              <a:t>Steve </a:t>
            </a:r>
            <a:br>
              <a:rPr lang="en-US" dirty="0"/>
            </a:br>
            <a:r>
              <a:rPr lang="en-US" dirty="0"/>
              <a:t>Welby</a:t>
            </a:r>
          </a:p>
        </p:txBody>
      </p:sp>
      <p:pic>
        <p:nvPicPr>
          <p:cNvPr id="12" name="Picture 11">
            <a:extLst>
              <a:ext uri="{FF2B5EF4-FFF2-40B4-BE49-F238E27FC236}">
                <a16:creationId xmlns:a16="http://schemas.microsoft.com/office/drawing/2014/main" id="{8C033DE3-40FC-B089-A9BB-4DB47B996419}"/>
              </a:ext>
            </a:extLst>
          </p:cNvPr>
          <p:cNvPicPr>
            <a:picLocks noChangeAspect="1"/>
          </p:cNvPicPr>
          <p:nvPr/>
        </p:nvPicPr>
        <p:blipFill>
          <a:blip r:embed="rId8"/>
          <a:stretch>
            <a:fillRect/>
          </a:stretch>
        </p:blipFill>
        <p:spPr>
          <a:xfrm>
            <a:off x="9199416" y="3792882"/>
            <a:ext cx="1112132" cy="1161929"/>
          </a:xfrm>
          <a:prstGeom prst="rect">
            <a:avLst/>
          </a:prstGeom>
        </p:spPr>
      </p:pic>
      <p:sp>
        <p:nvSpPr>
          <p:cNvPr id="13" name="TextBox 12">
            <a:extLst>
              <a:ext uri="{FF2B5EF4-FFF2-40B4-BE49-F238E27FC236}">
                <a16:creationId xmlns:a16="http://schemas.microsoft.com/office/drawing/2014/main" id="{3B98EDB3-F3F4-6CA3-4C21-8E9146BCF34C}"/>
              </a:ext>
            </a:extLst>
          </p:cNvPr>
          <p:cNvSpPr txBox="1"/>
          <p:nvPr/>
        </p:nvSpPr>
        <p:spPr>
          <a:xfrm>
            <a:off x="9240421" y="4892403"/>
            <a:ext cx="1071127" cy="646331"/>
          </a:xfrm>
          <a:prstGeom prst="rect">
            <a:avLst/>
          </a:prstGeom>
          <a:ln>
            <a:noFill/>
          </a:ln>
        </p:spPr>
        <p:txBody>
          <a:bodyPr wrap="none" rtlCol="0">
            <a:spAutoFit/>
          </a:bodyPr>
          <a:lstStyle/>
          <a:p>
            <a:pPr algn="ctr"/>
            <a:r>
              <a:rPr lang="en-US" dirty="0"/>
              <a:t>Martha </a:t>
            </a:r>
          </a:p>
          <a:p>
            <a:pPr algn="ctr"/>
            <a:r>
              <a:rPr lang="en-US" dirty="0"/>
              <a:t>Sloan</a:t>
            </a:r>
          </a:p>
        </p:txBody>
      </p:sp>
      <p:sp>
        <p:nvSpPr>
          <p:cNvPr id="14" name="Rectangle 13">
            <a:extLst>
              <a:ext uri="{FF2B5EF4-FFF2-40B4-BE49-F238E27FC236}">
                <a16:creationId xmlns:a16="http://schemas.microsoft.com/office/drawing/2014/main" id="{375C3D19-A162-3E3E-5D59-8941F797DAFE}"/>
              </a:ext>
            </a:extLst>
          </p:cNvPr>
          <p:cNvSpPr/>
          <p:nvPr/>
        </p:nvSpPr>
        <p:spPr>
          <a:xfrm>
            <a:off x="2380380" y="1102460"/>
            <a:ext cx="7012056" cy="2326540"/>
          </a:xfrm>
          <a:prstGeom prst="rect">
            <a:avLst/>
          </a:prstGeom>
          <a:blipFill>
            <a:blip r:embed="rId9"/>
            <a:tile tx="0" ty="0" sx="100000" sy="100000" flip="none" algn="tl"/>
          </a:blip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tx1"/>
                </a:solidFill>
              </a:rPr>
              <a:t>IEEE MEMBERS ~ 490k</a:t>
            </a:r>
          </a:p>
        </p:txBody>
      </p:sp>
      <p:sp>
        <p:nvSpPr>
          <p:cNvPr id="15" name="Rectangle 14">
            <a:extLst>
              <a:ext uri="{FF2B5EF4-FFF2-40B4-BE49-F238E27FC236}">
                <a16:creationId xmlns:a16="http://schemas.microsoft.com/office/drawing/2014/main" id="{4C018061-AB12-F58D-7D96-2362B4A99D7C}"/>
              </a:ext>
            </a:extLst>
          </p:cNvPr>
          <p:cNvSpPr/>
          <p:nvPr/>
        </p:nvSpPr>
        <p:spPr>
          <a:xfrm>
            <a:off x="2380380" y="3275389"/>
            <a:ext cx="87312" cy="15361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A801304-98BE-022C-0A84-376774CBB6A5}"/>
              </a:ext>
            </a:extLst>
          </p:cNvPr>
          <p:cNvCxnSpPr/>
          <p:nvPr/>
        </p:nvCxnSpPr>
        <p:spPr>
          <a:xfrm flipH="1">
            <a:off x="2467692" y="3056621"/>
            <a:ext cx="530789" cy="2187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6270501-38EA-7F1B-158C-4080F6706B3A}"/>
              </a:ext>
            </a:extLst>
          </p:cNvPr>
          <p:cNvSpPr txBox="1"/>
          <p:nvPr/>
        </p:nvSpPr>
        <p:spPr>
          <a:xfrm>
            <a:off x="2960722" y="2802717"/>
            <a:ext cx="2645276" cy="369332"/>
          </a:xfrm>
          <a:prstGeom prst="rect">
            <a:avLst/>
          </a:prstGeom>
          <a:ln>
            <a:noFill/>
          </a:ln>
        </p:spPr>
        <p:txBody>
          <a:bodyPr wrap="none" rtlCol="0">
            <a:spAutoFit/>
          </a:bodyPr>
          <a:lstStyle/>
          <a:p>
            <a:r>
              <a:rPr lang="en-US" b="1" dirty="0"/>
              <a:t>AESS Members 1%</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9C15F51-3580-4AEA-AE43-6BC3444154F0}"/>
                  </a:ext>
                </a:extLst>
              </p:cNvPr>
              <p:cNvSpPr txBox="1"/>
              <p:nvPr/>
            </p:nvSpPr>
            <p:spPr>
              <a:xfrm>
                <a:off x="4392631" y="5765952"/>
                <a:ext cx="2481641" cy="448456"/>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5</m:t>
                          </m:r>
                        </m:e>
                        <m:e>
                          <m:r>
                            <a:rPr lang="en-US" b="0" i="1" smtClean="0">
                              <a:latin typeface="Cambria Math" panose="02040503050406030204" pitchFamily="18" charset="0"/>
                            </a:rPr>
                            <m:t>20</m:t>
                          </m:r>
                        </m:e>
                      </m:d>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a:latin typeface="Cambria Math" panose="02040503050406030204" pitchFamily="18" charset="0"/>
                                </a:rPr>
                                <m:t>​</m:t>
                              </m:r>
                            </m:e>
                          </m:d>
                        </m:e>
                        <m:sub>
                          <m:r>
                            <a:rPr lang="en-US" b="0" i="1" smtClean="0">
                              <a:latin typeface="Cambria Math" panose="02040503050406030204" pitchFamily="18" charset="0"/>
                            </a:rPr>
                            <m:t>1%</m:t>
                          </m:r>
                        </m:sub>
                      </m:sSub>
                      <m:r>
                        <a:rPr lang="en-US" b="0" i="1" smtClean="0">
                          <a:latin typeface="Cambria Math" panose="02040503050406030204" pitchFamily="18" charset="0"/>
                        </a:rPr>
                        <m:t>=1 </m:t>
                      </m:r>
                      <m:r>
                        <a:rPr lang="en-US" b="0" i="1" smtClean="0">
                          <a:latin typeface="Cambria Math" panose="02040503050406030204" pitchFamily="18" charset="0"/>
                        </a:rPr>
                        <m:t>𝑖𝑛</m:t>
                      </m:r>
                      <m:r>
                        <a:rPr lang="en-US" b="0" i="1" smtClean="0">
                          <a:latin typeface="Cambria Math" panose="02040503050406030204" pitchFamily="18" charset="0"/>
                        </a:rPr>
                        <m:t> 1,000,000</m:t>
                      </m:r>
                    </m:oMath>
                  </m:oMathPara>
                </a14:m>
                <a:endParaRPr lang="en-US" dirty="0"/>
              </a:p>
            </p:txBody>
          </p:sp>
        </mc:Choice>
        <mc:Fallback>
          <p:sp>
            <p:nvSpPr>
              <p:cNvPr id="18" name="TextBox 17">
                <a:extLst>
                  <a:ext uri="{FF2B5EF4-FFF2-40B4-BE49-F238E27FC236}">
                    <a16:creationId xmlns:a16="http://schemas.microsoft.com/office/drawing/2014/main" id="{F9C15F51-3580-4AEA-AE43-6BC3444154F0}"/>
                  </a:ext>
                </a:extLst>
              </p:cNvPr>
              <p:cNvSpPr txBox="1">
                <a:spLocks noRot="1" noChangeAspect="1" noMove="1" noResize="1" noEditPoints="1" noAdjustHandles="1" noChangeArrowheads="1" noChangeShapeType="1" noTextEdit="1"/>
              </p:cNvSpPr>
              <p:nvPr/>
            </p:nvSpPr>
            <p:spPr>
              <a:xfrm>
                <a:off x="4392631" y="5765952"/>
                <a:ext cx="2481641" cy="448456"/>
              </a:xfrm>
              <a:prstGeom prst="rect">
                <a:avLst/>
              </a:prstGeom>
              <a:blipFill>
                <a:blip r:embed="rId10"/>
                <a:stretch>
                  <a:fillRect t="-137662" b="-200000"/>
                </a:stretch>
              </a:blipFill>
              <a:ln/>
            </p:spPr>
            <p:txBody>
              <a:bodyPr/>
              <a:lstStyle/>
              <a:p>
                <a:r>
                  <a:rPr lang="en-US">
                    <a:noFill/>
                  </a:rPr>
                  <a:t> </a:t>
                </a:r>
              </a:p>
            </p:txBody>
          </p:sp>
        </mc:Fallback>
      </mc:AlternateContent>
      <p:sp>
        <p:nvSpPr>
          <p:cNvPr id="19" name="Isosceles Triangle 31">
            <a:extLst>
              <a:ext uri="{FF2B5EF4-FFF2-40B4-BE49-F238E27FC236}">
                <a16:creationId xmlns:a16="http://schemas.microsoft.com/office/drawing/2014/main" id="{9EE0E1C6-6ABD-6764-7DE4-4671EFF70201}"/>
              </a:ext>
            </a:extLst>
          </p:cNvPr>
          <p:cNvSpPr/>
          <p:nvPr/>
        </p:nvSpPr>
        <p:spPr>
          <a:xfrm>
            <a:off x="1414307" y="3448663"/>
            <a:ext cx="8940897" cy="356497"/>
          </a:xfrm>
          <a:custGeom>
            <a:avLst/>
            <a:gdLst>
              <a:gd name="connsiteX0" fmla="*/ 0 w 8940897"/>
              <a:gd name="connsiteY0" fmla="*/ 316568 h 316568"/>
              <a:gd name="connsiteX1" fmla="*/ 4470449 w 8940897"/>
              <a:gd name="connsiteY1" fmla="*/ 0 h 316568"/>
              <a:gd name="connsiteX2" fmla="*/ 8940897 w 8940897"/>
              <a:gd name="connsiteY2" fmla="*/ 316568 h 316568"/>
              <a:gd name="connsiteX3" fmla="*/ 0 w 8940897"/>
              <a:gd name="connsiteY3" fmla="*/ 316568 h 316568"/>
              <a:gd name="connsiteX0" fmla="*/ 0 w 8940897"/>
              <a:gd name="connsiteY0" fmla="*/ 296904 h 296904"/>
              <a:gd name="connsiteX1" fmla="*/ 999661 w 8940897"/>
              <a:gd name="connsiteY1" fmla="*/ 0 h 296904"/>
              <a:gd name="connsiteX2" fmla="*/ 8940897 w 8940897"/>
              <a:gd name="connsiteY2" fmla="*/ 296904 h 296904"/>
              <a:gd name="connsiteX3" fmla="*/ 0 w 8940897"/>
              <a:gd name="connsiteY3" fmla="*/ 296904 h 296904"/>
            </a:gdLst>
            <a:ahLst/>
            <a:cxnLst>
              <a:cxn ang="0">
                <a:pos x="connsiteX0" y="connsiteY0"/>
              </a:cxn>
              <a:cxn ang="0">
                <a:pos x="connsiteX1" y="connsiteY1"/>
              </a:cxn>
              <a:cxn ang="0">
                <a:pos x="connsiteX2" y="connsiteY2"/>
              </a:cxn>
              <a:cxn ang="0">
                <a:pos x="connsiteX3" y="connsiteY3"/>
              </a:cxn>
            </a:cxnLst>
            <a:rect l="l" t="t" r="r" b="b"/>
            <a:pathLst>
              <a:path w="8940897" h="296904">
                <a:moveTo>
                  <a:pt x="0" y="296904"/>
                </a:moveTo>
                <a:lnTo>
                  <a:pt x="999661" y="0"/>
                </a:lnTo>
                <a:lnTo>
                  <a:pt x="8940897" y="296904"/>
                </a:lnTo>
                <a:lnTo>
                  <a:pt x="0" y="296904"/>
                </a:lnTo>
                <a:close/>
              </a:path>
            </a:pathLst>
          </a:custGeom>
          <a:gradFill>
            <a:gsLst>
              <a:gs pos="0">
                <a:srgbClr val="FF0000"/>
              </a:gs>
              <a:gs pos="89000">
                <a:schemeClr val="bg1"/>
              </a:gs>
              <a:gs pos="93000">
                <a:schemeClr val="bg1"/>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4"/>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dirty="0"/>
              <a:t>Vitality of AESS</a:t>
            </a:r>
            <a:endParaRPr dirty="0"/>
          </a:p>
        </p:txBody>
      </p:sp>
      <p:cxnSp>
        <p:nvCxnSpPr>
          <p:cNvPr id="2" name="Straight Arrow Connector 1">
            <a:extLst>
              <a:ext uri="{FF2B5EF4-FFF2-40B4-BE49-F238E27FC236}">
                <a16:creationId xmlns:a16="http://schemas.microsoft.com/office/drawing/2014/main" id="{AE947D94-F7CA-F45E-E451-95BDE50888C4}"/>
              </a:ext>
            </a:extLst>
          </p:cNvPr>
          <p:cNvCxnSpPr>
            <a:cxnSpLocks/>
          </p:cNvCxnSpPr>
          <p:nvPr/>
        </p:nvCxnSpPr>
        <p:spPr>
          <a:xfrm flipV="1">
            <a:off x="1809975" y="1217892"/>
            <a:ext cx="0" cy="3641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AE67DA7-4BB8-E12E-019B-12063F655BD0}"/>
              </a:ext>
            </a:extLst>
          </p:cNvPr>
          <p:cNvSpPr txBox="1"/>
          <p:nvPr/>
        </p:nvSpPr>
        <p:spPr>
          <a:xfrm rot="16200000">
            <a:off x="590914" y="3104322"/>
            <a:ext cx="1916807" cy="369332"/>
          </a:xfrm>
          <a:prstGeom prst="rect">
            <a:avLst/>
          </a:prstGeom>
          <a:ln>
            <a:noFill/>
          </a:ln>
        </p:spPr>
        <p:txBody>
          <a:bodyPr wrap="none" rtlCol="0">
            <a:spAutoFit/>
          </a:bodyPr>
          <a:lstStyle/>
          <a:p>
            <a:r>
              <a:rPr lang="en-US" dirty="0"/>
              <a:t>Society Vitality</a:t>
            </a:r>
          </a:p>
        </p:txBody>
      </p:sp>
      <p:cxnSp>
        <p:nvCxnSpPr>
          <p:cNvPr id="4" name="Straight Arrow Connector 3">
            <a:extLst>
              <a:ext uri="{FF2B5EF4-FFF2-40B4-BE49-F238E27FC236}">
                <a16:creationId xmlns:a16="http://schemas.microsoft.com/office/drawing/2014/main" id="{5B10CF9C-5A6B-F26E-2A6B-9BA87AF1A077}"/>
              </a:ext>
            </a:extLst>
          </p:cNvPr>
          <p:cNvCxnSpPr>
            <a:cxnSpLocks/>
          </p:cNvCxnSpPr>
          <p:nvPr/>
        </p:nvCxnSpPr>
        <p:spPr>
          <a:xfrm>
            <a:off x="1794765" y="4859692"/>
            <a:ext cx="8047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2BB8EBE8-2148-AF4C-1416-4BB0D347EA29}"/>
              </a:ext>
            </a:extLst>
          </p:cNvPr>
          <p:cNvPicPr>
            <a:picLocks noChangeAspect="1"/>
          </p:cNvPicPr>
          <p:nvPr/>
        </p:nvPicPr>
        <p:blipFill>
          <a:blip r:embed="rId3"/>
          <a:stretch>
            <a:fillRect/>
          </a:stretch>
        </p:blipFill>
        <p:spPr>
          <a:xfrm>
            <a:off x="7211553" y="5031672"/>
            <a:ext cx="1213667" cy="1145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Mark E. Davis">
            <a:extLst>
              <a:ext uri="{FF2B5EF4-FFF2-40B4-BE49-F238E27FC236}">
                <a16:creationId xmlns:a16="http://schemas.microsoft.com/office/drawing/2014/main" id="{21B05756-7284-0085-3B22-B325A86B8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390" y="4963296"/>
            <a:ext cx="1213667" cy="12136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4" descr="WALTER D. DOWNING, P.E. (“Walt”)">
            <a:extLst>
              <a:ext uri="{FF2B5EF4-FFF2-40B4-BE49-F238E27FC236}">
                <a16:creationId xmlns:a16="http://schemas.microsoft.com/office/drawing/2014/main" id="{C4C89489-2F8F-D1CD-84DA-0DC88B986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230" y="4963299"/>
            <a:ext cx="1213664" cy="1213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6" descr="Giuseppe A. Fabrizio">
            <a:extLst>
              <a:ext uri="{FF2B5EF4-FFF2-40B4-BE49-F238E27FC236}">
                <a16:creationId xmlns:a16="http://schemas.microsoft.com/office/drawing/2014/main" id="{D072DFE8-EF61-8E99-A178-277E09E9A7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070" y="4963299"/>
            <a:ext cx="1213664" cy="1213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8" descr="Braham Himed">
            <a:extLst>
              <a:ext uri="{FF2B5EF4-FFF2-40B4-BE49-F238E27FC236}">
                <a16:creationId xmlns:a16="http://schemas.microsoft.com/office/drawing/2014/main" id="{3919ED83-C2A8-FAC0-EBB9-D49B385668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6" r="-206" b="20000"/>
          <a:stretch>
            <a:fillRect/>
          </a:stretch>
        </p:blipFill>
        <p:spPr bwMode="auto">
          <a:xfrm>
            <a:off x="8656714" y="4963299"/>
            <a:ext cx="1213664" cy="1213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Arrow: Down 9">
            <a:extLst>
              <a:ext uri="{FF2B5EF4-FFF2-40B4-BE49-F238E27FC236}">
                <a16:creationId xmlns:a16="http://schemas.microsoft.com/office/drawing/2014/main" id="{2BBCAA80-1D0F-ACB7-52AF-858E4FED3658}"/>
              </a:ext>
            </a:extLst>
          </p:cNvPr>
          <p:cNvSpPr/>
          <p:nvPr/>
        </p:nvSpPr>
        <p:spPr>
          <a:xfrm rot="15807165">
            <a:off x="5623898" y="-1170655"/>
            <a:ext cx="737419" cy="82874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822F3A7-F017-E8DD-9727-EA6E971E0AF6}"/>
              </a:ext>
            </a:extLst>
          </p:cNvPr>
          <p:cNvCxnSpPr/>
          <p:nvPr/>
        </p:nvCxnSpPr>
        <p:spPr>
          <a:xfrm>
            <a:off x="8545072" y="1442983"/>
            <a:ext cx="0" cy="3416709"/>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5B4299F-2DB4-DDC8-A5C2-DF43F50A14EA}"/>
              </a:ext>
            </a:extLst>
          </p:cNvPr>
          <p:cNvSpPr txBox="1"/>
          <p:nvPr/>
        </p:nvSpPr>
        <p:spPr>
          <a:xfrm>
            <a:off x="8571549" y="1173201"/>
            <a:ext cx="1340432" cy="369332"/>
          </a:xfrm>
          <a:prstGeom prst="rect">
            <a:avLst/>
          </a:prstGeom>
          <a:ln>
            <a:noFill/>
          </a:ln>
        </p:spPr>
        <p:txBody>
          <a:bodyPr wrap="none" rtlCol="0">
            <a:spAutoFit/>
          </a:bodyPr>
          <a:lstStyle/>
          <a:p>
            <a:r>
              <a:rPr lang="en-US" dirty="0"/>
              <a:t>Projection</a:t>
            </a:r>
          </a:p>
        </p:txBody>
      </p:sp>
      <p:sp>
        <p:nvSpPr>
          <p:cNvPr id="13" name="TextBox 12">
            <a:extLst>
              <a:ext uri="{FF2B5EF4-FFF2-40B4-BE49-F238E27FC236}">
                <a16:creationId xmlns:a16="http://schemas.microsoft.com/office/drawing/2014/main" id="{7DCA7DCA-02BC-3442-7928-11A33A97C990}"/>
              </a:ext>
            </a:extLst>
          </p:cNvPr>
          <p:cNvSpPr txBox="1"/>
          <p:nvPr/>
        </p:nvSpPr>
        <p:spPr>
          <a:xfrm>
            <a:off x="4642679" y="1110230"/>
            <a:ext cx="1021433" cy="369332"/>
          </a:xfrm>
          <a:prstGeom prst="rect">
            <a:avLst/>
          </a:prstGeom>
          <a:ln>
            <a:noFill/>
          </a:ln>
        </p:spPr>
        <p:txBody>
          <a:bodyPr wrap="none" rtlCol="0">
            <a:spAutoFit/>
          </a:bodyPr>
          <a:lstStyle/>
          <a:p>
            <a:r>
              <a:rPr lang="en-US" dirty="0"/>
              <a:t>Actuals</a:t>
            </a:r>
          </a:p>
        </p:txBody>
      </p:sp>
      <p:sp>
        <p:nvSpPr>
          <p:cNvPr id="14" name="Left Brace 13">
            <a:extLst>
              <a:ext uri="{FF2B5EF4-FFF2-40B4-BE49-F238E27FC236}">
                <a16:creationId xmlns:a16="http://schemas.microsoft.com/office/drawing/2014/main" id="{33682FF4-3EF3-3074-029C-1E9BEFA18C27}"/>
              </a:ext>
            </a:extLst>
          </p:cNvPr>
          <p:cNvSpPr/>
          <p:nvPr/>
        </p:nvSpPr>
        <p:spPr>
          <a:xfrm rot="5400000">
            <a:off x="5010375" y="-1496574"/>
            <a:ext cx="334297" cy="6237667"/>
          </a:xfrm>
          <a:prstGeom prst="leftBrace">
            <a:avLst>
              <a:gd name="adj1" fmla="val 52451"/>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EDCF9D-6173-F603-CFB7-21D7ABF10104}"/>
              </a:ext>
            </a:extLst>
          </p:cNvPr>
          <p:cNvSpPr>
            <a:spLocks noGrp="1"/>
          </p:cNvSpPr>
          <p:nvPr>
            <p:ph type="body" idx="1"/>
          </p:nvPr>
        </p:nvSpPr>
        <p:spPr>
          <a:xfrm>
            <a:off x="734808" y="1188720"/>
            <a:ext cx="6534711" cy="4988243"/>
          </a:xfrm>
        </p:spPr>
        <p:txBody>
          <a:bodyPr/>
          <a:lstStyle/>
          <a:p>
            <a:r>
              <a:rPr lang="en-US" dirty="0" err="1"/>
              <a:t>BoG</a:t>
            </a:r>
            <a:r>
              <a:rPr lang="en-US" dirty="0"/>
              <a:t> drifts into operations when the strategy is unclear</a:t>
            </a:r>
          </a:p>
          <a:p>
            <a:r>
              <a:rPr lang="en-US" dirty="0"/>
              <a:t>At the SPM, our role is to </a:t>
            </a:r>
            <a:r>
              <a:rPr lang="en-US" b="1" dirty="0"/>
              <a:t>set the frame</a:t>
            </a:r>
            <a:r>
              <a:rPr lang="en-US" dirty="0"/>
              <a:t>: </a:t>
            </a:r>
          </a:p>
          <a:p>
            <a:pPr lvl="1"/>
            <a:r>
              <a:rPr lang="en-US" dirty="0"/>
              <a:t>direction and priorities, guiding constraints, </a:t>
            </a:r>
            <a:br>
              <a:rPr lang="en-US" dirty="0"/>
            </a:br>
            <a:r>
              <a:rPr lang="en-US" dirty="0"/>
              <a:t>and the responsible allocation of resources.</a:t>
            </a:r>
          </a:p>
          <a:p>
            <a:pPr lvl="1"/>
            <a:r>
              <a:rPr lang="en-US" dirty="0"/>
              <a:t>Within that frame, VPs and </a:t>
            </a:r>
            <a:r>
              <a:rPr lang="en-US" dirty="0" err="1"/>
              <a:t>BoG</a:t>
            </a:r>
            <a:r>
              <a:rPr lang="en-US" dirty="0"/>
              <a:t> do their best work by deciding how to execute.</a:t>
            </a:r>
          </a:p>
          <a:p>
            <a:r>
              <a:rPr lang="en-US" b="1" dirty="0"/>
              <a:t>“Trust, but Verify”</a:t>
            </a:r>
            <a:r>
              <a:rPr lang="en-US" dirty="0"/>
              <a:t>: clear metrics, </a:t>
            </a:r>
            <a:br>
              <a:rPr lang="en-US" dirty="0"/>
            </a:br>
            <a:r>
              <a:rPr lang="en-US" dirty="0"/>
              <a:t>periodic reviews, and </a:t>
            </a:r>
            <a:br>
              <a:rPr lang="en-US" dirty="0"/>
            </a:br>
            <a:r>
              <a:rPr lang="en-US" dirty="0"/>
              <a:t>explicit definitions of success.</a:t>
            </a:r>
          </a:p>
          <a:p>
            <a:endParaRPr lang="en-US" dirty="0"/>
          </a:p>
        </p:txBody>
      </p:sp>
      <p:sp>
        <p:nvSpPr>
          <p:cNvPr id="3" name="Title 2">
            <a:extLst>
              <a:ext uri="{FF2B5EF4-FFF2-40B4-BE49-F238E27FC236}">
                <a16:creationId xmlns:a16="http://schemas.microsoft.com/office/drawing/2014/main" id="{0EA33F9E-5510-F66C-9F0E-30CB354CFC75}"/>
              </a:ext>
            </a:extLst>
          </p:cNvPr>
          <p:cNvSpPr>
            <a:spLocks noGrp="1"/>
          </p:cNvSpPr>
          <p:nvPr>
            <p:ph type="title"/>
          </p:nvPr>
        </p:nvSpPr>
        <p:spPr/>
        <p:txBody>
          <a:bodyPr/>
          <a:lstStyle/>
          <a:p>
            <a:r>
              <a:rPr lang="en-US" dirty="0"/>
              <a:t>Strategy Enables Operation</a:t>
            </a:r>
          </a:p>
        </p:txBody>
      </p:sp>
      <p:sp>
        <p:nvSpPr>
          <p:cNvPr id="7" name="TextBox 6">
            <a:extLst>
              <a:ext uri="{FF2B5EF4-FFF2-40B4-BE49-F238E27FC236}">
                <a16:creationId xmlns:a16="http://schemas.microsoft.com/office/drawing/2014/main" id="{066BA298-C8BF-C302-6C28-DF2A415BB5D8}"/>
              </a:ext>
            </a:extLst>
          </p:cNvPr>
          <p:cNvSpPr txBox="1"/>
          <p:nvPr/>
        </p:nvSpPr>
        <p:spPr>
          <a:xfrm>
            <a:off x="1011380" y="6036841"/>
            <a:ext cx="9351819" cy="52322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800" dirty="0"/>
              <a:t>When strategy is clear, autonomy becomes a strength</a:t>
            </a:r>
          </a:p>
        </p:txBody>
      </p:sp>
      <p:pic>
        <p:nvPicPr>
          <p:cNvPr id="9" name="Picture 8">
            <a:extLst>
              <a:ext uri="{FF2B5EF4-FFF2-40B4-BE49-F238E27FC236}">
                <a16:creationId xmlns:a16="http://schemas.microsoft.com/office/drawing/2014/main" id="{EAC5CB36-8C09-759E-68B8-E906E8D2A688}"/>
              </a:ext>
            </a:extLst>
          </p:cNvPr>
          <p:cNvPicPr>
            <a:picLocks noChangeAspect="1"/>
          </p:cNvPicPr>
          <p:nvPr/>
        </p:nvPicPr>
        <p:blipFill>
          <a:blip r:embed="rId2"/>
          <a:stretch>
            <a:fillRect/>
          </a:stretch>
        </p:blipFill>
        <p:spPr>
          <a:xfrm>
            <a:off x="7390595" y="1680767"/>
            <a:ext cx="4653843" cy="3864027"/>
          </a:xfrm>
          <a:prstGeom prst="rect">
            <a:avLst/>
          </a:prstGeom>
        </p:spPr>
      </p:pic>
    </p:spTree>
    <p:extLst>
      <p:ext uri="{BB962C8B-B14F-4D97-AF65-F5344CB8AC3E}">
        <p14:creationId xmlns:p14="http://schemas.microsoft.com/office/powerpoint/2010/main" val="19928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9" name="Text Placeholder 8">
            <a:extLst>
              <a:ext uri="{FF2B5EF4-FFF2-40B4-BE49-F238E27FC236}">
                <a16:creationId xmlns:a16="http://schemas.microsoft.com/office/drawing/2014/main" id="{E4B59DA8-0DEA-4914-8E3F-5BD7F51F13E8}"/>
              </a:ext>
            </a:extLst>
          </p:cNvPr>
          <p:cNvSpPr>
            <a:spLocks noGrp="1"/>
          </p:cNvSpPr>
          <p:nvPr>
            <p:ph type="body" idx="1"/>
          </p:nvPr>
        </p:nvSpPr>
        <p:spPr>
          <a:xfrm>
            <a:off x="734808" y="1188720"/>
            <a:ext cx="6968320" cy="4988243"/>
          </a:xfrm>
        </p:spPr>
        <p:txBody>
          <a:bodyPr/>
          <a:lstStyle/>
          <a:p>
            <a:r>
              <a:rPr lang="en-US" dirty="0"/>
              <a:t>AESS does not create value in meetings: it creates value through </a:t>
            </a:r>
            <a:r>
              <a:rPr lang="en-US" b="1" dirty="0"/>
              <a:t>execution between meetings</a:t>
            </a:r>
            <a:r>
              <a:rPr lang="en-US" dirty="0"/>
              <a:t>.</a:t>
            </a:r>
          </a:p>
          <a:p>
            <a:r>
              <a:rPr lang="en-US" dirty="0"/>
              <a:t>Our greatest leverage is not adding more ideas but </a:t>
            </a:r>
            <a:r>
              <a:rPr lang="en-US" b="1" dirty="0"/>
              <a:t>enabling progress</a:t>
            </a:r>
            <a:r>
              <a:rPr lang="en-US" dirty="0"/>
              <a:t>.</a:t>
            </a:r>
          </a:p>
          <a:p>
            <a:r>
              <a:rPr lang="en-US" dirty="0"/>
              <a:t>Spend more time </a:t>
            </a:r>
            <a:r>
              <a:rPr lang="en-US" b="1" dirty="0"/>
              <a:t>unblocking volunteers</a:t>
            </a:r>
            <a:r>
              <a:rPr lang="en-US" dirty="0"/>
              <a:t>.</a:t>
            </a:r>
          </a:p>
          <a:p>
            <a:pPr lvl="1"/>
            <a:r>
              <a:rPr lang="en-US" dirty="0"/>
              <a:t>Ask “What is slowing this down?” </a:t>
            </a:r>
            <a:br>
              <a:rPr lang="en-US" dirty="0"/>
            </a:br>
            <a:r>
              <a:rPr lang="en-US" dirty="0"/>
              <a:t>before asking “What else should we add?”</a:t>
            </a:r>
          </a:p>
          <a:p>
            <a:r>
              <a:rPr lang="en-US" dirty="0"/>
              <a:t>New initiatives often capture our imagination, but </a:t>
            </a:r>
            <a:r>
              <a:rPr lang="en-US" b="1" dirty="0"/>
              <a:t>operational excellence</a:t>
            </a:r>
            <a:r>
              <a:rPr lang="en-US" dirty="0"/>
              <a:t> are what members experience every day.</a:t>
            </a:r>
          </a:p>
        </p:txBody>
      </p:sp>
      <p:sp>
        <p:nvSpPr>
          <p:cNvPr id="115" name="Google Shape;115;p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dirty="0"/>
              <a:t>Impact Happens </a:t>
            </a:r>
            <a:r>
              <a:rPr lang="en-US" i="1" dirty="0"/>
              <a:t>Between </a:t>
            </a:r>
            <a:r>
              <a:rPr lang="en-US" dirty="0"/>
              <a:t>Meetings</a:t>
            </a:r>
            <a:endParaRPr dirty="0"/>
          </a:p>
        </p:txBody>
      </p:sp>
      <p:sp>
        <p:nvSpPr>
          <p:cNvPr id="4" name="TextBox 3">
            <a:extLst>
              <a:ext uri="{FF2B5EF4-FFF2-40B4-BE49-F238E27FC236}">
                <a16:creationId xmlns:a16="http://schemas.microsoft.com/office/drawing/2014/main" id="{D4679B54-477C-CDC7-39F1-3DFB99C9E020}"/>
              </a:ext>
            </a:extLst>
          </p:cNvPr>
          <p:cNvSpPr txBox="1"/>
          <p:nvPr/>
        </p:nvSpPr>
        <p:spPr>
          <a:xfrm>
            <a:off x="1011380" y="6036841"/>
            <a:ext cx="9351819" cy="52322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800" dirty="0"/>
              <a:t>Ideas are how we grow, but execution is how we serve</a:t>
            </a:r>
          </a:p>
        </p:txBody>
      </p:sp>
      <p:pic>
        <p:nvPicPr>
          <p:cNvPr id="7" name="Picture 6">
            <a:extLst>
              <a:ext uri="{FF2B5EF4-FFF2-40B4-BE49-F238E27FC236}">
                <a16:creationId xmlns:a16="http://schemas.microsoft.com/office/drawing/2014/main" id="{6EF5D39A-E1B6-CE20-45C4-ADF0D1612FA5}"/>
              </a:ext>
            </a:extLst>
          </p:cNvPr>
          <p:cNvPicPr>
            <a:picLocks noChangeAspect="1"/>
          </p:cNvPicPr>
          <p:nvPr/>
        </p:nvPicPr>
        <p:blipFill>
          <a:blip r:embed="rId3"/>
          <a:stretch>
            <a:fillRect/>
          </a:stretch>
        </p:blipFill>
        <p:spPr>
          <a:xfrm>
            <a:off x="7474643" y="934878"/>
            <a:ext cx="3982549" cy="4988243"/>
          </a:xfrm>
          <a:prstGeom prst="rect">
            <a:avLst/>
          </a:prstGeom>
        </p:spPr>
      </p:pic>
      <p:sp>
        <p:nvSpPr>
          <p:cNvPr id="10" name="TextBox 9">
            <a:extLst>
              <a:ext uri="{FF2B5EF4-FFF2-40B4-BE49-F238E27FC236}">
                <a16:creationId xmlns:a16="http://schemas.microsoft.com/office/drawing/2014/main" id="{5E111E76-B363-2031-997E-2C350E7F7288}"/>
              </a:ext>
            </a:extLst>
          </p:cNvPr>
          <p:cNvSpPr txBox="1"/>
          <p:nvPr/>
        </p:nvSpPr>
        <p:spPr>
          <a:xfrm>
            <a:off x="8729818" y="5021863"/>
            <a:ext cx="736099" cy="369332"/>
          </a:xfrm>
          <a:prstGeom prst="rect">
            <a:avLst/>
          </a:prstGeom>
          <a:noFill/>
        </p:spPr>
        <p:txBody>
          <a:bodyPr wrap="none" rtlCol="0">
            <a:spAutoFit/>
          </a:bodyPr>
          <a:lstStyle/>
          <a:p>
            <a:r>
              <a:rPr lang="en-US" sz="1800" b="1" dirty="0">
                <a:solidFill>
                  <a:schemeClr val="bg1"/>
                </a:solidFill>
              </a:rPr>
              <a:t>IDEA</a:t>
            </a:r>
          </a:p>
        </p:txBody>
      </p:sp>
      <p:sp>
        <p:nvSpPr>
          <p:cNvPr id="11" name="TextBox 10">
            <a:extLst>
              <a:ext uri="{FF2B5EF4-FFF2-40B4-BE49-F238E27FC236}">
                <a16:creationId xmlns:a16="http://schemas.microsoft.com/office/drawing/2014/main" id="{238C5686-0292-9FE7-333B-6CA264DFB967}"/>
              </a:ext>
            </a:extLst>
          </p:cNvPr>
          <p:cNvSpPr txBox="1"/>
          <p:nvPr/>
        </p:nvSpPr>
        <p:spPr>
          <a:xfrm>
            <a:off x="9926004" y="2237100"/>
            <a:ext cx="1531188" cy="369332"/>
          </a:xfrm>
          <a:prstGeom prst="rect">
            <a:avLst/>
          </a:prstGeom>
          <a:noFill/>
        </p:spPr>
        <p:txBody>
          <a:bodyPr wrap="none" rtlCol="0">
            <a:spAutoFit/>
          </a:bodyPr>
          <a:lstStyle/>
          <a:p>
            <a:r>
              <a:rPr lang="en-US" sz="1800" b="1" dirty="0">
                <a:solidFill>
                  <a:schemeClr val="bg1"/>
                </a:solidFill>
              </a:rPr>
              <a:t>EXECUTION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0BC609-8B9A-AC8E-9EF0-D3139B0C335F}"/>
              </a:ext>
            </a:extLst>
          </p:cNvPr>
          <p:cNvSpPr>
            <a:spLocks noGrp="1"/>
          </p:cNvSpPr>
          <p:nvPr>
            <p:ph type="body" idx="1"/>
          </p:nvPr>
        </p:nvSpPr>
        <p:spPr>
          <a:xfrm>
            <a:off x="734807" y="1188720"/>
            <a:ext cx="7993557" cy="4988243"/>
          </a:xfrm>
        </p:spPr>
        <p:txBody>
          <a:bodyPr/>
          <a:lstStyle/>
          <a:p>
            <a:r>
              <a:rPr lang="en-US" dirty="0"/>
              <a:t>The scarcest resource in AESS is not funding, but </a:t>
            </a:r>
            <a:r>
              <a:rPr lang="en-US" b="1" dirty="0"/>
              <a:t>the time and attention of committed volunteers</a:t>
            </a:r>
            <a:r>
              <a:rPr lang="en-US" dirty="0"/>
              <a:t>.</a:t>
            </a:r>
          </a:p>
          <a:p>
            <a:r>
              <a:rPr lang="en-US" dirty="0"/>
              <a:t>Wise governance means spending that time where it creates the greatest benefit for our members.</a:t>
            </a:r>
          </a:p>
          <a:p>
            <a:pPr lvl="1"/>
            <a:r>
              <a:rPr lang="en-US" dirty="0"/>
              <a:t>Not every issue deserves the same depth of attention; focus is what allows important work to move forward.</a:t>
            </a:r>
          </a:p>
          <a:p>
            <a:r>
              <a:rPr lang="en-US" dirty="0"/>
              <a:t>Before committing our time, we ask whether the effort is proportional to the value it creates for the Society.</a:t>
            </a:r>
          </a:p>
        </p:txBody>
      </p:sp>
      <p:sp>
        <p:nvSpPr>
          <p:cNvPr id="3" name="Title 2">
            <a:extLst>
              <a:ext uri="{FF2B5EF4-FFF2-40B4-BE49-F238E27FC236}">
                <a16:creationId xmlns:a16="http://schemas.microsoft.com/office/drawing/2014/main" id="{2EBD2A44-CDC7-6BF9-AD36-3855239C5C2A}"/>
              </a:ext>
            </a:extLst>
          </p:cNvPr>
          <p:cNvSpPr>
            <a:spLocks noGrp="1"/>
          </p:cNvSpPr>
          <p:nvPr>
            <p:ph type="title"/>
          </p:nvPr>
        </p:nvSpPr>
        <p:spPr/>
        <p:txBody>
          <a:bodyPr/>
          <a:lstStyle/>
          <a:p>
            <a:r>
              <a:rPr lang="en-US" dirty="0"/>
              <a:t>Time Is Our Most Precious Resource</a:t>
            </a:r>
          </a:p>
        </p:txBody>
      </p:sp>
      <p:pic>
        <p:nvPicPr>
          <p:cNvPr id="6" name="Picture 5">
            <a:extLst>
              <a:ext uri="{FF2B5EF4-FFF2-40B4-BE49-F238E27FC236}">
                <a16:creationId xmlns:a16="http://schemas.microsoft.com/office/drawing/2014/main" id="{4E33D5E8-5121-CCF4-D31E-60C68F259C38}"/>
              </a:ext>
            </a:extLst>
          </p:cNvPr>
          <p:cNvPicPr>
            <a:picLocks noChangeAspect="1"/>
          </p:cNvPicPr>
          <p:nvPr/>
        </p:nvPicPr>
        <p:blipFill>
          <a:blip r:embed="rId2"/>
          <a:stretch>
            <a:fillRect/>
          </a:stretch>
        </p:blipFill>
        <p:spPr>
          <a:xfrm>
            <a:off x="8944647" y="1188720"/>
            <a:ext cx="2781688" cy="4525006"/>
          </a:xfrm>
          <a:prstGeom prst="rect">
            <a:avLst/>
          </a:prstGeom>
        </p:spPr>
      </p:pic>
    </p:spTree>
    <p:extLst>
      <p:ext uri="{BB962C8B-B14F-4D97-AF65-F5344CB8AC3E}">
        <p14:creationId xmlns:p14="http://schemas.microsoft.com/office/powerpoint/2010/main" val="32549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8711BD-1E1C-6F1E-1CD2-9985A28ADFB9}"/>
              </a:ext>
            </a:extLst>
          </p:cNvPr>
          <p:cNvSpPr>
            <a:spLocks noGrp="1"/>
          </p:cNvSpPr>
          <p:nvPr>
            <p:ph type="body" idx="1"/>
          </p:nvPr>
        </p:nvSpPr>
        <p:spPr/>
        <p:txBody>
          <a:bodyPr/>
          <a:lstStyle/>
          <a:p>
            <a:pPr marL="50800" indent="0" algn="ctr">
              <a:buNone/>
            </a:pPr>
            <a:r>
              <a:rPr lang="en-US" sz="2400" b="1" dirty="0"/>
              <a:t>A Board-Level Discernment Guide</a:t>
            </a:r>
            <a:endParaRPr lang="en-US" sz="2400" dirty="0"/>
          </a:p>
          <a:p>
            <a:pPr marL="565150" indent="-514350">
              <a:buFont typeface="+mj-lt"/>
              <a:buAutoNum type="arabicPeriod"/>
            </a:pPr>
            <a:r>
              <a:rPr lang="en-US" sz="2400" b="1" dirty="0"/>
              <a:t>Member Value</a:t>
            </a:r>
          </a:p>
          <a:p>
            <a:pPr lvl="1"/>
            <a:r>
              <a:rPr lang="en-US" sz="2000" i="1" dirty="0"/>
              <a:t>Who is clearly better off if we do this, and how will they actually experience that benefit?</a:t>
            </a:r>
            <a:endParaRPr lang="en-US" sz="2000" dirty="0"/>
          </a:p>
          <a:p>
            <a:pPr marL="565150" indent="-514350">
              <a:buFont typeface="+mj-lt"/>
              <a:buAutoNum type="arabicPeriod"/>
            </a:pPr>
            <a:r>
              <a:rPr lang="en-US" sz="2400" b="1" dirty="0"/>
              <a:t>Strategic Alignment</a:t>
            </a:r>
          </a:p>
          <a:p>
            <a:pPr lvl="1"/>
            <a:r>
              <a:rPr lang="en-US" sz="2000" i="1" dirty="0"/>
              <a:t>Does this directly advance our stated priorities, or does it quietly dilute our focus?</a:t>
            </a:r>
            <a:endParaRPr lang="en-US" sz="2000" dirty="0"/>
          </a:p>
          <a:p>
            <a:pPr marL="565150" indent="-514350">
              <a:buFont typeface="+mj-lt"/>
              <a:buAutoNum type="arabicPeriod"/>
            </a:pPr>
            <a:r>
              <a:rPr lang="en-US" sz="2400" b="1" dirty="0"/>
              <a:t>Ownership &amp; Capacity</a:t>
            </a:r>
          </a:p>
          <a:p>
            <a:pPr lvl="1"/>
            <a:r>
              <a:rPr lang="en-US" sz="2000" i="1" dirty="0"/>
              <a:t>Who will own this work over time, and do they realistically have the capacity to sustain it?</a:t>
            </a:r>
            <a:endParaRPr lang="en-US" sz="2000" dirty="0"/>
          </a:p>
          <a:p>
            <a:pPr marL="565150" indent="-514350">
              <a:buFont typeface="+mj-lt"/>
              <a:buAutoNum type="arabicPeriod"/>
            </a:pPr>
            <a:r>
              <a:rPr lang="en-US" sz="2400" b="1" dirty="0"/>
              <a:t>System Impact</a:t>
            </a:r>
          </a:p>
          <a:p>
            <a:pPr lvl="1"/>
            <a:r>
              <a:rPr lang="en-US" sz="2000" i="1" dirty="0"/>
              <a:t>What downstream effects will this have across the Society, intended or not?</a:t>
            </a:r>
          </a:p>
          <a:p>
            <a:pPr marL="565150" indent="-514350">
              <a:buFont typeface="+mj-lt"/>
              <a:buAutoNum type="arabicPeriod"/>
            </a:pPr>
            <a:r>
              <a:rPr lang="en-US" sz="2400" b="1" dirty="0"/>
              <a:t>Longevity &amp; Stewardship</a:t>
            </a:r>
          </a:p>
          <a:p>
            <a:pPr lvl="1"/>
            <a:r>
              <a:rPr lang="en-US" sz="2000" i="1" dirty="0"/>
              <a:t>Will this still make sense—and still be supported—three to five years from now?</a:t>
            </a:r>
            <a:endParaRPr lang="en-US" sz="2000" dirty="0"/>
          </a:p>
          <a:p>
            <a:endParaRPr lang="en-US" sz="2400" dirty="0"/>
          </a:p>
        </p:txBody>
      </p:sp>
      <p:sp>
        <p:nvSpPr>
          <p:cNvPr id="3" name="Title 2">
            <a:extLst>
              <a:ext uri="{FF2B5EF4-FFF2-40B4-BE49-F238E27FC236}">
                <a16:creationId xmlns:a16="http://schemas.microsoft.com/office/drawing/2014/main" id="{0AA1893E-A345-4760-4AB4-4AC181D943CC}"/>
              </a:ext>
            </a:extLst>
          </p:cNvPr>
          <p:cNvSpPr>
            <a:spLocks noGrp="1"/>
          </p:cNvSpPr>
          <p:nvPr>
            <p:ph type="title"/>
          </p:nvPr>
        </p:nvSpPr>
        <p:spPr/>
        <p:txBody>
          <a:bodyPr/>
          <a:lstStyle/>
          <a:p>
            <a:r>
              <a:rPr lang="en-US" dirty="0"/>
              <a:t>Is This Initiative Worth Pursuing?</a:t>
            </a:r>
          </a:p>
        </p:txBody>
      </p:sp>
      <p:sp>
        <p:nvSpPr>
          <p:cNvPr id="8" name="TextBox 7">
            <a:extLst>
              <a:ext uri="{FF2B5EF4-FFF2-40B4-BE49-F238E27FC236}">
                <a16:creationId xmlns:a16="http://schemas.microsoft.com/office/drawing/2014/main" id="{275D60E1-FD75-463E-3229-87FF0F1CCFD9}"/>
              </a:ext>
            </a:extLst>
          </p:cNvPr>
          <p:cNvSpPr txBox="1"/>
          <p:nvPr/>
        </p:nvSpPr>
        <p:spPr>
          <a:xfrm>
            <a:off x="942624" y="5844214"/>
            <a:ext cx="9351819" cy="95410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800" dirty="0"/>
              <a:t>Good governance is not about approving more ideas, but about choosing which ones deserve our collective energy</a:t>
            </a:r>
          </a:p>
        </p:txBody>
      </p:sp>
    </p:spTree>
    <p:extLst>
      <p:ext uri="{BB962C8B-B14F-4D97-AF65-F5344CB8AC3E}">
        <p14:creationId xmlns:p14="http://schemas.microsoft.com/office/powerpoint/2010/main" val="241286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F4C0B6-F2AC-69A4-5384-06A0D208AF3C}"/>
              </a:ext>
            </a:extLst>
          </p:cNvPr>
          <p:cNvSpPr>
            <a:spLocks noGrp="1"/>
          </p:cNvSpPr>
          <p:nvPr>
            <p:ph type="body" idx="1"/>
          </p:nvPr>
        </p:nvSpPr>
        <p:spPr>
          <a:xfrm>
            <a:off x="734808" y="1188720"/>
            <a:ext cx="7176138" cy="4988243"/>
          </a:xfrm>
        </p:spPr>
        <p:txBody>
          <a:bodyPr/>
          <a:lstStyle/>
          <a:p>
            <a:r>
              <a:rPr lang="en-US" dirty="0"/>
              <a:t>Our most lasting contribution is not what we approve, but who is </a:t>
            </a:r>
            <a:r>
              <a:rPr lang="en-US" b="1" dirty="0"/>
              <a:t>prepared to lead next</a:t>
            </a:r>
            <a:r>
              <a:rPr lang="en-US" dirty="0"/>
              <a:t>.</a:t>
            </a:r>
          </a:p>
          <a:p>
            <a:r>
              <a:rPr lang="en-US" dirty="0"/>
              <a:t>Each of us should regularly ask:</a:t>
            </a:r>
          </a:p>
          <a:p>
            <a:pPr lvl="1"/>
            <a:r>
              <a:rPr lang="en-US" dirty="0"/>
              <a:t>Who am I mentoring?</a:t>
            </a:r>
          </a:p>
          <a:p>
            <a:pPr lvl="1"/>
            <a:r>
              <a:rPr lang="en-US" dirty="0"/>
              <a:t>Who could step in tomorrow?</a:t>
            </a:r>
          </a:p>
          <a:p>
            <a:r>
              <a:rPr lang="en-US" dirty="0"/>
              <a:t>When leadership is continuously developed, the Society remains strong beyond any single term</a:t>
            </a:r>
          </a:p>
        </p:txBody>
      </p:sp>
      <p:sp>
        <p:nvSpPr>
          <p:cNvPr id="3" name="Title 2">
            <a:extLst>
              <a:ext uri="{FF2B5EF4-FFF2-40B4-BE49-F238E27FC236}">
                <a16:creationId xmlns:a16="http://schemas.microsoft.com/office/drawing/2014/main" id="{73028B84-E634-0ACD-3B24-6B508A65C120}"/>
              </a:ext>
            </a:extLst>
          </p:cNvPr>
          <p:cNvSpPr>
            <a:spLocks noGrp="1"/>
          </p:cNvSpPr>
          <p:nvPr>
            <p:ph type="title"/>
          </p:nvPr>
        </p:nvSpPr>
        <p:spPr/>
        <p:txBody>
          <a:bodyPr/>
          <a:lstStyle/>
          <a:p>
            <a:r>
              <a:rPr lang="en-US" dirty="0"/>
              <a:t>Build the Next Layer of Leadership</a:t>
            </a:r>
          </a:p>
        </p:txBody>
      </p:sp>
      <p:pic>
        <p:nvPicPr>
          <p:cNvPr id="6" name="Picture 5">
            <a:extLst>
              <a:ext uri="{FF2B5EF4-FFF2-40B4-BE49-F238E27FC236}">
                <a16:creationId xmlns:a16="http://schemas.microsoft.com/office/drawing/2014/main" id="{E42A670F-0CCF-244A-9565-8E6A68C8A8AB}"/>
              </a:ext>
            </a:extLst>
          </p:cNvPr>
          <p:cNvPicPr>
            <a:picLocks noChangeAspect="1"/>
          </p:cNvPicPr>
          <p:nvPr/>
        </p:nvPicPr>
        <p:blipFill>
          <a:blip r:embed="rId2"/>
          <a:stretch>
            <a:fillRect/>
          </a:stretch>
        </p:blipFill>
        <p:spPr>
          <a:xfrm>
            <a:off x="8248217" y="923575"/>
            <a:ext cx="3105583" cy="5010849"/>
          </a:xfrm>
          <a:prstGeom prst="rect">
            <a:avLst/>
          </a:prstGeom>
        </p:spPr>
      </p:pic>
      <p:sp>
        <p:nvSpPr>
          <p:cNvPr id="4" name="TextBox 3">
            <a:extLst>
              <a:ext uri="{FF2B5EF4-FFF2-40B4-BE49-F238E27FC236}">
                <a16:creationId xmlns:a16="http://schemas.microsoft.com/office/drawing/2014/main" id="{4A1229E4-5C1C-EBF2-271D-49F8011D4140}"/>
              </a:ext>
            </a:extLst>
          </p:cNvPr>
          <p:cNvSpPr txBox="1"/>
          <p:nvPr/>
        </p:nvSpPr>
        <p:spPr>
          <a:xfrm>
            <a:off x="942624" y="6075299"/>
            <a:ext cx="9351819" cy="52322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800" dirty="0"/>
              <a:t>Promote leadership as a Pipeline, not a Ladder</a:t>
            </a:r>
          </a:p>
        </p:txBody>
      </p:sp>
    </p:spTree>
    <p:extLst>
      <p:ext uri="{BB962C8B-B14F-4D97-AF65-F5344CB8AC3E}">
        <p14:creationId xmlns:p14="http://schemas.microsoft.com/office/powerpoint/2010/main" val="34379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E1FCF3-FFD4-EF12-4546-F73B5FD77671}"/>
              </a:ext>
            </a:extLst>
          </p:cNvPr>
          <p:cNvSpPr>
            <a:spLocks noGrp="1"/>
          </p:cNvSpPr>
          <p:nvPr>
            <p:ph type="body" idx="1"/>
          </p:nvPr>
        </p:nvSpPr>
        <p:spPr/>
        <p:txBody>
          <a:bodyPr/>
          <a:lstStyle/>
          <a:p>
            <a:r>
              <a:rPr lang="en-US" dirty="0"/>
              <a:t>You don’t need to have all the answers on day one</a:t>
            </a:r>
          </a:p>
          <a:p>
            <a:r>
              <a:rPr lang="en-US" dirty="0"/>
              <a:t>Revising your view is a sign of strength, not inconsistency</a:t>
            </a:r>
          </a:p>
          <a:p>
            <a:r>
              <a:rPr lang="en-US" dirty="0"/>
              <a:t>The best leadership is often invisible</a:t>
            </a:r>
          </a:p>
          <a:p>
            <a:r>
              <a:rPr lang="en-US" dirty="0" err="1"/>
              <a:t>BoG</a:t>
            </a:r>
            <a:r>
              <a:rPr lang="en-US" dirty="0"/>
              <a:t> decisions shape real careers and communities</a:t>
            </a:r>
          </a:p>
          <a:p>
            <a:endParaRPr lang="en-US" dirty="0"/>
          </a:p>
          <a:p>
            <a:r>
              <a:rPr lang="en-US" b="1" dirty="0"/>
              <a:t>You are temporary custodians of a permanent institution. </a:t>
            </a:r>
            <a:br>
              <a:rPr lang="en-US" b="1" dirty="0"/>
            </a:br>
            <a:r>
              <a:rPr lang="en-US" b="1" dirty="0"/>
              <a:t>Your job is to leave it stronger than you found it</a:t>
            </a:r>
          </a:p>
          <a:p>
            <a:endParaRPr lang="en-US" dirty="0"/>
          </a:p>
          <a:p>
            <a:endParaRPr lang="en-US" dirty="0"/>
          </a:p>
          <a:p>
            <a:endParaRPr lang="en-US" dirty="0"/>
          </a:p>
        </p:txBody>
      </p:sp>
      <p:sp>
        <p:nvSpPr>
          <p:cNvPr id="3" name="Title 2">
            <a:extLst>
              <a:ext uri="{FF2B5EF4-FFF2-40B4-BE49-F238E27FC236}">
                <a16:creationId xmlns:a16="http://schemas.microsoft.com/office/drawing/2014/main" id="{FEEE051F-4CA3-5932-554D-AE7BFAB2DE15}"/>
              </a:ext>
            </a:extLst>
          </p:cNvPr>
          <p:cNvSpPr>
            <a:spLocks noGrp="1"/>
          </p:cNvSpPr>
          <p:nvPr>
            <p:ph type="title"/>
          </p:nvPr>
        </p:nvSpPr>
        <p:spPr/>
        <p:txBody>
          <a:bodyPr/>
          <a:lstStyle/>
          <a:p>
            <a:r>
              <a:rPr lang="en-US" dirty="0"/>
              <a:t>Recommendations for new VPs</a:t>
            </a:r>
          </a:p>
        </p:txBody>
      </p:sp>
    </p:spTree>
    <p:extLst>
      <p:ext uri="{BB962C8B-B14F-4D97-AF65-F5344CB8AC3E}">
        <p14:creationId xmlns:p14="http://schemas.microsoft.com/office/powerpoint/2010/main" val="65712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713</Words>
  <Application>Microsoft Office PowerPoint</Application>
  <PresentationFormat>Widescreen</PresentationFormat>
  <Paragraphs>86</Paragraphs>
  <Slides>11</Slides>
  <Notes>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Cambria Math</vt:lpstr>
      <vt:lpstr>Courier New</vt:lpstr>
      <vt:lpstr>Merriweather Sans</vt:lpstr>
      <vt:lpstr>Noto Sans Symbols</vt:lpstr>
      <vt:lpstr>Wingdings</vt:lpstr>
      <vt:lpstr>Office Theme</vt:lpstr>
      <vt:lpstr>PowerPoint Presentation</vt:lpstr>
      <vt:lpstr>Recent Accomplishments</vt:lpstr>
      <vt:lpstr>Vitality of AESS</vt:lpstr>
      <vt:lpstr>Strategy Enables Operation</vt:lpstr>
      <vt:lpstr>Impact Happens Between Meetings</vt:lpstr>
      <vt:lpstr>Time Is Our Most Precious Resource</vt:lpstr>
      <vt:lpstr>Is This Initiative Worth Pursuing?</vt:lpstr>
      <vt:lpstr>Build the Next Layer of Leadership</vt:lpstr>
      <vt:lpstr>Recommendations for new VPs</vt:lpstr>
      <vt:lpstr>Thank You </vt:lpstr>
      <vt:lpstr>Levels of Thinking: A progression we recognize from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Hough,Mackenzie C</dc:creator>
  <cp:lastModifiedBy>Lorenzo Lo Monte</cp:lastModifiedBy>
  <cp:revision>1</cp:revision>
  <dcterms:created xsi:type="dcterms:W3CDTF">2020-06-23T20:53:44Z</dcterms:created>
  <dcterms:modified xsi:type="dcterms:W3CDTF">2026-02-01T04:30:36Z</dcterms:modified>
</cp:coreProperties>
</file>