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Lst>
  <p:notesMasterIdLst>
    <p:notesMasterId r:id="rId22"/>
  </p:notesMasterIdLst>
  <p:sldIdLst>
    <p:sldId id="259" r:id="rId3"/>
    <p:sldId id="278" r:id="rId4"/>
    <p:sldId id="275" r:id="rId5"/>
    <p:sldId id="276" r:id="rId6"/>
    <p:sldId id="277" r:id="rId7"/>
    <p:sldId id="296" r:id="rId8"/>
    <p:sldId id="298" r:id="rId9"/>
    <p:sldId id="280" r:id="rId10"/>
    <p:sldId id="2147472066" r:id="rId11"/>
    <p:sldId id="287" r:id="rId12"/>
    <p:sldId id="288" r:id="rId13"/>
    <p:sldId id="282" r:id="rId14"/>
    <p:sldId id="283" r:id="rId15"/>
    <p:sldId id="284" r:id="rId16"/>
    <p:sldId id="285" r:id="rId17"/>
    <p:sldId id="286" r:id="rId18"/>
    <p:sldId id="290" r:id="rId19"/>
    <p:sldId id="293" r:id="rId20"/>
    <p:sldId id="2147472067" r:id="rId21"/>
  </p:sldIdLst>
  <p:sldSz cx="9144000" cy="5143500" type="screen16x9"/>
  <p:notesSz cx="6858000" cy="9144000"/>
  <p:embeddedFontLst>
    <p:embeddedFont>
      <p:font typeface="Open Sans" panose="020B0606030504020204" pitchFamily="34" charset="0"/>
      <p:regular r:id="rId23"/>
      <p:bold r:id="rId24"/>
      <p:italic r:id="rId25"/>
      <p:boldItalic r:id="rId26"/>
    </p:embeddedFont>
    <p:embeddedFont>
      <p:font typeface="Open Sans ExtraBold" panose="020B0906030804020204" pitchFamily="34" charset="0"/>
      <p:bold r:id="rId27"/>
      <p:italic r:id="rId28"/>
      <p:boldItalic r:id="rId29"/>
    </p:embeddedFont>
    <p:embeddedFont>
      <p:font typeface="Open Sans Light" panose="020B0306030504020204" pitchFamily="34" charset="0"/>
      <p:regular r:id="rId30"/>
    </p:embeddedFont>
    <p:embeddedFont>
      <p:font typeface="Open Sans SemiBold" panose="020B0706030804020204" pitchFamily="34" charset="0"/>
      <p:bold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96" userDrawn="1">
          <p15:clr>
            <a:srgbClr val="A4A3A4"/>
          </p15:clr>
        </p15:guide>
        <p15:guide id="2" pos="5328" userDrawn="1">
          <p15:clr>
            <a:srgbClr val="A4A3A4"/>
          </p15:clr>
        </p15:guide>
        <p15:guide id="3" pos="1800" userDrawn="1">
          <p15:clr>
            <a:srgbClr val="A4A3A4"/>
          </p15:clr>
        </p15:guide>
        <p15:guide id="4" pos="4944"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4txn1YcJLOdgpvaAM3UARAj8H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29B"/>
    <a:srgbClr val="002855"/>
    <a:srgbClr val="FFC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4"/>
    <p:restoredTop sz="94744"/>
  </p:normalViewPr>
  <p:slideViewPr>
    <p:cSldViewPr snapToGrid="0">
      <p:cViewPr varScale="1">
        <p:scale>
          <a:sx n="119" d="100"/>
          <a:sy n="119" d="100"/>
        </p:scale>
        <p:origin x="451" y="67"/>
      </p:cViewPr>
      <p:guideLst>
        <p:guide orient="horz" pos="996"/>
        <p:guide pos="5328"/>
        <p:guide pos="1800"/>
        <p:guide pos="49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D51B3927-0CA7-D968-A881-954E67B9E745}"/>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25A960A8-892E-2018-9EBE-990EF6A814F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FDB752A0-7063-8AAE-5165-1D7D1AFA65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139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F1C5C02E-AEA6-201D-E195-ACC8DAF5E860}"/>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7A40D781-9755-DC41-26FF-2C2B7F5B509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7DA61D27-0558-8EF8-3E59-BA47B221AE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054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17FCEA08-4DC4-C5DE-A7D1-ECFE2A0416A0}"/>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9926603C-BF08-3D28-5304-B39FDAA361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BB2AB20B-9000-C774-049F-EC13BF5086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6441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4696FFE2-719E-E649-BF9A-B0DE1A6D1FA1}"/>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5B0A718C-C1BB-4FE4-D492-E99B1566C36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4F16773C-993C-577B-C2F9-3772CEC07C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9504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87E3A0B6-CC3C-C0B4-6277-08F32711A7F1}"/>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8637916E-9615-A1A9-C595-72CC4CC8795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7DF06D84-2C04-12FD-2126-E9913B834F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4985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8059E1E7-7071-C468-2AB5-8E7C9DE5951C}"/>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3EBC8A05-EE29-33DB-4070-47F1CC458F1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2BEB4F61-6425-026E-E8A8-B088D099E0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091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B7BB2ABF-593B-B6E7-2951-F0193FE92D35}"/>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E12B6903-9C86-7756-63AF-59DC6D7E991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4FE780C9-50AD-3649-7A39-54CB9F7CB4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279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DADB9081-DDA7-089E-1D6F-2D0370D34393}"/>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BBCA49C0-0811-F0B1-6E4D-45B7B9DD7ED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210FCA4E-A948-073C-9BE7-DDF66BA87E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9376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7CE63F3C-36B4-E674-94AF-D54D237F3578}"/>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B0908982-6E9C-EE47-7FC7-50ADE0F7EEF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5B22A6CB-479C-DFBD-9EC5-4EF80EBA3D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332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160F70D8-87CD-90DD-FDE8-23196405E471}"/>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6E8A1EB3-7A42-7590-926E-1C5E6EAC7B1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92" name="Google Shape;392;p17:notes">
            <a:extLst>
              <a:ext uri="{FF2B5EF4-FFF2-40B4-BE49-F238E27FC236}">
                <a16:creationId xmlns:a16="http://schemas.microsoft.com/office/drawing/2014/main" id="{477EA329-8DE0-4C94-C637-F097CAC50C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3418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FFF5051B-F2E9-3D52-66F8-329FBA3C1E0F}"/>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836A9D03-1151-39D3-C69F-420F28B58A2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1F88FC5A-16E4-AF66-F4E3-10CCB7D582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6550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D46DAE84-A841-6AC6-65AE-0B910FC2FEA1}"/>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E46CA0AA-9BEF-E2FD-0215-7E36DCEFDFA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63A508CB-DD4E-2C3D-8E34-F8E3C82C8C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4243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7F670647-2838-F5CA-A0B1-D1BF5D4790C0}"/>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F2C95CC2-D27F-6798-A85E-ACF24A648ED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CC7D91C9-47A0-1798-1484-FAB91FD043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450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E3FF38D2-FED2-5E5C-AE8F-2E6C534252C3}"/>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87D92E08-823D-02AD-2900-E961B2F6D57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360797DA-B7F8-6A86-6255-B773DA4BA8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894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250FF032-4027-B269-5767-C5309FF98A18}"/>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238C6DEE-8D10-3C9A-3791-436043A593C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DFE5E73D-3543-6CE9-847F-AE32BD5F5A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7069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7C3CE560-6F0C-81D3-2327-F58B1ACD93E0}"/>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3725D7A9-5F10-0918-9E49-7F6E8975047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C9A628C9-1431-B5A9-5C14-1F0C514EC3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8776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CA016DEC-EA01-0B2A-975F-ABA28DDE7D44}"/>
            </a:ext>
          </a:extLst>
        </p:cNvPr>
        <p:cNvGrpSpPr/>
        <p:nvPr/>
      </p:nvGrpSpPr>
      <p:grpSpPr>
        <a:xfrm>
          <a:off x="0" y="0"/>
          <a:ext cx="0" cy="0"/>
          <a:chOff x="0" y="0"/>
          <a:chExt cx="0" cy="0"/>
        </a:xfrm>
      </p:grpSpPr>
      <p:sp>
        <p:nvSpPr>
          <p:cNvPr id="391" name="Google Shape;391;p17:notes">
            <a:extLst>
              <a:ext uri="{FF2B5EF4-FFF2-40B4-BE49-F238E27FC236}">
                <a16:creationId xmlns:a16="http://schemas.microsoft.com/office/drawing/2014/main" id="{87A4D838-8A14-E8DC-759A-9704DDE5E17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17:notes">
            <a:extLst>
              <a:ext uri="{FF2B5EF4-FFF2-40B4-BE49-F238E27FC236}">
                <a16:creationId xmlns:a16="http://schemas.microsoft.com/office/drawing/2014/main" id="{2F3E1AEA-3328-B080-B1CD-F84782E99C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9207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Multi Images - Custom" userDrawn="1">
  <p:cSld name="4">
    <p:spTree>
      <p:nvGrpSpPr>
        <p:cNvPr id="1" name="Shape 70"/>
        <p:cNvGrpSpPr/>
        <p:nvPr/>
      </p:nvGrpSpPr>
      <p:grpSpPr>
        <a:xfrm>
          <a:off x="0" y="0"/>
          <a:ext cx="0" cy="0"/>
          <a:chOff x="0" y="0"/>
          <a:chExt cx="0" cy="0"/>
        </a:xfrm>
      </p:grpSpPr>
      <p:pic>
        <p:nvPicPr>
          <p:cNvPr id="72" name="Google Shape;72;p37" title="Blue BG.png"/>
          <p:cNvPicPr preferRelativeResize="0"/>
          <p:nvPr userDrawn="1"/>
        </p:nvPicPr>
        <p:blipFill rotWithShape="1">
          <a:blip r:embed="rId2">
            <a:alphaModFix/>
          </a:blip>
          <a:srcRect/>
          <a:stretch/>
        </p:blipFill>
        <p:spPr>
          <a:xfrm>
            <a:off x="0" y="4638961"/>
            <a:ext cx="9144001" cy="504527"/>
          </a:xfrm>
          <a:prstGeom prst="rect">
            <a:avLst/>
          </a:prstGeom>
          <a:noFill/>
          <a:ln>
            <a:noFill/>
          </a:ln>
        </p:spPr>
      </p:pic>
      <p:sp>
        <p:nvSpPr>
          <p:cNvPr id="71" name="Google Shape;71;p37"/>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grpSp>
        <p:nvGrpSpPr>
          <p:cNvPr id="73" name="Google Shape;73;p37"/>
          <p:cNvGrpSpPr/>
          <p:nvPr/>
        </p:nvGrpSpPr>
        <p:grpSpPr>
          <a:xfrm>
            <a:off x="380399" y="175"/>
            <a:ext cx="5892654" cy="5143325"/>
            <a:chOff x="380400" y="175"/>
            <a:chExt cx="4572000" cy="5143325"/>
          </a:xfrm>
        </p:grpSpPr>
        <p:sp>
          <p:nvSpPr>
            <p:cNvPr id="74" name="Google Shape;74;p37"/>
            <p:cNvSpPr/>
            <p:nvPr/>
          </p:nvSpPr>
          <p:spPr>
            <a:xfrm>
              <a:off x="380400" y="382075"/>
              <a:ext cx="4572000" cy="4113000"/>
            </a:xfrm>
            <a:prstGeom prst="roundRect">
              <a:avLst>
                <a:gd name="adj" fmla="val 1983"/>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cxnSp>
          <p:nvCxnSpPr>
            <p:cNvPr id="75" name="Google Shape;75;p37"/>
            <p:cNvCxnSpPr/>
            <p:nvPr/>
          </p:nvCxnSpPr>
          <p:spPr>
            <a:xfrm rot="10800000" flipH="1">
              <a:off x="2747675" y="175"/>
              <a:ext cx="300" cy="572400"/>
            </a:xfrm>
            <a:prstGeom prst="straightConnector1">
              <a:avLst/>
            </a:prstGeom>
            <a:noFill/>
            <a:ln w="9525" cap="flat" cmpd="sng">
              <a:solidFill>
                <a:schemeClr val="accent2"/>
              </a:solidFill>
              <a:prstDash val="solid"/>
              <a:round/>
              <a:headEnd type="none" w="sm" len="sm"/>
              <a:tailEnd type="none" w="sm" len="sm"/>
            </a:ln>
          </p:spPr>
        </p:cxnSp>
        <p:cxnSp>
          <p:nvCxnSpPr>
            <p:cNvPr id="77" name="Google Shape;77;p37"/>
            <p:cNvCxnSpPr/>
            <p:nvPr/>
          </p:nvCxnSpPr>
          <p:spPr>
            <a:xfrm rot="10800000">
              <a:off x="2747675" y="4271100"/>
              <a:ext cx="0" cy="872400"/>
            </a:xfrm>
            <a:prstGeom prst="straightConnector1">
              <a:avLst/>
            </a:prstGeom>
            <a:noFill/>
            <a:ln w="9525" cap="flat" cmpd="sng">
              <a:solidFill>
                <a:schemeClr val="accent2"/>
              </a:solidFill>
              <a:prstDash val="solid"/>
              <a:round/>
              <a:headEnd type="none" w="sm" len="sm"/>
              <a:tailEnd type="none" w="sm" len="sm"/>
            </a:ln>
          </p:spPr>
        </p:cxnSp>
      </p:grpSp>
      <p:sp>
        <p:nvSpPr>
          <p:cNvPr id="78" name="Google Shape;78;p37"/>
          <p:cNvSpPr txBox="1">
            <a:spLocks noGrp="1"/>
          </p:cNvSpPr>
          <p:nvPr>
            <p:ph type="sldNum" idx="1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9pPr>
          </a:lstStyle>
          <a:p>
            <a:pPr marL="0" lvl="0" indent="0" algn="l" rtl="0">
              <a:spcBef>
                <a:spcPts val="0"/>
              </a:spcBef>
              <a:spcAft>
                <a:spcPts val="0"/>
              </a:spcAft>
              <a:buNone/>
            </a:pPr>
            <a:fld id="{00000000-1234-1234-1234-123412341234}" type="slidenum">
              <a:rPr lang="en"/>
              <a:t>‹#›</a:t>
            </a:fld>
            <a:endParaRPr/>
          </a:p>
        </p:txBody>
      </p:sp>
      <p:sp>
        <p:nvSpPr>
          <p:cNvPr id="79" name="Google Shape;79;p37"/>
          <p:cNvSpPr txBox="1">
            <a:spLocks noGrp="1"/>
          </p:cNvSpPr>
          <p:nvPr>
            <p:ph type="sldNum" idx="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9pPr>
          </a:lstStyle>
          <a:p>
            <a:pPr marL="0" lvl="0" indent="0" algn="l" rtl="0">
              <a:spcBef>
                <a:spcPts val="0"/>
              </a:spcBef>
              <a:spcAft>
                <a:spcPts val="0"/>
              </a:spcAft>
              <a:buNone/>
            </a:pPr>
            <a:fld id="{00000000-1234-1234-1234-123412341234}" type="slidenum">
              <a:rPr lang="en"/>
              <a:t>‹#›</a:t>
            </a:fld>
            <a:endParaRPr/>
          </a:p>
        </p:txBody>
      </p:sp>
      <p:sp>
        <p:nvSpPr>
          <p:cNvPr id="82" name="Google Shape;82;p37"/>
          <p:cNvSpPr txBox="1">
            <a:spLocks noGrp="1"/>
          </p:cNvSpPr>
          <p:nvPr>
            <p:ph type="title"/>
          </p:nvPr>
        </p:nvSpPr>
        <p:spPr>
          <a:xfrm>
            <a:off x="548699" y="1693700"/>
            <a:ext cx="5494977" cy="127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000"/>
              <a:buNone/>
              <a:defRPr sz="3000">
                <a:solidFill>
                  <a:schemeClr val="l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83" name="Google Shape;83;p37"/>
          <p:cNvSpPr txBox="1">
            <a:spLocks noGrp="1"/>
          </p:cNvSpPr>
          <p:nvPr>
            <p:ph type="subTitle" idx="1"/>
          </p:nvPr>
        </p:nvSpPr>
        <p:spPr>
          <a:xfrm>
            <a:off x="548700" y="2933625"/>
            <a:ext cx="5494976" cy="686400"/>
          </a:xfrm>
          <a:prstGeom prst="rect">
            <a:avLst/>
          </a:prstGeom>
          <a:noFill/>
          <a:ln>
            <a:noFill/>
          </a:ln>
        </p:spPr>
        <p:txBody>
          <a:bodyPr spcFirstLastPara="1" wrap="square" lIns="91425" tIns="91425" rIns="91425" bIns="91425" anchor="t" anchorCtr="0">
            <a:noAutofit/>
          </a:bodyPr>
          <a:lstStyle>
            <a:lvl1pPr marL="0" lvl="0" indent="0" algn="l">
              <a:lnSpc>
                <a:spcPct val="115000"/>
              </a:lnSpc>
              <a:spcBef>
                <a:spcPts val="1000"/>
              </a:spcBef>
              <a:spcAft>
                <a:spcPts val="0"/>
              </a:spcAft>
              <a:buClr>
                <a:schemeClr val="lt1"/>
              </a:buClr>
              <a:buSzPts val="1300"/>
              <a:buNone/>
              <a:defRPr sz="1300">
                <a:solidFill>
                  <a:schemeClr val="lt1"/>
                </a:solidFill>
              </a:defRPr>
            </a:lvl1pPr>
            <a:lvl2pPr lvl="1" algn="l">
              <a:lnSpc>
                <a:spcPct val="115000"/>
              </a:lnSpc>
              <a:spcBef>
                <a:spcPts val="1000"/>
              </a:spcBef>
              <a:spcAft>
                <a:spcPts val="0"/>
              </a:spcAft>
              <a:buSzPts val="1400"/>
              <a:buNone/>
              <a:defRPr/>
            </a:lvl2pPr>
            <a:lvl3pPr lvl="2" algn="l">
              <a:lnSpc>
                <a:spcPct val="115000"/>
              </a:lnSpc>
              <a:spcBef>
                <a:spcPts val="1000"/>
              </a:spcBef>
              <a:spcAft>
                <a:spcPts val="0"/>
              </a:spcAft>
              <a:buSzPts val="1400"/>
              <a:buNone/>
              <a:defRPr/>
            </a:lvl3pPr>
            <a:lvl4pPr lvl="3" algn="l">
              <a:lnSpc>
                <a:spcPct val="115000"/>
              </a:lnSpc>
              <a:spcBef>
                <a:spcPts val="1000"/>
              </a:spcBef>
              <a:spcAft>
                <a:spcPts val="0"/>
              </a:spcAft>
              <a:buSzPts val="1400"/>
              <a:buNone/>
              <a:defRPr/>
            </a:lvl4pPr>
            <a:lvl5pPr lvl="4" algn="l">
              <a:lnSpc>
                <a:spcPct val="115000"/>
              </a:lnSpc>
              <a:spcBef>
                <a:spcPts val="1000"/>
              </a:spcBef>
              <a:spcAft>
                <a:spcPts val="0"/>
              </a:spcAft>
              <a:buSzPts val="1400"/>
              <a:buNone/>
              <a:defRPr/>
            </a:lvl5pPr>
            <a:lvl6pPr lvl="5" algn="l">
              <a:lnSpc>
                <a:spcPct val="115000"/>
              </a:lnSpc>
              <a:spcBef>
                <a:spcPts val="1000"/>
              </a:spcBef>
              <a:spcAft>
                <a:spcPts val="0"/>
              </a:spcAft>
              <a:buSzPts val="1400"/>
              <a:buNone/>
              <a:defRPr/>
            </a:lvl6pPr>
            <a:lvl7pPr lvl="6" algn="l">
              <a:lnSpc>
                <a:spcPct val="115000"/>
              </a:lnSpc>
              <a:spcBef>
                <a:spcPts val="1000"/>
              </a:spcBef>
              <a:spcAft>
                <a:spcPts val="0"/>
              </a:spcAft>
              <a:buSzPts val="1400"/>
              <a:buNone/>
              <a:defRPr/>
            </a:lvl7pPr>
            <a:lvl8pPr lvl="7" algn="l">
              <a:lnSpc>
                <a:spcPct val="115000"/>
              </a:lnSpc>
              <a:spcBef>
                <a:spcPts val="1000"/>
              </a:spcBef>
              <a:spcAft>
                <a:spcPts val="0"/>
              </a:spcAft>
              <a:buSzPts val="1400"/>
              <a:buNone/>
              <a:defRPr/>
            </a:lvl8pPr>
            <a:lvl9pPr lvl="8" algn="l">
              <a:lnSpc>
                <a:spcPct val="115000"/>
              </a:lnSpc>
              <a:spcBef>
                <a:spcPts val="1000"/>
              </a:spcBef>
              <a:spcAft>
                <a:spcPts val="1000"/>
              </a:spcAft>
              <a:buSzPts val="1400"/>
              <a:buNone/>
              <a:defRPr/>
            </a:lvl9pPr>
          </a:lstStyle>
          <a:p>
            <a:endParaRPr dirty="0"/>
          </a:p>
        </p:txBody>
      </p:sp>
      <p:sp>
        <p:nvSpPr>
          <p:cNvPr id="84" name="Google Shape;84;p37"/>
          <p:cNvSpPr txBox="1">
            <a:spLocks noGrp="1"/>
          </p:cNvSpPr>
          <p:nvPr>
            <p:ph type="subTitle" idx="3"/>
          </p:nvPr>
        </p:nvSpPr>
        <p:spPr>
          <a:xfrm>
            <a:off x="548699" y="3643300"/>
            <a:ext cx="5494975" cy="647700"/>
          </a:xfrm>
          <a:prstGeom prst="rect">
            <a:avLst/>
          </a:prstGeom>
          <a:noFill/>
          <a:ln>
            <a:noFill/>
          </a:ln>
        </p:spPr>
        <p:txBody>
          <a:bodyPr spcFirstLastPara="1" wrap="square" lIns="91425" tIns="91425" rIns="91425" bIns="91425" anchor="t" anchorCtr="0">
            <a:noAutofit/>
          </a:bodyPr>
          <a:lstStyle>
            <a:lvl1pPr marL="0" lvl="0" indent="0" algn="l">
              <a:lnSpc>
                <a:spcPct val="115000"/>
              </a:lnSpc>
              <a:spcBef>
                <a:spcPts val="1000"/>
              </a:spcBef>
              <a:spcAft>
                <a:spcPts val="0"/>
              </a:spcAft>
              <a:buClr>
                <a:schemeClr val="lt1"/>
              </a:buClr>
              <a:buSzPts val="1000"/>
              <a:buFont typeface="Open Sans ExtraBold"/>
              <a:buNone/>
              <a:defRPr sz="1000" b="1">
                <a:solidFill>
                  <a:schemeClr val="lt1"/>
                </a:solidFill>
                <a:latin typeface="Open Sans ExtraBold"/>
                <a:ea typeface="Open Sans ExtraBold"/>
                <a:cs typeface="Open Sans ExtraBold"/>
                <a:sym typeface="Open Sans ExtraBold"/>
              </a:defRPr>
            </a:lvl1pPr>
            <a:lvl2pPr lvl="1" algn="l">
              <a:lnSpc>
                <a:spcPct val="115000"/>
              </a:lnSpc>
              <a:spcBef>
                <a:spcPts val="1000"/>
              </a:spcBef>
              <a:spcAft>
                <a:spcPts val="0"/>
              </a:spcAft>
              <a:buSzPts val="1400"/>
              <a:buNone/>
              <a:defRPr/>
            </a:lvl2pPr>
            <a:lvl3pPr lvl="2" algn="l">
              <a:lnSpc>
                <a:spcPct val="115000"/>
              </a:lnSpc>
              <a:spcBef>
                <a:spcPts val="1000"/>
              </a:spcBef>
              <a:spcAft>
                <a:spcPts val="0"/>
              </a:spcAft>
              <a:buSzPts val="1400"/>
              <a:buNone/>
              <a:defRPr/>
            </a:lvl3pPr>
            <a:lvl4pPr lvl="3" algn="l">
              <a:lnSpc>
                <a:spcPct val="115000"/>
              </a:lnSpc>
              <a:spcBef>
                <a:spcPts val="1000"/>
              </a:spcBef>
              <a:spcAft>
                <a:spcPts val="0"/>
              </a:spcAft>
              <a:buSzPts val="1400"/>
              <a:buNone/>
              <a:defRPr/>
            </a:lvl4pPr>
            <a:lvl5pPr lvl="4" algn="l">
              <a:lnSpc>
                <a:spcPct val="115000"/>
              </a:lnSpc>
              <a:spcBef>
                <a:spcPts val="1000"/>
              </a:spcBef>
              <a:spcAft>
                <a:spcPts val="0"/>
              </a:spcAft>
              <a:buSzPts val="1400"/>
              <a:buNone/>
              <a:defRPr/>
            </a:lvl5pPr>
            <a:lvl6pPr lvl="5" algn="l">
              <a:lnSpc>
                <a:spcPct val="115000"/>
              </a:lnSpc>
              <a:spcBef>
                <a:spcPts val="1000"/>
              </a:spcBef>
              <a:spcAft>
                <a:spcPts val="0"/>
              </a:spcAft>
              <a:buSzPts val="1400"/>
              <a:buNone/>
              <a:defRPr/>
            </a:lvl6pPr>
            <a:lvl7pPr lvl="6" algn="l">
              <a:lnSpc>
                <a:spcPct val="115000"/>
              </a:lnSpc>
              <a:spcBef>
                <a:spcPts val="1000"/>
              </a:spcBef>
              <a:spcAft>
                <a:spcPts val="0"/>
              </a:spcAft>
              <a:buSzPts val="1400"/>
              <a:buNone/>
              <a:defRPr/>
            </a:lvl7pPr>
            <a:lvl8pPr lvl="7" algn="l">
              <a:lnSpc>
                <a:spcPct val="115000"/>
              </a:lnSpc>
              <a:spcBef>
                <a:spcPts val="1000"/>
              </a:spcBef>
              <a:spcAft>
                <a:spcPts val="0"/>
              </a:spcAft>
              <a:buSzPts val="1400"/>
              <a:buNone/>
              <a:defRPr/>
            </a:lvl8pPr>
            <a:lvl9pPr lvl="8" algn="l">
              <a:lnSpc>
                <a:spcPct val="115000"/>
              </a:lnSpc>
              <a:spcBef>
                <a:spcPts val="1000"/>
              </a:spcBef>
              <a:spcAft>
                <a:spcPts val="1000"/>
              </a:spcAft>
              <a:buSzPts val="1400"/>
              <a:buNone/>
              <a:defRPr/>
            </a:lvl9pPr>
          </a:lstStyle>
          <a:p>
            <a:endParaRPr dirty="0"/>
          </a:p>
        </p:txBody>
      </p:sp>
      <p:sp>
        <p:nvSpPr>
          <p:cNvPr id="2" name="Google Shape;28;p35">
            <a:extLst>
              <a:ext uri="{FF2B5EF4-FFF2-40B4-BE49-F238E27FC236}">
                <a16:creationId xmlns:a16="http://schemas.microsoft.com/office/drawing/2014/main" id="{4F08E29E-2345-FD82-BE3F-3163F5CA76C8}"/>
              </a:ext>
            </a:extLst>
          </p:cNvPr>
          <p:cNvSpPr txBox="1"/>
          <p:nvPr userDrawn="1"/>
        </p:nvSpPr>
        <p:spPr>
          <a:xfrm>
            <a:off x="0" y="4967400"/>
            <a:ext cx="8426989" cy="1392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baseline="0" dirty="0">
                <a:solidFill>
                  <a:schemeClr val="bg1"/>
                </a:solidFill>
                <a:latin typeface="Open Sans"/>
                <a:ea typeface="Open Sans"/>
                <a:cs typeface="Open Sans"/>
                <a:sym typeface="Open Sans"/>
              </a:rPr>
              <a:t>A public charity, IEEE is the world's largest technical professional organization dedicated to advancing technology for the benefit of humanity.</a:t>
            </a:r>
            <a:endParaRPr sz="600" b="0" i="0" u="none" strike="noStrike" cap="none" baseline="0" dirty="0">
              <a:solidFill>
                <a:schemeClr val="bg1"/>
              </a:solidFill>
              <a:latin typeface="Open Sans"/>
              <a:ea typeface="Open Sans"/>
              <a:cs typeface="Open Sans"/>
              <a:sym typeface="Open Sans"/>
            </a:endParaRPr>
          </a:p>
        </p:txBody>
      </p:sp>
      <p:pic>
        <p:nvPicPr>
          <p:cNvPr id="11" name="Picture 10" descr="A black and white logo&#10;&#10;AI-generated content may be incorrect.">
            <a:extLst>
              <a:ext uri="{FF2B5EF4-FFF2-40B4-BE49-F238E27FC236}">
                <a16:creationId xmlns:a16="http://schemas.microsoft.com/office/drawing/2014/main" id="{194DB7B1-62C9-9E23-F35B-1D0BB70E01BD}"/>
              </a:ext>
            </a:extLst>
          </p:cNvPr>
          <p:cNvPicPr>
            <a:picLocks noChangeAspect="1"/>
          </p:cNvPicPr>
          <p:nvPr userDrawn="1"/>
        </p:nvPicPr>
        <p:blipFill>
          <a:blip r:embed="rId3"/>
          <a:stretch>
            <a:fillRect/>
          </a:stretch>
        </p:blipFill>
        <p:spPr>
          <a:xfrm>
            <a:off x="2743200" y="487568"/>
            <a:ext cx="3036794" cy="933814"/>
          </a:xfrm>
          <a:prstGeom prst="rect">
            <a:avLst/>
          </a:prstGeom>
        </p:spPr>
      </p:pic>
      <p:pic>
        <p:nvPicPr>
          <p:cNvPr id="12" name="Google Shape;109;p39" title="Logo.png">
            <a:extLst>
              <a:ext uri="{FF2B5EF4-FFF2-40B4-BE49-F238E27FC236}">
                <a16:creationId xmlns:a16="http://schemas.microsoft.com/office/drawing/2014/main" id="{BC1B330B-FE40-5F00-0B51-535E8A581A31}"/>
              </a:ext>
            </a:extLst>
          </p:cNvPr>
          <p:cNvPicPr preferRelativeResize="0"/>
          <p:nvPr userDrawn="1"/>
        </p:nvPicPr>
        <p:blipFill rotWithShape="1">
          <a:blip r:embed="rId4">
            <a:alphaModFix/>
          </a:blip>
          <a:srcRect/>
          <a:stretch/>
        </p:blipFill>
        <p:spPr>
          <a:xfrm>
            <a:off x="647600" y="655375"/>
            <a:ext cx="1107675" cy="622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 Gradient" preserve="1" userDrawn="1">
  <p:cSld name="1_Divider Slide - Gradient">
    <p:bg>
      <p:bgPr>
        <a:solidFill>
          <a:srgbClr val="002855"/>
        </a:solidFill>
        <a:effectLst/>
      </p:bgPr>
    </p:bg>
    <p:spTree>
      <p:nvGrpSpPr>
        <p:cNvPr id="1" name="Shape 157"/>
        <p:cNvGrpSpPr/>
        <p:nvPr/>
      </p:nvGrpSpPr>
      <p:grpSpPr>
        <a:xfrm>
          <a:off x="0" y="0"/>
          <a:ext cx="0" cy="0"/>
          <a:chOff x="0" y="0"/>
          <a:chExt cx="0" cy="0"/>
        </a:xfrm>
      </p:grpSpPr>
      <p:pic>
        <p:nvPicPr>
          <p:cNvPr id="159" name="Google Shape;159;p53" title="Blue Divider.png"/>
          <p:cNvPicPr preferRelativeResize="0"/>
          <p:nvPr/>
        </p:nvPicPr>
        <p:blipFill rotWithShape="1">
          <a:blip r:embed="rId2">
            <a:alphaModFix/>
          </a:blip>
          <a:srcRect/>
          <a:stretch/>
        </p:blipFill>
        <p:spPr>
          <a:xfrm>
            <a:off x="0" y="4639774"/>
            <a:ext cx="9144001" cy="504527"/>
          </a:xfrm>
          <a:prstGeom prst="rect">
            <a:avLst/>
          </a:prstGeom>
          <a:noFill/>
          <a:ln>
            <a:noFill/>
          </a:ln>
        </p:spPr>
      </p:pic>
      <p:sp>
        <p:nvSpPr>
          <p:cNvPr id="160" name="Google Shape;160;p53"/>
          <p:cNvSpPr txBox="1">
            <a:spLocks noGrp="1"/>
          </p:cNvSpPr>
          <p:nvPr>
            <p:ph type="sldNum" idx="1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9pPr>
          </a:lstStyle>
          <a:p>
            <a:pPr marL="0" lvl="0" indent="0" algn="l" rtl="0">
              <a:spcBef>
                <a:spcPts val="0"/>
              </a:spcBef>
              <a:spcAft>
                <a:spcPts val="0"/>
              </a:spcAft>
              <a:buNone/>
            </a:pPr>
            <a:fld id="{00000000-1234-1234-1234-123412341234}" type="slidenum">
              <a:rPr lang="en"/>
              <a:t>‹#›</a:t>
            </a:fld>
            <a:endParaRPr/>
          </a:p>
        </p:txBody>
      </p:sp>
      <p:cxnSp>
        <p:nvCxnSpPr>
          <p:cNvPr id="161" name="Google Shape;161;p53"/>
          <p:cNvCxnSpPr/>
          <p:nvPr/>
        </p:nvCxnSpPr>
        <p:spPr>
          <a:xfrm rot="10800000">
            <a:off x="2747975" y="150"/>
            <a:ext cx="0" cy="933300"/>
          </a:xfrm>
          <a:prstGeom prst="straightConnector1">
            <a:avLst/>
          </a:prstGeom>
          <a:noFill/>
          <a:ln w="9525" cap="flat" cmpd="sng">
            <a:solidFill>
              <a:schemeClr val="accent2"/>
            </a:solidFill>
            <a:prstDash val="solid"/>
            <a:round/>
            <a:headEnd type="none" w="sm" len="sm"/>
            <a:tailEnd type="none" w="sm" len="sm"/>
          </a:ln>
        </p:spPr>
      </p:cxnSp>
      <p:sp>
        <p:nvSpPr>
          <p:cNvPr id="162" name="Google Shape;162;p53"/>
          <p:cNvSpPr txBox="1">
            <a:spLocks noGrp="1"/>
          </p:cNvSpPr>
          <p:nvPr>
            <p:ph type="sldNum" idx="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9pPr>
          </a:lstStyle>
          <a:p>
            <a:pPr marL="0" lvl="0" indent="0" algn="l" rtl="0">
              <a:spcBef>
                <a:spcPts val="0"/>
              </a:spcBef>
              <a:spcAft>
                <a:spcPts val="0"/>
              </a:spcAft>
              <a:buNone/>
            </a:pPr>
            <a:fld id="{00000000-1234-1234-1234-123412341234}" type="slidenum">
              <a:rPr lang="en"/>
              <a:t>‹#›</a:t>
            </a:fld>
            <a:endParaRPr/>
          </a:p>
        </p:txBody>
      </p:sp>
      <p:pic>
        <p:nvPicPr>
          <p:cNvPr id="165" name="Google Shape;165;p53" title="LogoWhite.png"/>
          <p:cNvPicPr preferRelativeResize="0"/>
          <p:nvPr/>
        </p:nvPicPr>
        <p:blipFill rotWithShape="1">
          <a:blip r:embed="rId3">
            <a:alphaModFix/>
          </a:blip>
          <a:srcRect/>
          <a:stretch/>
        </p:blipFill>
        <p:spPr>
          <a:xfrm>
            <a:off x="8198025" y="4778636"/>
            <a:ext cx="772125" cy="226814"/>
          </a:xfrm>
          <a:prstGeom prst="rect">
            <a:avLst/>
          </a:prstGeom>
          <a:noFill/>
          <a:ln>
            <a:noFill/>
          </a:ln>
        </p:spPr>
      </p:pic>
      <p:cxnSp>
        <p:nvCxnSpPr>
          <p:cNvPr id="166" name="Google Shape;166;p53"/>
          <p:cNvCxnSpPr/>
          <p:nvPr/>
        </p:nvCxnSpPr>
        <p:spPr>
          <a:xfrm rot="10800000">
            <a:off x="2747975" y="4210200"/>
            <a:ext cx="0" cy="933300"/>
          </a:xfrm>
          <a:prstGeom prst="straightConnector1">
            <a:avLst/>
          </a:prstGeom>
          <a:noFill/>
          <a:ln w="9525" cap="flat" cmpd="sng">
            <a:solidFill>
              <a:schemeClr val="accent2"/>
            </a:solidFill>
            <a:prstDash val="solid"/>
            <a:round/>
            <a:headEnd type="none" w="sm" len="sm"/>
            <a:tailEnd type="none" w="sm" len="sm"/>
          </a:ln>
        </p:spPr>
      </p:cxnSp>
      <p:sp>
        <p:nvSpPr>
          <p:cNvPr id="167" name="Google Shape;167;p53"/>
          <p:cNvSpPr txBox="1">
            <a:spLocks noGrp="1"/>
          </p:cNvSpPr>
          <p:nvPr>
            <p:ph type="title"/>
          </p:nvPr>
        </p:nvSpPr>
        <p:spPr>
          <a:xfrm>
            <a:off x="496825" y="1758975"/>
            <a:ext cx="6889800" cy="1625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600"/>
              <a:buNone/>
              <a:defRPr sz="4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 name="Text Placeholder 2">
            <a:extLst>
              <a:ext uri="{FF2B5EF4-FFF2-40B4-BE49-F238E27FC236}">
                <a16:creationId xmlns:a16="http://schemas.microsoft.com/office/drawing/2014/main" id="{4422B307-7EE0-81EA-15AA-7023FAA45A3F}"/>
              </a:ext>
            </a:extLst>
          </p:cNvPr>
          <p:cNvSpPr>
            <a:spLocks noGrp="1"/>
          </p:cNvSpPr>
          <p:nvPr>
            <p:ph type="body" sz="quarter" idx="13" hasCustomPrompt="1"/>
          </p:nvPr>
        </p:nvSpPr>
        <p:spPr>
          <a:xfrm>
            <a:off x="548961" y="4873752"/>
            <a:ext cx="2199014" cy="175538"/>
          </a:xfrm>
        </p:spPr>
        <p:txBody>
          <a:bodyPr>
            <a:noAutofit/>
          </a:bodyPr>
          <a:lstStyle>
            <a:lvl1pPr marL="0" indent="0">
              <a:spcBef>
                <a:spcPts val="0"/>
              </a:spcBef>
              <a:buFontTx/>
              <a:buNone/>
              <a:defRPr sz="600" baseline="0">
                <a:solidFill>
                  <a:schemeClr val="bg1"/>
                </a:solidFill>
                <a:latin typeface="Open Sans ExtraBold" panose="020B0606030504020204" pitchFamily="34" charset="0"/>
              </a:defRPr>
            </a:lvl1pPr>
            <a:lvl2pPr>
              <a:defRPr sz="800" baseline="0">
                <a:solidFill>
                  <a:schemeClr val="bg1"/>
                </a:solidFill>
                <a:latin typeface="Open Sans SemiBold" panose="020B0606030504020204" pitchFamily="34" charset="0"/>
              </a:defRPr>
            </a:lvl2pPr>
            <a:lvl3pPr>
              <a:defRPr sz="800" baseline="0">
                <a:solidFill>
                  <a:schemeClr val="bg1"/>
                </a:solidFill>
                <a:latin typeface="Open Sans SemiBold" panose="020B0606030504020204" pitchFamily="34" charset="0"/>
              </a:defRPr>
            </a:lvl3pPr>
            <a:lvl4pPr>
              <a:defRPr sz="800" baseline="0">
                <a:solidFill>
                  <a:schemeClr val="bg1"/>
                </a:solidFill>
                <a:latin typeface="Open Sans SemiBold" panose="020B0606030504020204" pitchFamily="34" charset="0"/>
              </a:defRPr>
            </a:lvl4pPr>
            <a:lvl5pPr>
              <a:defRPr sz="800" baseline="0">
                <a:solidFill>
                  <a:schemeClr val="bg1"/>
                </a:solidFill>
                <a:latin typeface="Open Sans SemiBold" panose="020B0606030504020204" pitchFamily="34" charset="0"/>
              </a:defRPr>
            </a:lvl5pPr>
          </a:lstStyle>
          <a:p>
            <a:pPr lvl="0"/>
            <a:r>
              <a:rPr lang="en-US" dirty="0"/>
              <a:t>IEEE CONFIDENTIAL or IEEE PROPRIETARY if needed.</a:t>
            </a:r>
          </a:p>
        </p:txBody>
      </p:sp>
      <p:sp>
        <p:nvSpPr>
          <p:cNvPr id="4" name="Google Shape;28;p35">
            <a:extLst>
              <a:ext uri="{FF2B5EF4-FFF2-40B4-BE49-F238E27FC236}">
                <a16:creationId xmlns:a16="http://schemas.microsoft.com/office/drawing/2014/main" id="{35C56CB8-BB18-718E-2611-74CE5B6FE67C}"/>
              </a:ext>
            </a:extLst>
          </p:cNvPr>
          <p:cNvSpPr txBox="1"/>
          <p:nvPr userDrawn="1"/>
        </p:nvSpPr>
        <p:spPr>
          <a:xfrm>
            <a:off x="2288185" y="4965192"/>
            <a:ext cx="6138804" cy="1414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baseline="0" dirty="0">
                <a:solidFill>
                  <a:schemeClr val="bg1"/>
                </a:solidFill>
                <a:latin typeface="Open Sans"/>
                <a:ea typeface="Open Sans"/>
                <a:cs typeface="Open Sans"/>
                <a:sym typeface="Open Sans"/>
              </a:rPr>
              <a:t>A public charity, IEEE is the world's largest technical professional organization dedicated to advancing technology for the benefit of humanity.</a:t>
            </a:r>
            <a:endParaRPr sz="600" b="0" i="0" u="none" strike="noStrike" cap="none" baseline="0" dirty="0">
              <a:solidFill>
                <a:schemeClr val="bg1"/>
              </a:solidFill>
              <a:latin typeface="Open Sans"/>
              <a:ea typeface="Open Sans"/>
              <a:cs typeface="Open Sans"/>
              <a:sym typeface="Open Sans"/>
            </a:endParaRPr>
          </a:p>
        </p:txBody>
      </p:sp>
    </p:spTree>
    <p:extLst>
      <p:ext uri="{BB962C8B-B14F-4D97-AF65-F5344CB8AC3E}">
        <p14:creationId xmlns:p14="http://schemas.microsoft.com/office/powerpoint/2010/main" val="398101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17">
    <p:spTree>
      <p:nvGrpSpPr>
        <p:cNvPr id="1" name="Shape 204"/>
        <p:cNvGrpSpPr/>
        <p:nvPr/>
      </p:nvGrpSpPr>
      <p:grpSpPr>
        <a:xfrm>
          <a:off x="0" y="0"/>
          <a:ext cx="0" cy="0"/>
          <a:chOff x="0" y="0"/>
          <a:chExt cx="0" cy="0"/>
        </a:xfrm>
      </p:grpSpPr>
      <p:sp>
        <p:nvSpPr>
          <p:cNvPr id="205" name="Google Shape;205;p46"/>
          <p:cNvSpPr txBox="1">
            <a:spLocks noGrp="1"/>
          </p:cNvSpPr>
          <p:nvPr>
            <p:ph type="title"/>
          </p:nvPr>
        </p:nvSpPr>
        <p:spPr>
          <a:xfrm>
            <a:off x="197400" y="176840"/>
            <a:ext cx="8520600" cy="5727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2800"/>
              <a:buNone/>
              <a:defRPr sz="2500" b="1" baseline="0">
                <a:latin typeface="+mj-l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206" name="Google Shape;206;p46"/>
          <p:cNvSpPr txBox="1">
            <a:spLocks noGrp="1"/>
          </p:cNvSpPr>
          <p:nvPr>
            <p:ph type="sldNum" idx="1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9pPr>
          </a:lstStyle>
          <a:p>
            <a:pPr marL="0" lvl="0" indent="0" algn="l" rtl="0">
              <a:spcBef>
                <a:spcPts val="0"/>
              </a:spcBef>
              <a:spcAft>
                <a:spcPts val="0"/>
              </a:spcAft>
              <a:buNone/>
            </a:pPr>
            <a:fld id="{00000000-1234-1234-1234-123412341234}" type="slidenum">
              <a:rPr lang="en"/>
              <a:t>‹#›</a:t>
            </a:fld>
            <a:endParaRPr/>
          </a:p>
        </p:txBody>
      </p:sp>
      <p:sp>
        <p:nvSpPr>
          <p:cNvPr id="2" name="Google Shape;203;p45">
            <a:extLst>
              <a:ext uri="{FF2B5EF4-FFF2-40B4-BE49-F238E27FC236}">
                <a16:creationId xmlns:a16="http://schemas.microsoft.com/office/drawing/2014/main" id="{97D9EE82-0F61-060E-37FE-4179826DC859}"/>
              </a:ext>
            </a:extLst>
          </p:cNvPr>
          <p:cNvSpPr txBox="1">
            <a:spLocks noGrp="1"/>
          </p:cNvSpPr>
          <p:nvPr>
            <p:ph type="body" idx="2"/>
          </p:nvPr>
        </p:nvSpPr>
        <p:spPr>
          <a:xfrm>
            <a:off x="196850" y="822960"/>
            <a:ext cx="8521800" cy="393600"/>
          </a:xfrm>
          <a:prstGeom prst="rect">
            <a:avLst/>
          </a:prstGeom>
          <a:noFill/>
          <a:ln>
            <a:noFill/>
          </a:ln>
        </p:spPr>
        <p:txBody>
          <a:bodyPr spcFirstLastPara="1" wrap="square" lIns="91425" tIns="0" rIns="91425" bIns="91425" anchor="t" anchorCtr="0">
            <a:noAutofit/>
          </a:bodyPr>
          <a:lstStyle>
            <a:lvl1pPr marL="0" lvl="0" indent="0" algn="l">
              <a:lnSpc>
                <a:spcPct val="115000"/>
              </a:lnSpc>
              <a:spcBef>
                <a:spcPts val="600"/>
              </a:spcBef>
              <a:spcAft>
                <a:spcPts val="0"/>
              </a:spcAft>
              <a:buSzPts val="1800"/>
              <a:buNone/>
              <a:defRPr sz="1600" b="1" i="0">
                <a:solidFill>
                  <a:srgbClr val="7F7F7F"/>
                </a:solidFill>
                <a:latin typeface="Open Sans SemiBold"/>
                <a:ea typeface="Open Sans SemiBold"/>
                <a:cs typeface="Open Sans SemiBold"/>
                <a:sym typeface="Open Sans SemiBold"/>
              </a:defRPr>
            </a:lvl1pPr>
            <a:lvl2pPr marL="914400" lvl="1" indent="-317500" algn="l">
              <a:lnSpc>
                <a:spcPct val="115000"/>
              </a:lnSpc>
              <a:spcBef>
                <a:spcPts val="1000"/>
              </a:spcBef>
              <a:spcAft>
                <a:spcPts val="0"/>
              </a:spcAft>
              <a:buSzPts val="1400"/>
              <a:buChar char="○"/>
              <a:defRPr/>
            </a:lvl2pPr>
            <a:lvl3pPr marL="1371600" lvl="2" indent="-317500" algn="l">
              <a:lnSpc>
                <a:spcPct val="115000"/>
              </a:lnSpc>
              <a:spcBef>
                <a:spcPts val="1000"/>
              </a:spcBef>
              <a:spcAft>
                <a:spcPts val="0"/>
              </a:spcAft>
              <a:buSzPts val="1400"/>
              <a:buChar char="■"/>
              <a:defRPr/>
            </a:lvl3pPr>
            <a:lvl4pPr marL="1828800" lvl="3" indent="-317500" algn="l">
              <a:lnSpc>
                <a:spcPct val="115000"/>
              </a:lnSpc>
              <a:spcBef>
                <a:spcPts val="1000"/>
              </a:spcBef>
              <a:spcAft>
                <a:spcPts val="0"/>
              </a:spcAft>
              <a:buSzPts val="1400"/>
              <a:buChar char="●"/>
              <a:defRPr/>
            </a:lvl4pPr>
            <a:lvl5pPr marL="2286000" lvl="4" indent="-317500" algn="l">
              <a:lnSpc>
                <a:spcPct val="115000"/>
              </a:lnSpc>
              <a:spcBef>
                <a:spcPts val="1000"/>
              </a:spcBef>
              <a:spcAft>
                <a:spcPts val="0"/>
              </a:spcAft>
              <a:buSzPts val="1400"/>
              <a:buChar char="○"/>
              <a:defRPr/>
            </a:lvl5pPr>
            <a:lvl6pPr marL="2743200" lvl="5" indent="-317500" algn="l">
              <a:lnSpc>
                <a:spcPct val="115000"/>
              </a:lnSpc>
              <a:spcBef>
                <a:spcPts val="1000"/>
              </a:spcBef>
              <a:spcAft>
                <a:spcPts val="0"/>
              </a:spcAft>
              <a:buSzPts val="1400"/>
              <a:buChar char="■"/>
              <a:defRPr/>
            </a:lvl6pPr>
            <a:lvl7pPr marL="3200400" lvl="6" indent="-317500" algn="l">
              <a:lnSpc>
                <a:spcPct val="115000"/>
              </a:lnSpc>
              <a:spcBef>
                <a:spcPts val="1000"/>
              </a:spcBef>
              <a:spcAft>
                <a:spcPts val="0"/>
              </a:spcAft>
              <a:buSzPts val="1400"/>
              <a:buChar char="●"/>
              <a:defRPr/>
            </a:lvl7pPr>
            <a:lvl8pPr marL="3657600" lvl="7" indent="-317500" algn="l">
              <a:lnSpc>
                <a:spcPct val="115000"/>
              </a:lnSpc>
              <a:spcBef>
                <a:spcPts val="1000"/>
              </a:spcBef>
              <a:spcAft>
                <a:spcPts val="0"/>
              </a:spcAft>
              <a:buSzPts val="1400"/>
              <a:buChar char="○"/>
              <a:defRPr/>
            </a:lvl8pPr>
            <a:lvl9pPr marL="4114800" lvl="8" indent="-317500" algn="l">
              <a:lnSpc>
                <a:spcPct val="115000"/>
              </a:lnSpc>
              <a:spcBef>
                <a:spcPts val="1000"/>
              </a:spcBef>
              <a:spcAft>
                <a:spcPts val="1000"/>
              </a:spcAft>
              <a:buSzPts val="1400"/>
              <a:buChar char="■"/>
              <a:defRPr/>
            </a:lvl9pPr>
          </a:lstStyle>
          <a:p>
            <a:endParaRPr dirty="0"/>
          </a:p>
        </p:txBody>
      </p:sp>
      <p:pic>
        <p:nvPicPr>
          <p:cNvPr id="5" name="Picture 4" descr="A logo with blue and green text&#10;&#10;AI-generated content may be incorrect.">
            <a:extLst>
              <a:ext uri="{FF2B5EF4-FFF2-40B4-BE49-F238E27FC236}">
                <a16:creationId xmlns:a16="http://schemas.microsoft.com/office/drawing/2014/main" id="{55D92AA8-3AAD-00FC-F0BA-75010010B65E}"/>
              </a:ext>
            </a:extLst>
          </p:cNvPr>
          <p:cNvPicPr>
            <a:picLocks noChangeAspect="1"/>
          </p:cNvPicPr>
          <p:nvPr userDrawn="1"/>
        </p:nvPicPr>
        <p:blipFill>
          <a:blip r:embed="rId2"/>
          <a:srcRect l="8882" t="10912" r="5882" b="12324"/>
          <a:stretch>
            <a:fillRect/>
          </a:stretch>
        </p:blipFill>
        <p:spPr>
          <a:xfrm>
            <a:off x="796378" y="4602898"/>
            <a:ext cx="1200510" cy="54060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Multi Images - Custom" userDrawn="1">
  <p:cSld name="Title Slide - Multi Images - Custom">
    <p:spTree>
      <p:nvGrpSpPr>
        <p:cNvPr id="1" name="Shape 70"/>
        <p:cNvGrpSpPr/>
        <p:nvPr/>
      </p:nvGrpSpPr>
      <p:grpSpPr>
        <a:xfrm>
          <a:off x="0" y="0"/>
          <a:ext cx="0" cy="0"/>
          <a:chOff x="0" y="0"/>
          <a:chExt cx="0" cy="0"/>
        </a:xfrm>
      </p:grpSpPr>
      <p:pic>
        <p:nvPicPr>
          <p:cNvPr id="72" name="Google Shape;72;p37" title="Blue BG.png"/>
          <p:cNvPicPr preferRelativeResize="0"/>
          <p:nvPr userDrawn="1"/>
        </p:nvPicPr>
        <p:blipFill rotWithShape="1">
          <a:blip r:embed="rId2">
            <a:alphaModFix/>
          </a:blip>
          <a:srcRect/>
          <a:stretch/>
        </p:blipFill>
        <p:spPr>
          <a:xfrm>
            <a:off x="1" y="4638962"/>
            <a:ext cx="9144001" cy="504527"/>
          </a:xfrm>
          <a:prstGeom prst="rect">
            <a:avLst/>
          </a:prstGeom>
          <a:noFill/>
          <a:ln>
            <a:noFill/>
          </a:ln>
        </p:spPr>
      </p:pic>
      <p:sp>
        <p:nvSpPr>
          <p:cNvPr id="71" name="Google Shape;71;p37"/>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grpSp>
        <p:nvGrpSpPr>
          <p:cNvPr id="73" name="Google Shape;73;p37"/>
          <p:cNvGrpSpPr/>
          <p:nvPr/>
        </p:nvGrpSpPr>
        <p:grpSpPr>
          <a:xfrm>
            <a:off x="380399" y="176"/>
            <a:ext cx="5892654" cy="5143325"/>
            <a:chOff x="380400" y="175"/>
            <a:chExt cx="4572000" cy="5143325"/>
          </a:xfrm>
        </p:grpSpPr>
        <p:sp>
          <p:nvSpPr>
            <p:cNvPr id="74" name="Google Shape;74;p37"/>
            <p:cNvSpPr/>
            <p:nvPr/>
          </p:nvSpPr>
          <p:spPr>
            <a:xfrm>
              <a:off x="380400" y="382075"/>
              <a:ext cx="4572000" cy="4113000"/>
            </a:xfrm>
            <a:prstGeom prst="roundRect">
              <a:avLst>
                <a:gd name="adj" fmla="val 1983"/>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cxnSp>
          <p:nvCxnSpPr>
            <p:cNvPr id="75" name="Google Shape;75;p37"/>
            <p:cNvCxnSpPr/>
            <p:nvPr/>
          </p:nvCxnSpPr>
          <p:spPr>
            <a:xfrm rot="10800000" flipH="1">
              <a:off x="2747675" y="175"/>
              <a:ext cx="300" cy="572400"/>
            </a:xfrm>
            <a:prstGeom prst="straightConnector1">
              <a:avLst/>
            </a:prstGeom>
            <a:noFill/>
            <a:ln w="9525" cap="flat" cmpd="sng">
              <a:solidFill>
                <a:schemeClr val="accent2"/>
              </a:solidFill>
              <a:prstDash val="solid"/>
              <a:round/>
              <a:headEnd type="none" w="sm" len="sm"/>
              <a:tailEnd type="none" w="sm" len="sm"/>
            </a:ln>
          </p:spPr>
        </p:cxnSp>
        <p:cxnSp>
          <p:nvCxnSpPr>
            <p:cNvPr id="77" name="Google Shape;77;p37"/>
            <p:cNvCxnSpPr/>
            <p:nvPr/>
          </p:nvCxnSpPr>
          <p:spPr>
            <a:xfrm rot="10800000">
              <a:off x="2747675" y="4271100"/>
              <a:ext cx="0" cy="872400"/>
            </a:xfrm>
            <a:prstGeom prst="straightConnector1">
              <a:avLst/>
            </a:prstGeom>
            <a:noFill/>
            <a:ln w="9525" cap="flat" cmpd="sng">
              <a:solidFill>
                <a:schemeClr val="accent2"/>
              </a:solidFill>
              <a:prstDash val="solid"/>
              <a:round/>
              <a:headEnd type="none" w="sm" len="sm"/>
              <a:tailEnd type="none" w="sm" len="sm"/>
            </a:ln>
          </p:spPr>
        </p:cxnSp>
      </p:grpSp>
      <p:sp>
        <p:nvSpPr>
          <p:cNvPr id="78" name="Google Shape;78;p37"/>
          <p:cNvSpPr txBox="1">
            <a:spLocks noGrp="1"/>
          </p:cNvSpPr>
          <p:nvPr>
            <p:ph type="sldNum" idx="1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9pPr>
          </a:lstStyle>
          <a:p>
            <a:fld id="{00000000-1234-1234-1234-123412341234}" type="slidenum">
              <a:rPr lang="en" smtClean="0"/>
              <a:pPr/>
              <a:t>‹#›</a:t>
            </a:fld>
            <a:endParaRPr lang="en"/>
          </a:p>
        </p:txBody>
      </p:sp>
      <p:sp>
        <p:nvSpPr>
          <p:cNvPr id="79" name="Google Shape;79;p37"/>
          <p:cNvSpPr txBox="1">
            <a:spLocks noGrp="1"/>
          </p:cNvSpPr>
          <p:nvPr>
            <p:ph type="sldNum" idx="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9pPr>
          </a:lstStyle>
          <a:p>
            <a:fld id="{00000000-1234-1234-1234-123412341234}" type="slidenum">
              <a:rPr lang="en" smtClean="0"/>
              <a:pPr/>
              <a:t>‹#›</a:t>
            </a:fld>
            <a:endParaRPr lang="en"/>
          </a:p>
        </p:txBody>
      </p:sp>
      <p:sp>
        <p:nvSpPr>
          <p:cNvPr id="82" name="Google Shape;82;p37"/>
          <p:cNvSpPr txBox="1">
            <a:spLocks noGrp="1"/>
          </p:cNvSpPr>
          <p:nvPr>
            <p:ph type="title"/>
          </p:nvPr>
        </p:nvSpPr>
        <p:spPr>
          <a:xfrm>
            <a:off x="548699" y="1693700"/>
            <a:ext cx="5494977" cy="127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000"/>
              <a:buNone/>
              <a:defRPr sz="3000">
                <a:solidFill>
                  <a:schemeClr val="l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83" name="Google Shape;83;p37"/>
          <p:cNvSpPr txBox="1">
            <a:spLocks noGrp="1"/>
          </p:cNvSpPr>
          <p:nvPr>
            <p:ph type="subTitle" idx="1"/>
          </p:nvPr>
        </p:nvSpPr>
        <p:spPr>
          <a:xfrm>
            <a:off x="548701" y="2933625"/>
            <a:ext cx="5494976" cy="686400"/>
          </a:xfrm>
          <a:prstGeom prst="rect">
            <a:avLst/>
          </a:prstGeom>
          <a:noFill/>
          <a:ln>
            <a:noFill/>
          </a:ln>
        </p:spPr>
        <p:txBody>
          <a:bodyPr spcFirstLastPara="1" wrap="square" lIns="91425" tIns="91425" rIns="91425" bIns="91425" anchor="t" anchorCtr="0">
            <a:noAutofit/>
          </a:bodyPr>
          <a:lstStyle>
            <a:lvl1pPr marL="0" lvl="0" indent="0" algn="l">
              <a:lnSpc>
                <a:spcPct val="115000"/>
              </a:lnSpc>
              <a:spcBef>
                <a:spcPts val="1000"/>
              </a:spcBef>
              <a:spcAft>
                <a:spcPts val="0"/>
              </a:spcAft>
              <a:buClr>
                <a:schemeClr val="lt1"/>
              </a:buClr>
              <a:buSzPts val="1300"/>
              <a:buNone/>
              <a:defRPr sz="1300">
                <a:solidFill>
                  <a:schemeClr val="lt1"/>
                </a:solidFill>
              </a:defRPr>
            </a:lvl1pPr>
            <a:lvl2pPr lvl="1" algn="l">
              <a:lnSpc>
                <a:spcPct val="115000"/>
              </a:lnSpc>
              <a:spcBef>
                <a:spcPts val="1000"/>
              </a:spcBef>
              <a:spcAft>
                <a:spcPts val="0"/>
              </a:spcAft>
              <a:buSzPts val="1400"/>
              <a:buNone/>
              <a:defRPr/>
            </a:lvl2pPr>
            <a:lvl3pPr lvl="2" algn="l">
              <a:lnSpc>
                <a:spcPct val="115000"/>
              </a:lnSpc>
              <a:spcBef>
                <a:spcPts val="1000"/>
              </a:spcBef>
              <a:spcAft>
                <a:spcPts val="0"/>
              </a:spcAft>
              <a:buSzPts val="1400"/>
              <a:buNone/>
              <a:defRPr/>
            </a:lvl3pPr>
            <a:lvl4pPr lvl="3" algn="l">
              <a:lnSpc>
                <a:spcPct val="115000"/>
              </a:lnSpc>
              <a:spcBef>
                <a:spcPts val="1000"/>
              </a:spcBef>
              <a:spcAft>
                <a:spcPts val="0"/>
              </a:spcAft>
              <a:buSzPts val="1400"/>
              <a:buNone/>
              <a:defRPr/>
            </a:lvl4pPr>
            <a:lvl5pPr lvl="4" algn="l">
              <a:lnSpc>
                <a:spcPct val="115000"/>
              </a:lnSpc>
              <a:spcBef>
                <a:spcPts val="1000"/>
              </a:spcBef>
              <a:spcAft>
                <a:spcPts val="0"/>
              </a:spcAft>
              <a:buSzPts val="1400"/>
              <a:buNone/>
              <a:defRPr/>
            </a:lvl5pPr>
            <a:lvl6pPr lvl="5" algn="l">
              <a:lnSpc>
                <a:spcPct val="115000"/>
              </a:lnSpc>
              <a:spcBef>
                <a:spcPts val="1000"/>
              </a:spcBef>
              <a:spcAft>
                <a:spcPts val="0"/>
              </a:spcAft>
              <a:buSzPts val="1400"/>
              <a:buNone/>
              <a:defRPr/>
            </a:lvl6pPr>
            <a:lvl7pPr lvl="6" algn="l">
              <a:lnSpc>
                <a:spcPct val="115000"/>
              </a:lnSpc>
              <a:spcBef>
                <a:spcPts val="1000"/>
              </a:spcBef>
              <a:spcAft>
                <a:spcPts val="0"/>
              </a:spcAft>
              <a:buSzPts val="1400"/>
              <a:buNone/>
              <a:defRPr/>
            </a:lvl7pPr>
            <a:lvl8pPr lvl="7" algn="l">
              <a:lnSpc>
                <a:spcPct val="115000"/>
              </a:lnSpc>
              <a:spcBef>
                <a:spcPts val="1000"/>
              </a:spcBef>
              <a:spcAft>
                <a:spcPts val="0"/>
              </a:spcAft>
              <a:buSzPts val="1400"/>
              <a:buNone/>
              <a:defRPr/>
            </a:lvl8pPr>
            <a:lvl9pPr lvl="8" algn="l">
              <a:lnSpc>
                <a:spcPct val="115000"/>
              </a:lnSpc>
              <a:spcBef>
                <a:spcPts val="1000"/>
              </a:spcBef>
              <a:spcAft>
                <a:spcPts val="1000"/>
              </a:spcAft>
              <a:buSzPts val="1400"/>
              <a:buNone/>
              <a:defRPr/>
            </a:lvl9pPr>
          </a:lstStyle>
          <a:p>
            <a:endParaRPr dirty="0"/>
          </a:p>
        </p:txBody>
      </p:sp>
      <p:sp>
        <p:nvSpPr>
          <p:cNvPr id="84" name="Google Shape;84;p37"/>
          <p:cNvSpPr txBox="1">
            <a:spLocks noGrp="1"/>
          </p:cNvSpPr>
          <p:nvPr>
            <p:ph type="subTitle" idx="3"/>
          </p:nvPr>
        </p:nvSpPr>
        <p:spPr>
          <a:xfrm>
            <a:off x="548700" y="3643300"/>
            <a:ext cx="5494975" cy="647700"/>
          </a:xfrm>
          <a:prstGeom prst="rect">
            <a:avLst/>
          </a:prstGeom>
          <a:noFill/>
          <a:ln>
            <a:noFill/>
          </a:ln>
        </p:spPr>
        <p:txBody>
          <a:bodyPr spcFirstLastPara="1" wrap="square" lIns="91425" tIns="91425" rIns="91425" bIns="91425" anchor="t" anchorCtr="0">
            <a:noAutofit/>
          </a:bodyPr>
          <a:lstStyle>
            <a:lvl1pPr marL="0" lvl="0" indent="0" algn="l">
              <a:lnSpc>
                <a:spcPct val="115000"/>
              </a:lnSpc>
              <a:spcBef>
                <a:spcPts val="1000"/>
              </a:spcBef>
              <a:spcAft>
                <a:spcPts val="0"/>
              </a:spcAft>
              <a:buClr>
                <a:schemeClr val="lt1"/>
              </a:buClr>
              <a:buSzPts val="1000"/>
              <a:buFont typeface="Open Sans ExtraBold"/>
              <a:buNone/>
              <a:defRPr sz="1000" b="1">
                <a:solidFill>
                  <a:schemeClr val="lt1"/>
                </a:solidFill>
                <a:latin typeface="Open Sans ExtraBold"/>
                <a:ea typeface="Open Sans ExtraBold"/>
                <a:cs typeface="Open Sans ExtraBold"/>
                <a:sym typeface="Open Sans ExtraBold"/>
              </a:defRPr>
            </a:lvl1pPr>
            <a:lvl2pPr lvl="1" algn="l">
              <a:lnSpc>
                <a:spcPct val="115000"/>
              </a:lnSpc>
              <a:spcBef>
                <a:spcPts val="1000"/>
              </a:spcBef>
              <a:spcAft>
                <a:spcPts val="0"/>
              </a:spcAft>
              <a:buSzPts val="1400"/>
              <a:buNone/>
              <a:defRPr/>
            </a:lvl2pPr>
            <a:lvl3pPr lvl="2" algn="l">
              <a:lnSpc>
                <a:spcPct val="115000"/>
              </a:lnSpc>
              <a:spcBef>
                <a:spcPts val="1000"/>
              </a:spcBef>
              <a:spcAft>
                <a:spcPts val="0"/>
              </a:spcAft>
              <a:buSzPts val="1400"/>
              <a:buNone/>
              <a:defRPr/>
            </a:lvl3pPr>
            <a:lvl4pPr lvl="3" algn="l">
              <a:lnSpc>
                <a:spcPct val="115000"/>
              </a:lnSpc>
              <a:spcBef>
                <a:spcPts val="1000"/>
              </a:spcBef>
              <a:spcAft>
                <a:spcPts val="0"/>
              </a:spcAft>
              <a:buSzPts val="1400"/>
              <a:buNone/>
              <a:defRPr/>
            </a:lvl4pPr>
            <a:lvl5pPr lvl="4" algn="l">
              <a:lnSpc>
                <a:spcPct val="115000"/>
              </a:lnSpc>
              <a:spcBef>
                <a:spcPts val="1000"/>
              </a:spcBef>
              <a:spcAft>
                <a:spcPts val="0"/>
              </a:spcAft>
              <a:buSzPts val="1400"/>
              <a:buNone/>
              <a:defRPr/>
            </a:lvl5pPr>
            <a:lvl6pPr lvl="5" algn="l">
              <a:lnSpc>
                <a:spcPct val="115000"/>
              </a:lnSpc>
              <a:spcBef>
                <a:spcPts val="1000"/>
              </a:spcBef>
              <a:spcAft>
                <a:spcPts val="0"/>
              </a:spcAft>
              <a:buSzPts val="1400"/>
              <a:buNone/>
              <a:defRPr/>
            </a:lvl6pPr>
            <a:lvl7pPr lvl="6" algn="l">
              <a:lnSpc>
                <a:spcPct val="115000"/>
              </a:lnSpc>
              <a:spcBef>
                <a:spcPts val="1000"/>
              </a:spcBef>
              <a:spcAft>
                <a:spcPts val="0"/>
              </a:spcAft>
              <a:buSzPts val="1400"/>
              <a:buNone/>
              <a:defRPr/>
            </a:lvl7pPr>
            <a:lvl8pPr lvl="7" algn="l">
              <a:lnSpc>
                <a:spcPct val="115000"/>
              </a:lnSpc>
              <a:spcBef>
                <a:spcPts val="1000"/>
              </a:spcBef>
              <a:spcAft>
                <a:spcPts val="0"/>
              </a:spcAft>
              <a:buSzPts val="1400"/>
              <a:buNone/>
              <a:defRPr/>
            </a:lvl8pPr>
            <a:lvl9pPr lvl="8" algn="l">
              <a:lnSpc>
                <a:spcPct val="115000"/>
              </a:lnSpc>
              <a:spcBef>
                <a:spcPts val="1000"/>
              </a:spcBef>
              <a:spcAft>
                <a:spcPts val="1000"/>
              </a:spcAft>
              <a:buSzPts val="1400"/>
              <a:buNone/>
              <a:defRPr/>
            </a:lvl9pPr>
          </a:lstStyle>
          <a:p>
            <a:endParaRPr dirty="0"/>
          </a:p>
        </p:txBody>
      </p:sp>
      <p:sp>
        <p:nvSpPr>
          <p:cNvPr id="2" name="Google Shape;28;p35">
            <a:extLst>
              <a:ext uri="{FF2B5EF4-FFF2-40B4-BE49-F238E27FC236}">
                <a16:creationId xmlns:a16="http://schemas.microsoft.com/office/drawing/2014/main" id="{4F08E29E-2345-FD82-BE3F-3163F5CA76C8}"/>
              </a:ext>
            </a:extLst>
          </p:cNvPr>
          <p:cNvSpPr txBox="1"/>
          <p:nvPr userDrawn="1"/>
        </p:nvSpPr>
        <p:spPr>
          <a:xfrm>
            <a:off x="1" y="4967401"/>
            <a:ext cx="8426989" cy="1392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baseline="0" dirty="0">
                <a:solidFill>
                  <a:schemeClr val="bg1"/>
                </a:solidFill>
                <a:latin typeface="Open Sans"/>
                <a:ea typeface="Open Sans"/>
                <a:cs typeface="Open Sans"/>
                <a:sym typeface="Open Sans"/>
              </a:rPr>
              <a:t>A public charity, IEEE is the world's largest technical professional organization dedicated to advancing technology for the benefit of humanity.</a:t>
            </a:r>
            <a:endParaRPr sz="600" b="0" i="0" u="none" strike="noStrike" cap="none" baseline="0" dirty="0">
              <a:solidFill>
                <a:schemeClr val="bg1"/>
              </a:solidFill>
              <a:latin typeface="Open Sans"/>
              <a:ea typeface="Open Sans"/>
              <a:cs typeface="Open Sans"/>
              <a:sym typeface="Open Sans"/>
            </a:endParaRPr>
          </a:p>
        </p:txBody>
      </p:sp>
      <p:pic>
        <p:nvPicPr>
          <p:cNvPr id="11" name="Picture 10" descr="A black and white logo&#10;&#10;AI-generated content may be incorrect.">
            <a:extLst>
              <a:ext uri="{FF2B5EF4-FFF2-40B4-BE49-F238E27FC236}">
                <a16:creationId xmlns:a16="http://schemas.microsoft.com/office/drawing/2014/main" id="{194DB7B1-62C9-9E23-F35B-1D0BB70E01BD}"/>
              </a:ext>
            </a:extLst>
          </p:cNvPr>
          <p:cNvPicPr>
            <a:picLocks noChangeAspect="1"/>
          </p:cNvPicPr>
          <p:nvPr userDrawn="1"/>
        </p:nvPicPr>
        <p:blipFill>
          <a:blip r:embed="rId3"/>
          <a:stretch>
            <a:fillRect/>
          </a:stretch>
        </p:blipFill>
        <p:spPr>
          <a:xfrm>
            <a:off x="2743201" y="487569"/>
            <a:ext cx="3036794" cy="933814"/>
          </a:xfrm>
          <a:prstGeom prst="rect">
            <a:avLst/>
          </a:prstGeom>
        </p:spPr>
      </p:pic>
      <p:pic>
        <p:nvPicPr>
          <p:cNvPr id="12" name="Google Shape;109;p39" title="Logo.png">
            <a:extLst>
              <a:ext uri="{FF2B5EF4-FFF2-40B4-BE49-F238E27FC236}">
                <a16:creationId xmlns:a16="http://schemas.microsoft.com/office/drawing/2014/main" id="{BC1B330B-FE40-5F00-0B51-535E8A581A31}"/>
              </a:ext>
            </a:extLst>
          </p:cNvPr>
          <p:cNvPicPr preferRelativeResize="0"/>
          <p:nvPr userDrawn="1"/>
        </p:nvPicPr>
        <p:blipFill rotWithShape="1">
          <a:blip r:embed="rId4">
            <a:alphaModFix/>
          </a:blip>
          <a:srcRect/>
          <a:stretch/>
        </p:blipFill>
        <p:spPr>
          <a:xfrm>
            <a:off x="647600" y="655376"/>
            <a:ext cx="1107675" cy="622025"/>
          </a:xfrm>
          <a:prstGeom prst="rect">
            <a:avLst/>
          </a:prstGeom>
          <a:noFill/>
          <a:ln>
            <a:noFill/>
          </a:ln>
        </p:spPr>
      </p:pic>
    </p:spTree>
    <p:extLst>
      <p:ext uri="{BB962C8B-B14F-4D97-AF65-F5344CB8AC3E}">
        <p14:creationId xmlns:p14="http://schemas.microsoft.com/office/powerpoint/2010/main" val="243653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Slide - Gradient" preserve="1" userDrawn="1">
  <p:cSld name="Divider Slide - Gradient">
    <p:bg>
      <p:bgPr>
        <a:solidFill>
          <a:srgbClr val="002855"/>
        </a:solidFill>
        <a:effectLst/>
      </p:bgPr>
    </p:bg>
    <p:spTree>
      <p:nvGrpSpPr>
        <p:cNvPr id="1" name="Shape 157"/>
        <p:cNvGrpSpPr/>
        <p:nvPr/>
      </p:nvGrpSpPr>
      <p:grpSpPr>
        <a:xfrm>
          <a:off x="0" y="0"/>
          <a:ext cx="0" cy="0"/>
          <a:chOff x="0" y="0"/>
          <a:chExt cx="0" cy="0"/>
        </a:xfrm>
      </p:grpSpPr>
      <p:pic>
        <p:nvPicPr>
          <p:cNvPr id="159" name="Google Shape;159;p53" title="Blue Divider.png"/>
          <p:cNvPicPr preferRelativeResize="0"/>
          <p:nvPr/>
        </p:nvPicPr>
        <p:blipFill rotWithShape="1">
          <a:blip r:embed="rId2">
            <a:alphaModFix/>
          </a:blip>
          <a:srcRect/>
          <a:stretch/>
        </p:blipFill>
        <p:spPr>
          <a:xfrm>
            <a:off x="1" y="4639775"/>
            <a:ext cx="9144001" cy="504527"/>
          </a:xfrm>
          <a:prstGeom prst="rect">
            <a:avLst/>
          </a:prstGeom>
          <a:noFill/>
          <a:ln>
            <a:noFill/>
          </a:ln>
        </p:spPr>
      </p:pic>
      <p:sp>
        <p:nvSpPr>
          <p:cNvPr id="160" name="Google Shape;160;p53"/>
          <p:cNvSpPr txBox="1">
            <a:spLocks noGrp="1"/>
          </p:cNvSpPr>
          <p:nvPr>
            <p:ph type="sldNum" idx="1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9pPr>
          </a:lstStyle>
          <a:p>
            <a:fld id="{00000000-1234-1234-1234-123412341234}" type="slidenum">
              <a:rPr lang="en" smtClean="0"/>
              <a:pPr/>
              <a:t>‹#›</a:t>
            </a:fld>
            <a:endParaRPr lang="en"/>
          </a:p>
        </p:txBody>
      </p:sp>
      <p:cxnSp>
        <p:nvCxnSpPr>
          <p:cNvPr id="161" name="Google Shape;161;p53"/>
          <p:cNvCxnSpPr/>
          <p:nvPr/>
        </p:nvCxnSpPr>
        <p:spPr>
          <a:xfrm rot="10800000">
            <a:off x="2747975" y="150"/>
            <a:ext cx="0" cy="933300"/>
          </a:xfrm>
          <a:prstGeom prst="straightConnector1">
            <a:avLst/>
          </a:prstGeom>
          <a:noFill/>
          <a:ln w="9525" cap="flat" cmpd="sng">
            <a:solidFill>
              <a:schemeClr val="accent2"/>
            </a:solidFill>
            <a:prstDash val="solid"/>
            <a:round/>
            <a:headEnd type="none" w="sm" len="sm"/>
            <a:tailEnd type="none" w="sm" len="sm"/>
          </a:ln>
        </p:spPr>
      </p:cxnSp>
      <p:sp>
        <p:nvSpPr>
          <p:cNvPr id="162" name="Google Shape;162;p53"/>
          <p:cNvSpPr txBox="1">
            <a:spLocks noGrp="1"/>
          </p:cNvSpPr>
          <p:nvPr>
            <p:ph type="sldNum" idx="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lt1"/>
                </a:solidFill>
                <a:latin typeface="Open Sans ExtraBold"/>
                <a:ea typeface="Open Sans ExtraBold"/>
                <a:cs typeface="Open Sans ExtraBold"/>
                <a:sym typeface="Open Sans ExtraBold"/>
              </a:defRPr>
            </a:lvl9pPr>
          </a:lstStyle>
          <a:p>
            <a:fld id="{00000000-1234-1234-1234-123412341234}" type="slidenum">
              <a:rPr lang="en" smtClean="0"/>
              <a:pPr/>
              <a:t>‹#›</a:t>
            </a:fld>
            <a:endParaRPr lang="en"/>
          </a:p>
        </p:txBody>
      </p:sp>
      <p:pic>
        <p:nvPicPr>
          <p:cNvPr id="165" name="Google Shape;165;p53" title="LogoWhite.png"/>
          <p:cNvPicPr preferRelativeResize="0"/>
          <p:nvPr/>
        </p:nvPicPr>
        <p:blipFill rotWithShape="1">
          <a:blip r:embed="rId3">
            <a:alphaModFix/>
          </a:blip>
          <a:srcRect/>
          <a:stretch/>
        </p:blipFill>
        <p:spPr>
          <a:xfrm>
            <a:off x="8198026" y="4778637"/>
            <a:ext cx="772125" cy="226814"/>
          </a:xfrm>
          <a:prstGeom prst="rect">
            <a:avLst/>
          </a:prstGeom>
          <a:noFill/>
          <a:ln>
            <a:noFill/>
          </a:ln>
        </p:spPr>
      </p:pic>
      <p:cxnSp>
        <p:nvCxnSpPr>
          <p:cNvPr id="166" name="Google Shape;166;p53"/>
          <p:cNvCxnSpPr/>
          <p:nvPr/>
        </p:nvCxnSpPr>
        <p:spPr>
          <a:xfrm rot="10800000">
            <a:off x="2747975" y="4210200"/>
            <a:ext cx="0" cy="933300"/>
          </a:xfrm>
          <a:prstGeom prst="straightConnector1">
            <a:avLst/>
          </a:prstGeom>
          <a:noFill/>
          <a:ln w="9525" cap="flat" cmpd="sng">
            <a:solidFill>
              <a:schemeClr val="accent2"/>
            </a:solidFill>
            <a:prstDash val="solid"/>
            <a:round/>
            <a:headEnd type="none" w="sm" len="sm"/>
            <a:tailEnd type="none" w="sm" len="sm"/>
          </a:ln>
        </p:spPr>
      </p:cxnSp>
      <p:sp>
        <p:nvSpPr>
          <p:cNvPr id="167" name="Google Shape;167;p53"/>
          <p:cNvSpPr txBox="1">
            <a:spLocks noGrp="1"/>
          </p:cNvSpPr>
          <p:nvPr>
            <p:ph type="title"/>
          </p:nvPr>
        </p:nvSpPr>
        <p:spPr>
          <a:xfrm>
            <a:off x="496825" y="1758975"/>
            <a:ext cx="6889800" cy="1625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600"/>
              <a:buNone/>
              <a:defRPr sz="4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 name="Text Placeholder 2">
            <a:extLst>
              <a:ext uri="{FF2B5EF4-FFF2-40B4-BE49-F238E27FC236}">
                <a16:creationId xmlns:a16="http://schemas.microsoft.com/office/drawing/2014/main" id="{4422B307-7EE0-81EA-15AA-7023FAA45A3F}"/>
              </a:ext>
            </a:extLst>
          </p:cNvPr>
          <p:cNvSpPr>
            <a:spLocks noGrp="1"/>
          </p:cNvSpPr>
          <p:nvPr>
            <p:ph type="body" sz="quarter" idx="13" hasCustomPrompt="1"/>
          </p:nvPr>
        </p:nvSpPr>
        <p:spPr>
          <a:xfrm>
            <a:off x="548962" y="4873753"/>
            <a:ext cx="2199014" cy="175538"/>
          </a:xfrm>
        </p:spPr>
        <p:txBody>
          <a:bodyPr>
            <a:noAutofit/>
          </a:bodyPr>
          <a:lstStyle>
            <a:lvl1pPr marL="0" indent="0">
              <a:spcBef>
                <a:spcPts val="0"/>
              </a:spcBef>
              <a:buFontTx/>
              <a:buNone/>
              <a:defRPr sz="600" baseline="0">
                <a:solidFill>
                  <a:schemeClr val="bg1"/>
                </a:solidFill>
                <a:latin typeface="Open Sans ExtraBold" panose="020B0606030504020204" pitchFamily="34" charset="0"/>
              </a:defRPr>
            </a:lvl1pPr>
            <a:lvl2pPr>
              <a:defRPr sz="800" baseline="0">
                <a:solidFill>
                  <a:schemeClr val="bg1"/>
                </a:solidFill>
                <a:latin typeface="Open Sans SemiBold" panose="020B0606030504020204" pitchFamily="34" charset="0"/>
              </a:defRPr>
            </a:lvl2pPr>
            <a:lvl3pPr>
              <a:defRPr sz="800" baseline="0">
                <a:solidFill>
                  <a:schemeClr val="bg1"/>
                </a:solidFill>
                <a:latin typeface="Open Sans SemiBold" panose="020B0606030504020204" pitchFamily="34" charset="0"/>
              </a:defRPr>
            </a:lvl3pPr>
            <a:lvl4pPr>
              <a:defRPr sz="800" baseline="0">
                <a:solidFill>
                  <a:schemeClr val="bg1"/>
                </a:solidFill>
                <a:latin typeface="Open Sans SemiBold" panose="020B0606030504020204" pitchFamily="34" charset="0"/>
              </a:defRPr>
            </a:lvl4pPr>
            <a:lvl5pPr>
              <a:defRPr sz="800" baseline="0">
                <a:solidFill>
                  <a:schemeClr val="bg1"/>
                </a:solidFill>
                <a:latin typeface="Open Sans SemiBold" panose="020B0606030504020204" pitchFamily="34" charset="0"/>
              </a:defRPr>
            </a:lvl5pPr>
          </a:lstStyle>
          <a:p>
            <a:pPr lvl="0"/>
            <a:r>
              <a:rPr lang="en-US" dirty="0"/>
              <a:t>IEEE CONFIDENTIAL or IEEE PROPRIETARY if needed.</a:t>
            </a:r>
          </a:p>
        </p:txBody>
      </p:sp>
      <p:sp>
        <p:nvSpPr>
          <p:cNvPr id="4" name="Google Shape;28;p35">
            <a:extLst>
              <a:ext uri="{FF2B5EF4-FFF2-40B4-BE49-F238E27FC236}">
                <a16:creationId xmlns:a16="http://schemas.microsoft.com/office/drawing/2014/main" id="{35C56CB8-BB18-718E-2611-74CE5B6FE67C}"/>
              </a:ext>
            </a:extLst>
          </p:cNvPr>
          <p:cNvSpPr txBox="1"/>
          <p:nvPr userDrawn="1"/>
        </p:nvSpPr>
        <p:spPr>
          <a:xfrm>
            <a:off x="2288185" y="4965193"/>
            <a:ext cx="6138804" cy="1414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baseline="0" dirty="0">
                <a:solidFill>
                  <a:schemeClr val="bg1"/>
                </a:solidFill>
                <a:latin typeface="Open Sans"/>
                <a:ea typeface="Open Sans"/>
                <a:cs typeface="Open Sans"/>
                <a:sym typeface="Open Sans"/>
              </a:rPr>
              <a:t>A public charity, IEEE is the world's largest technical professional organization dedicated to advancing technology for the benefit of humanity.</a:t>
            </a:r>
            <a:endParaRPr sz="600" b="0" i="0" u="none" strike="noStrike" cap="none" baseline="0" dirty="0">
              <a:solidFill>
                <a:schemeClr val="bg1"/>
              </a:solidFill>
              <a:latin typeface="Open Sans"/>
              <a:ea typeface="Open Sans"/>
              <a:cs typeface="Open Sans"/>
              <a:sym typeface="Open Sans"/>
            </a:endParaRPr>
          </a:p>
        </p:txBody>
      </p:sp>
    </p:spTree>
    <p:extLst>
      <p:ext uri="{BB962C8B-B14F-4D97-AF65-F5344CB8AC3E}">
        <p14:creationId xmlns:p14="http://schemas.microsoft.com/office/powerpoint/2010/main" val="335114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04"/>
        <p:cNvGrpSpPr/>
        <p:nvPr/>
      </p:nvGrpSpPr>
      <p:grpSpPr>
        <a:xfrm>
          <a:off x="0" y="0"/>
          <a:ext cx="0" cy="0"/>
          <a:chOff x="0" y="0"/>
          <a:chExt cx="0" cy="0"/>
        </a:xfrm>
      </p:grpSpPr>
      <p:sp>
        <p:nvSpPr>
          <p:cNvPr id="205" name="Google Shape;205;p46"/>
          <p:cNvSpPr txBox="1">
            <a:spLocks noGrp="1"/>
          </p:cNvSpPr>
          <p:nvPr>
            <p:ph type="title"/>
          </p:nvPr>
        </p:nvSpPr>
        <p:spPr>
          <a:xfrm>
            <a:off x="197400" y="176840"/>
            <a:ext cx="8520600" cy="5727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2800"/>
              <a:buNone/>
              <a:defRPr sz="2500" b="1" baseline="0">
                <a:latin typeface="+mj-l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206" name="Google Shape;206;p46"/>
          <p:cNvSpPr txBox="1">
            <a:spLocks noGrp="1"/>
          </p:cNvSpPr>
          <p:nvPr>
            <p:ph type="sldNum" idx="1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1pPr>
            <a:lvl2pPr marL="0" marR="0" lvl="1"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2pPr>
            <a:lvl3pPr marL="0" marR="0" lvl="2"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3pPr>
            <a:lvl4pPr marL="0" marR="0" lvl="3"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4pPr>
            <a:lvl5pPr marL="0" marR="0" lvl="4"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5pPr>
            <a:lvl6pPr marL="0" marR="0" lvl="5"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6pPr>
            <a:lvl7pPr marL="0" marR="0" lvl="6"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7pPr>
            <a:lvl8pPr marL="0" marR="0" lvl="7"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8pPr>
            <a:lvl9pPr marL="0" marR="0" lvl="8" indent="0" algn="l">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9pPr>
          </a:lstStyle>
          <a:p>
            <a:fld id="{00000000-1234-1234-1234-123412341234}" type="slidenum">
              <a:rPr lang="en" smtClean="0"/>
              <a:pPr/>
              <a:t>‹#›</a:t>
            </a:fld>
            <a:endParaRPr lang="en"/>
          </a:p>
        </p:txBody>
      </p:sp>
      <p:sp>
        <p:nvSpPr>
          <p:cNvPr id="2" name="Google Shape;203;p45">
            <a:extLst>
              <a:ext uri="{FF2B5EF4-FFF2-40B4-BE49-F238E27FC236}">
                <a16:creationId xmlns:a16="http://schemas.microsoft.com/office/drawing/2014/main" id="{97D9EE82-0F61-060E-37FE-4179826DC859}"/>
              </a:ext>
            </a:extLst>
          </p:cNvPr>
          <p:cNvSpPr txBox="1">
            <a:spLocks noGrp="1"/>
          </p:cNvSpPr>
          <p:nvPr>
            <p:ph type="body" idx="2"/>
          </p:nvPr>
        </p:nvSpPr>
        <p:spPr>
          <a:xfrm>
            <a:off x="196850" y="822960"/>
            <a:ext cx="8521800" cy="393600"/>
          </a:xfrm>
          <a:prstGeom prst="rect">
            <a:avLst/>
          </a:prstGeom>
          <a:noFill/>
          <a:ln>
            <a:noFill/>
          </a:ln>
        </p:spPr>
        <p:txBody>
          <a:bodyPr spcFirstLastPara="1" wrap="square" lIns="91425" tIns="0" rIns="91425" bIns="91425" anchor="t" anchorCtr="0">
            <a:noAutofit/>
          </a:bodyPr>
          <a:lstStyle>
            <a:lvl1pPr marL="0" lvl="0" indent="0" algn="l">
              <a:lnSpc>
                <a:spcPct val="115000"/>
              </a:lnSpc>
              <a:spcBef>
                <a:spcPts val="600"/>
              </a:spcBef>
              <a:spcAft>
                <a:spcPts val="0"/>
              </a:spcAft>
              <a:buSzPts val="1800"/>
              <a:buNone/>
              <a:defRPr sz="1600" b="1" i="0">
                <a:solidFill>
                  <a:srgbClr val="7F7F7F"/>
                </a:solidFill>
                <a:latin typeface="Open Sans SemiBold"/>
                <a:ea typeface="Open Sans SemiBold"/>
                <a:cs typeface="Open Sans SemiBold"/>
                <a:sym typeface="Open Sans SemiBold"/>
              </a:defRPr>
            </a:lvl1pPr>
            <a:lvl2pPr marL="914378" lvl="1" indent="-317492" algn="l">
              <a:lnSpc>
                <a:spcPct val="115000"/>
              </a:lnSpc>
              <a:spcBef>
                <a:spcPts val="1000"/>
              </a:spcBef>
              <a:spcAft>
                <a:spcPts val="0"/>
              </a:spcAft>
              <a:buSzPts val="1400"/>
              <a:buChar char="○"/>
              <a:defRPr/>
            </a:lvl2pPr>
            <a:lvl3pPr marL="1371566" lvl="2" indent="-317492" algn="l">
              <a:lnSpc>
                <a:spcPct val="115000"/>
              </a:lnSpc>
              <a:spcBef>
                <a:spcPts val="1000"/>
              </a:spcBef>
              <a:spcAft>
                <a:spcPts val="0"/>
              </a:spcAft>
              <a:buSzPts val="1400"/>
              <a:buChar char="■"/>
              <a:defRPr/>
            </a:lvl3pPr>
            <a:lvl4pPr marL="1828754" lvl="3" indent="-317492" algn="l">
              <a:lnSpc>
                <a:spcPct val="115000"/>
              </a:lnSpc>
              <a:spcBef>
                <a:spcPts val="1000"/>
              </a:spcBef>
              <a:spcAft>
                <a:spcPts val="0"/>
              </a:spcAft>
              <a:buSzPts val="1400"/>
              <a:buChar char="●"/>
              <a:defRPr/>
            </a:lvl4pPr>
            <a:lvl5pPr marL="2285943" lvl="4" indent="-317492" algn="l">
              <a:lnSpc>
                <a:spcPct val="115000"/>
              </a:lnSpc>
              <a:spcBef>
                <a:spcPts val="1000"/>
              </a:spcBef>
              <a:spcAft>
                <a:spcPts val="0"/>
              </a:spcAft>
              <a:buSzPts val="1400"/>
              <a:buChar char="○"/>
              <a:defRPr/>
            </a:lvl5pPr>
            <a:lvl6pPr marL="2743132" lvl="5" indent="-317492" algn="l">
              <a:lnSpc>
                <a:spcPct val="115000"/>
              </a:lnSpc>
              <a:spcBef>
                <a:spcPts val="1000"/>
              </a:spcBef>
              <a:spcAft>
                <a:spcPts val="0"/>
              </a:spcAft>
              <a:buSzPts val="1400"/>
              <a:buChar char="■"/>
              <a:defRPr/>
            </a:lvl6pPr>
            <a:lvl7pPr marL="3200320" lvl="6" indent="-317492" algn="l">
              <a:lnSpc>
                <a:spcPct val="115000"/>
              </a:lnSpc>
              <a:spcBef>
                <a:spcPts val="1000"/>
              </a:spcBef>
              <a:spcAft>
                <a:spcPts val="0"/>
              </a:spcAft>
              <a:buSzPts val="1400"/>
              <a:buChar char="●"/>
              <a:defRPr/>
            </a:lvl7pPr>
            <a:lvl8pPr marL="3657509" lvl="7" indent="-317492" algn="l">
              <a:lnSpc>
                <a:spcPct val="115000"/>
              </a:lnSpc>
              <a:spcBef>
                <a:spcPts val="1000"/>
              </a:spcBef>
              <a:spcAft>
                <a:spcPts val="0"/>
              </a:spcAft>
              <a:buSzPts val="1400"/>
              <a:buChar char="○"/>
              <a:defRPr/>
            </a:lvl8pPr>
            <a:lvl9pPr marL="4114697" lvl="8" indent="-317492" algn="l">
              <a:lnSpc>
                <a:spcPct val="115000"/>
              </a:lnSpc>
              <a:spcBef>
                <a:spcPts val="1000"/>
              </a:spcBef>
              <a:spcAft>
                <a:spcPts val="1000"/>
              </a:spcAft>
              <a:buSzPts val="1400"/>
              <a:buChar char="■"/>
              <a:defRPr/>
            </a:lvl9pPr>
          </a:lstStyle>
          <a:p>
            <a:endParaRPr dirty="0"/>
          </a:p>
        </p:txBody>
      </p:sp>
      <p:pic>
        <p:nvPicPr>
          <p:cNvPr id="5" name="Picture 4" descr="A logo with blue and green text&#10;&#10;AI-generated content may be incorrect.">
            <a:extLst>
              <a:ext uri="{FF2B5EF4-FFF2-40B4-BE49-F238E27FC236}">
                <a16:creationId xmlns:a16="http://schemas.microsoft.com/office/drawing/2014/main" id="{55D92AA8-3AAD-00FC-F0BA-75010010B65E}"/>
              </a:ext>
            </a:extLst>
          </p:cNvPr>
          <p:cNvPicPr>
            <a:picLocks noChangeAspect="1"/>
          </p:cNvPicPr>
          <p:nvPr userDrawn="1"/>
        </p:nvPicPr>
        <p:blipFill>
          <a:blip r:embed="rId2"/>
          <a:srcRect l="8882" t="10912" r="5882" b="12324"/>
          <a:stretch>
            <a:fillRect/>
          </a:stretch>
        </p:blipFill>
        <p:spPr>
          <a:xfrm>
            <a:off x="796378" y="4602898"/>
            <a:ext cx="1200510" cy="540602"/>
          </a:xfrm>
          <a:prstGeom prst="rect">
            <a:avLst/>
          </a:prstGeom>
        </p:spPr>
      </p:pic>
    </p:spTree>
    <p:extLst>
      <p:ext uri="{BB962C8B-B14F-4D97-AF65-F5344CB8AC3E}">
        <p14:creationId xmlns:p14="http://schemas.microsoft.com/office/powerpoint/2010/main" val="275688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3"/>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3" y="2701531"/>
            <a:ext cx="6858001" cy="1241822"/>
          </a:xfrm>
        </p:spPr>
        <p:txBody>
          <a:bodyPr/>
          <a:lstStyle>
            <a:lvl1pPr marL="0" indent="0" algn="ctr">
              <a:buNone/>
              <a:defRPr sz="1800"/>
            </a:lvl1pPr>
            <a:lvl2pPr marL="342884" indent="0" algn="ctr">
              <a:buNone/>
              <a:defRPr sz="1500"/>
            </a:lvl2pPr>
            <a:lvl3pPr marL="685771" indent="0" algn="ctr">
              <a:buNone/>
              <a:defRPr sz="1350"/>
            </a:lvl3pPr>
            <a:lvl4pPr marL="1028655" indent="0" algn="ctr">
              <a:buNone/>
              <a:defRPr sz="1199"/>
            </a:lvl4pPr>
            <a:lvl5pPr marL="1371540" indent="0" algn="ctr">
              <a:buNone/>
              <a:defRPr sz="1199"/>
            </a:lvl5pPr>
            <a:lvl6pPr marL="1714427" indent="0" algn="ctr">
              <a:buNone/>
              <a:defRPr sz="1199"/>
            </a:lvl6pPr>
            <a:lvl7pPr marL="2057311" indent="0" algn="ctr">
              <a:buNone/>
              <a:defRPr sz="1199"/>
            </a:lvl7pPr>
            <a:lvl8pPr marL="2400194" indent="0" algn="ctr">
              <a:buNone/>
              <a:defRPr sz="1199"/>
            </a:lvl8pPr>
            <a:lvl9pPr marL="2743079" indent="0" algn="ctr">
              <a:buNone/>
              <a:defRPr sz="11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600ED3-9EB2-423B-8F4F-95E9A2153405}"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917FC9-07C7-48C6-A32D-35FE4CDCC5FA}" type="slidenum">
              <a:rPr lang="en-US" smtClean="0"/>
              <a:t>‹#›</a:t>
            </a:fld>
            <a:endParaRPr lang="en-US"/>
          </a:p>
        </p:txBody>
      </p:sp>
    </p:spTree>
    <p:extLst>
      <p:ext uri="{BB962C8B-B14F-4D97-AF65-F5344CB8AC3E}">
        <p14:creationId xmlns:p14="http://schemas.microsoft.com/office/powerpoint/2010/main" val="15778496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33" title="Basic Page.png"/>
          <p:cNvPicPr preferRelativeResize="0"/>
          <p:nvPr/>
        </p:nvPicPr>
        <p:blipFill rotWithShape="1">
          <a:blip r:embed="rId5">
            <a:alphaModFix/>
          </a:blip>
          <a:srcRect/>
          <a:stretch/>
        </p:blipFill>
        <p:spPr>
          <a:xfrm>
            <a:off x="0" y="4643061"/>
            <a:ext cx="9144003" cy="504527"/>
          </a:xfrm>
          <a:prstGeom prst="rect">
            <a:avLst/>
          </a:prstGeom>
          <a:noFill/>
          <a:ln>
            <a:noFill/>
          </a:ln>
        </p:spPr>
      </p:pic>
      <p:sp>
        <p:nvSpPr>
          <p:cNvPr id="7" name="Google Shape;7;p33"/>
          <p:cNvSpPr txBox="1">
            <a:spLocks noGrp="1"/>
          </p:cNvSpPr>
          <p:nvPr>
            <p:ph type="title"/>
          </p:nvPr>
        </p:nvSpPr>
        <p:spPr>
          <a:xfrm>
            <a:off x="197400" y="24817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Open Sans Light"/>
              <a:buNone/>
              <a:defRPr sz="2800" b="0" i="0" u="none" strike="noStrike" cap="none">
                <a:solidFill>
                  <a:schemeClr val="dk2"/>
                </a:solidFill>
                <a:latin typeface="Open Sans Light"/>
                <a:ea typeface="Open Sans Light"/>
                <a:cs typeface="Open Sans Light"/>
                <a:sym typeface="Open Sans Ligh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33"/>
          <p:cNvSpPr txBox="1">
            <a:spLocks noGrp="1"/>
          </p:cNvSpPr>
          <p:nvPr>
            <p:ph type="body" idx="1"/>
          </p:nvPr>
        </p:nvSpPr>
        <p:spPr>
          <a:xfrm>
            <a:off x="197400" y="95562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1000"/>
              </a:spcBef>
              <a:spcAft>
                <a:spcPts val="0"/>
              </a:spcAft>
              <a:buClr>
                <a:schemeClr val="dk2"/>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1000"/>
              </a:spcBef>
              <a:spcAft>
                <a:spcPts val="100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dirty="0"/>
          </a:p>
        </p:txBody>
      </p:sp>
      <p:sp>
        <p:nvSpPr>
          <p:cNvPr id="9" name="Google Shape;9;p33"/>
          <p:cNvSpPr txBox="1">
            <a:spLocks noGrp="1"/>
          </p:cNvSpPr>
          <p:nvPr>
            <p:ph type="sldNum" idx="1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1pPr>
            <a:lvl2pPr marL="0" marR="0" lvl="1"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2pPr>
            <a:lvl3pPr marL="0" marR="0" lvl="2"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3pPr>
            <a:lvl4pPr marL="0" marR="0" lvl="3"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4pPr>
            <a:lvl5pPr marL="0" marR="0" lvl="4"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5pPr>
            <a:lvl6pPr marL="0" marR="0" lvl="5"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6pPr>
            <a:lvl7pPr marL="0" marR="0" lvl="6"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7pPr>
            <a:lvl8pPr marL="0" marR="0" lvl="7"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8pPr>
            <a:lvl9pPr marL="0" marR="0" lvl="8"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9pPr>
          </a:lstStyle>
          <a:p>
            <a:pPr marL="0" lvl="0" indent="0" algn="l" rtl="0">
              <a:spcBef>
                <a:spcPts val="0"/>
              </a:spcBef>
              <a:spcAft>
                <a:spcPts val="0"/>
              </a:spcAft>
              <a:buNone/>
            </a:pPr>
            <a:fld id="{00000000-1234-1234-1234-123412341234}" type="slidenum">
              <a:rPr lang="en"/>
              <a:t>‹#›</a:t>
            </a:fld>
            <a:endParaRPr/>
          </a:p>
        </p:txBody>
      </p:sp>
      <p:pic>
        <p:nvPicPr>
          <p:cNvPr id="12" name="Google Shape;12;p33" title="LogoBlue.png"/>
          <p:cNvPicPr preferRelativeResize="0"/>
          <p:nvPr/>
        </p:nvPicPr>
        <p:blipFill rotWithShape="1">
          <a:blip r:embed="rId6">
            <a:alphaModFix/>
          </a:blip>
          <a:srcRect/>
          <a:stretch/>
        </p:blipFill>
        <p:spPr>
          <a:xfrm>
            <a:off x="8198025" y="4779575"/>
            <a:ext cx="772125" cy="226825"/>
          </a:xfrm>
          <a:prstGeom prst="rect">
            <a:avLst/>
          </a:prstGeom>
          <a:noFill/>
          <a:ln>
            <a:noFill/>
          </a:ln>
        </p:spPr>
      </p:pic>
      <p:sp>
        <p:nvSpPr>
          <p:cNvPr id="3" name="Google Shape;28;p35">
            <a:extLst>
              <a:ext uri="{FF2B5EF4-FFF2-40B4-BE49-F238E27FC236}">
                <a16:creationId xmlns:a16="http://schemas.microsoft.com/office/drawing/2014/main" id="{EE21E097-D9C4-F9B7-3FCF-78BF4671418B}"/>
              </a:ext>
            </a:extLst>
          </p:cNvPr>
          <p:cNvSpPr txBox="1"/>
          <p:nvPr userDrawn="1"/>
        </p:nvSpPr>
        <p:spPr>
          <a:xfrm>
            <a:off x="2288185" y="4965192"/>
            <a:ext cx="6138804" cy="1414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baseline="0" dirty="0">
                <a:solidFill>
                  <a:srgbClr val="002855"/>
                </a:solidFill>
                <a:latin typeface="Open Sans"/>
                <a:ea typeface="Open Sans"/>
                <a:cs typeface="Open Sans"/>
                <a:sym typeface="Open Sans"/>
              </a:rPr>
              <a:t>A public charity, IEEE is the world's largest technical professional organization dedicated to advancing technology for the benefit of humanity.</a:t>
            </a:r>
            <a:endParaRPr sz="600" b="0" i="0" u="none" strike="noStrike" cap="none" baseline="0" dirty="0">
              <a:solidFill>
                <a:srgbClr val="002855"/>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52" r:id="rId1"/>
    <p:sldLayoutId id="2147483670" r:id="rId2"/>
    <p:sldLayoutId id="214748366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33" title="Basic Page.png"/>
          <p:cNvPicPr preferRelativeResize="0"/>
          <p:nvPr/>
        </p:nvPicPr>
        <p:blipFill rotWithShape="1">
          <a:blip r:embed="rId6">
            <a:alphaModFix/>
          </a:blip>
          <a:srcRect/>
          <a:stretch/>
        </p:blipFill>
        <p:spPr>
          <a:xfrm>
            <a:off x="1" y="4643062"/>
            <a:ext cx="9144003" cy="504527"/>
          </a:xfrm>
          <a:prstGeom prst="rect">
            <a:avLst/>
          </a:prstGeom>
          <a:noFill/>
          <a:ln>
            <a:noFill/>
          </a:ln>
        </p:spPr>
      </p:pic>
      <p:sp>
        <p:nvSpPr>
          <p:cNvPr id="7" name="Google Shape;7;p33"/>
          <p:cNvSpPr txBox="1">
            <a:spLocks noGrp="1"/>
          </p:cNvSpPr>
          <p:nvPr>
            <p:ph type="title"/>
          </p:nvPr>
        </p:nvSpPr>
        <p:spPr>
          <a:xfrm>
            <a:off x="197400" y="24817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Open Sans Light"/>
              <a:buNone/>
              <a:defRPr sz="2800" b="0" i="0" u="none" strike="noStrike" cap="none">
                <a:solidFill>
                  <a:schemeClr val="dk2"/>
                </a:solidFill>
                <a:latin typeface="Open Sans Light"/>
                <a:ea typeface="Open Sans Light"/>
                <a:cs typeface="Open Sans Light"/>
                <a:sym typeface="Open Sans Ligh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33"/>
          <p:cNvSpPr txBox="1">
            <a:spLocks noGrp="1"/>
          </p:cNvSpPr>
          <p:nvPr>
            <p:ph type="body" idx="1"/>
          </p:nvPr>
        </p:nvSpPr>
        <p:spPr>
          <a:xfrm>
            <a:off x="197400" y="95562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1000"/>
              </a:spcBef>
              <a:spcAft>
                <a:spcPts val="0"/>
              </a:spcAft>
              <a:buClr>
                <a:schemeClr val="dk2"/>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100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1000"/>
              </a:spcBef>
              <a:spcAft>
                <a:spcPts val="100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dirty="0"/>
          </a:p>
        </p:txBody>
      </p:sp>
      <p:sp>
        <p:nvSpPr>
          <p:cNvPr id="9" name="Google Shape;9;p33"/>
          <p:cNvSpPr txBox="1">
            <a:spLocks noGrp="1"/>
          </p:cNvSpPr>
          <p:nvPr>
            <p:ph type="sldNum" idx="12"/>
          </p:nvPr>
        </p:nvSpPr>
        <p:spPr>
          <a:xfrm>
            <a:off x="7" y="4816767"/>
            <a:ext cx="548700" cy="393600"/>
          </a:xfrm>
          <a:prstGeom prst="rect">
            <a:avLst/>
          </a:prstGeom>
          <a:noFill/>
          <a:ln>
            <a:noFill/>
          </a:ln>
        </p:spPr>
        <p:txBody>
          <a:bodyPr spcFirstLastPara="1" wrap="square" lIns="91425" tIns="91425" rIns="91425" bIns="91425" anchor="ctr" anchorCtr="0">
            <a:normAutofit/>
          </a:bodyPr>
          <a:lstStyle>
            <a:lvl1pPr marL="0" marR="0" lvl="0"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1pPr>
            <a:lvl2pPr marL="0" marR="0" lvl="1"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2pPr>
            <a:lvl3pPr marL="0" marR="0" lvl="2"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3pPr>
            <a:lvl4pPr marL="0" marR="0" lvl="3"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4pPr>
            <a:lvl5pPr marL="0" marR="0" lvl="4"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5pPr>
            <a:lvl6pPr marL="0" marR="0" lvl="5"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6pPr>
            <a:lvl7pPr marL="0" marR="0" lvl="6"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7pPr>
            <a:lvl8pPr marL="0" marR="0" lvl="7"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8pPr>
            <a:lvl9pPr marL="0" marR="0" lvl="8" indent="0" algn="l" rtl="0">
              <a:lnSpc>
                <a:spcPct val="100000"/>
              </a:lnSpc>
              <a:spcBef>
                <a:spcPts val="0"/>
              </a:spcBef>
              <a:spcAft>
                <a:spcPts val="0"/>
              </a:spcAft>
              <a:buClr>
                <a:srgbClr val="000000"/>
              </a:buClr>
              <a:buSzPts val="800"/>
              <a:buFont typeface="Arial"/>
              <a:buNone/>
              <a:defRPr sz="800" b="1" i="0" u="none" strike="noStrike" cap="none">
                <a:solidFill>
                  <a:schemeClr val="accent1"/>
                </a:solidFill>
                <a:latin typeface="Open Sans ExtraBold"/>
                <a:ea typeface="Open Sans ExtraBold"/>
                <a:cs typeface="Open Sans ExtraBold"/>
                <a:sym typeface="Open Sans ExtraBold"/>
              </a:defRPr>
            </a:lvl9pPr>
          </a:lstStyle>
          <a:p>
            <a:fld id="{00000000-1234-1234-1234-123412341234}" type="slidenum">
              <a:rPr lang="en" smtClean="0"/>
              <a:pPr/>
              <a:t>‹#›</a:t>
            </a:fld>
            <a:endParaRPr lang="en"/>
          </a:p>
        </p:txBody>
      </p:sp>
      <p:pic>
        <p:nvPicPr>
          <p:cNvPr id="12" name="Google Shape;12;p33" title="LogoBlue.png"/>
          <p:cNvPicPr preferRelativeResize="0"/>
          <p:nvPr/>
        </p:nvPicPr>
        <p:blipFill rotWithShape="1">
          <a:blip r:embed="rId7">
            <a:alphaModFix/>
          </a:blip>
          <a:srcRect/>
          <a:stretch/>
        </p:blipFill>
        <p:spPr>
          <a:xfrm>
            <a:off x="8198026" y="4779576"/>
            <a:ext cx="772125" cy="226825"/>
          </a:xfrm>
          <a:prstGeom prst="rect">
            <a:avLst/>
          </a:prstGeom>
          <a:noFill/>
          <a:ln>
            <a:noFill/>
          </a:ln>
        </p:spPr>
      </p:pic>
      <p:sp>
        <p:nvSpPr>
          <p:cNvPr id="3" name="Google Shape;28;p35">
            <a:extLst>
              <a:ext uri="{FF2B5EF4-FFF2-40B4-BE49-F238E27FC236}">
                <a16:creationId xmlns:a16="http://schemas.microsoft.com/office/drawing/2014/main" id="{EE21E097-D9C4-F9B7-3FCF-78BF4671418B}"/>
              </a:ext>
            </a:extLst>
          </p:cNvPr>
          <p:cNvSpPr txBox="1"/>
          <p:nvPr userDrawn="1"/>
        </p:nvSpPr>
        <p:spPr>
          <a:xfrm>
            <a:off x="2288185" y="4965193"/>
            <a:ext cx="6138804" cy="14148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baseline="0" dirty="0">
                <a:solidFill>
                  <a:srgbClr val="002855"/>
                </a:solidFill>
                <a:latin typeface="Open Sans"/>
                <a:ea typeface="Open Sans"/>
                <a:cs typeface="Open Sans"/>
                <a:sym typeface="Open Sans"/>
              </a:rPr>
              <a:t>A public charity, IEEE is the world's largest technical professional organization dedicated to advancing technology for the benefit of humanity.</a:t>
            </a:r>
            <a:endParaRPr sz="600" b="0" i="0" u="none" strike="noStrike" cap="none" baseline="0" dirty="0">
              <a:solidFill>
                <a:srgbClr val="002855"/>
              </a:solidFill>
              <a:latin typeface="Open Sans"/>
              <a:ea typeface="Open Sans"/>
              <a:cs typeface="Open Sans"/>
              <a:sym typeface="Open Sans"/>
            </a:endParaRPr>
          </a:p>
        </p:txBody>
      </p:sp>
    </p:spTree>
    <p:extLst>
      <p:ext uri="{BB962C8B-B14F-4D97-AF65-F5344CB8AC3E}">
        <p14:creationId xmlns:p14="http://schemas.microsoft.com/office/powerpoint/2010/main" val="1091456470"/>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hyperlink" Target="https://2026.apsursi.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jpg"/><Relationship Id="rId2" Type="http://schemas.openxmlformats.org/officeDocument/2006/relationships/notesSlide" Target="../notesSlides/notesSlide4.xml"/><Relationship Id="rId16"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4"/>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1</a:t>
            </a:fld>
            <a:endParaRPr/>
          </a:p>
        </p:txBody>
      </p:sp>
      <p:sp>
        <p:nvSpPr>
          <p:cNvPr id="271" name="Google Shape;271;p4"/>
          <p:cNvSpPr txBox="1">
            <a:spLocks noGrp="1"/>
          </p:cNvSpPr>
          <p:nvPr>
            <p:ph type="sldNum" idx="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1</a:t>
            </a:fld>
            <a:endParaRPr/>
          </a:p>
        </p:txBody>
      </p:sp>
      <p:sp>
        <p:nvSpPr>
          <p:cNvPr id="20" name="Title 19">
            <a:extLst>
              <a:ext uri="{FF2B5EF4-FFF2-40B4-BE49-F238E27FC236}">
                <a16:creationId xmlns:a16="http://schemas.microsoft.com/office/drawing/2014/main" id="{85F97129-2C0C-DEFD-97E5-430C4ED9D8CE}"/>
              </a:ext>
            </a:extLst>
          </p:cNvPr>
          <p:cNvSpPr>
            <a:spLocks noGrp="1"/>
          </p:cNvSpPr>
          <p:nvPr>
            <p:ph type="title"/>
          </p:nvPr>
        </p:nvSpPr>
        <p:spPr>
          <a:xfrm>
            <a:off x="494456" y="1786594"/>
            <a:ext cx="5332908" cy="1273200"/>
          </a:xfrm>
        </p:spPr>
        <p:txBody>
          <a:bodyPr/>
          <a:lstStyle/>
          <a:p>
            <a:r>
              <a:rPr lang="en-US" sz="4400" b="1" dirty="0"/>
              <a:t>IEEE Antennas and Propagation Society</a:t>
            </a:r>
          </a:p>
        </p:txBody>
      </p:sp>
      <p:sp>
        <p:nvSpPr>
          <p:cNvPr id="22" name="Subtitle 21">
            <a:extLst>
              <a:ext uri="{FF2B5EF4-FFF2-40B4-BE49-F238E27FC236}">
                <a16:creationId xmlns:a16="http://schemas.microsoft.com/office/drawing/2014/main" id="{87F07E58-28E7-7CC9-0C85-D3137F0B5654}"/>
              </a:ext>
            </a:extLst>
          </p:cNvPr>
          <p:cNvSpPr>
            <a:spLocks noGrp="1"/>
          </p:cNvSpPr>
          <p:nvPr>
            <p:ph type="subTitle" idx="3"/>
          </p:nvPr>
        </p:nvSpPr>
        <p:spPr>
          <a:xfrm>
            <a:off x="571107" y="3754398"/>
            <a:ext cx="5494975" cy="647700"/>
          </a:xfrm>
        </p:spPr>
        <p:txBody>
          <a:bodyPr/>
          <a:lstStyle/>
          <a:p>
            <a:r>
              <a:rPr lang="en-US" sz="1600" b="0" dirty="0"/>
              <a:t>May 2026</a:t>
            </a:r>
          </a:p>
        </p:txBody>
      </p:sp>
      <p:pic>
        <p:nvPicPr>
          <p:cNvPr id="13" name="Picture 12">
            <a:extLst>
              <a:ext uri="{FF2B5EF4-FFF2-40B4-BE49-F238E27FC236}">
                <a16:creationId xmlns:a16="http://schemas.microsoft.com/office/drawing/2014/main" id="{271B64B6-6F8F-FF34-B627-20EDB298DAF4}"/>
              </a:ext>
            </a:extLst>
          </p:cNvPr>
          <p:cNvPicPr>
            <a:picLocks noChangeAspect="1"/>
          </p:cNvPicPr>
          <p:nvPr/>
        </p:nvPicPr>
        <p:blipFill>
          <a:blip r:embed="rId3"/>
          <a:srcRect t="4553"/>
          <a:stretch>
            <a:fillRect/>
          </a:stretch>
        </p:blipFill>
        <p:spPr>
          <a:xfrm>
            <a:off x="6892123" y="663993"/>
            <a:ext cx="1621064" cy="2302907"/>
          </a:xfrm>
          <a:prstGeom prst="roundRect">
            <a:avLst>
              <a:gd name="adj" fmla="val 8594"/>
            </a:avLst>
          </a:prstGeom>
          <a:solidFill>
            <a:srgbClr val="FFFFFF">
              <a:shade val="85000"/>
            </a:srgbClr>
          </a:solidFill>
          <a:ln>
            <a:noFill/>
          </a:ln>
          <a:effectLst/>
        </p:spPr>
      </p:pic>
      <p:sp>
        <p:nvSpPr>
          <p:cNvPr id="16" name="TextBox 15">
            <a:extLst>
              <a:ext uri="{FF2B5EF4-FFF2-40B4-BE49-F238E27FC236}">
                <a16:creationId xmlns:a16="http://schemas.microsoft.com/office/drawing/2014/main" id="{79974074-783C-72F2-5E10-83135B497AF4}"/>
              </a:ext>
            </a:extLst>
          </p:cNvPr>
          <p:cNvSpPr txBox="1"/>
          <p:nvPr/>
        </p:nvSpPr>
        <p:spPr>
          <a:xfrm>
            <a:off x="6066082" y="3190041"/>
            <a:ext cx="3273146" cy="1107996"/>
          </a:xfrm>
          <a:prstGeom prst="rect">
            <a:avLst/>
          </a:prstGeom>
          <a:noFill/>
        </p:spPr>
        <p:txBody>
          <a:bodyPr wrap="square" rtlCol="0">
            <a:spAutoFit/>
          </a:bodyPr>
          <a:lstStyle/>
          <a:p>
            <a:pPr algn="ctr"/>
            <a:r>
              <a:rPr lang="en-US" sz="1600" b="1" dirty="0">
                <a:solidFill>
                  <a:schemeClr val="bg1"/>
                </a:solidFill>
              </a:rPr>
              <a:t>Dr. C. J. Reddy</a:t>
            </a:r>
            <a:r>
              <a:rPr lang="en-US" sz="1600" dirty="0">
                <a:solidFill>
                  <a:schemeClr val="bg1"/>
                </a:solidFill>
              </a:rPr>
              <a:t>, </a:t>
            </a:r>
            <a:r>
              <a:rPr lang="en-US" sz="1600" i="1" dirty="0">
                <a:solidFill>
                  <a:schemeClr val="bg1"/>
                </a:solidFill>
              </a:rPr>
              <a:t>Fellow IEEE</a:t>
            </a:r>
          </a:p>
          <a:p>
            <a:pPr algn="ctr"/>
            <a:r>
              <a:rPr lang="en-US" b="1" dirty="0">
                <a:solidFill>
                  <a:schemeClr val="bg1"/>
                </a:solidFill>
              </a:rPr>
              <a:t>2026 IEEE AP-S President</a:t>
            </a:r>
          </a:p>
          <a:p>
            <a:pPr algn="ctr"/>
            <a:r>
              <a:rPr lang="en-US" sz="1200" dirty="0">
                <a:solidFill>
                  <a:schemeClr val="bg1"/>
                </a:solidFill>
              </a:rPr>
              <a:t>Siemens Fellow</a:t>
            </a:r>
          </a:p>
          <a:p>
            <a:pPr algn="ctr"/>
            <a:r>
              <a:rPr lang="en-US" sz="1200" dirty="0">
                <a:solidFill>
                  <a:schemeClr val="bg1"/>
                </a:solidFill>
              </a:rPr>
              <a:t>Siemens Digital Industry Software</a:t>
            </a:r>
          </a:p>
          <a:p>
            <a:pPr algn="ctr"/>
            <a:r>
              <a:rPr lang="en-US" sz="1200" dirty="0">
                <a:solidFill>
                  <a:schemeClr val="bg1"/>
                </a:solidFill>
              </a:rPr>
              <a:t>cjreddy@ieee.org</a:t>
            </a:r>
            <a:endParaRPr lang="en-US" dirty="0">
              <a:solidFill>
                <a:schemeClr val="bg1"/>
              </a:solidFill>
            </a:endParaRPr>
          </a:p>
        </p:txBody>
      </p:sp>
      <p:pic>
        <p:nvPicPr>
          <p:cNvPr id="5" name="Picture 4">
            <a:extLst>
              <a:ext uri="{FF2B5EF4-FFF2-40B4-BE49-F238E27FC236}">
                <a16:creationId xmlns:a16="http://schemas.microsoft.com/office/drawing/2014/main" id="{85D4FD92-7F4D-D3F5-DC9F-B0591D6B262C}"/>
              </a:ext>
            </a:extLst>
          </p:cNvPr>
          <p:cNvPicPr>
            <a:picLocks noChangeAspect="1"/>
          </p:cNvPicPr>
          <p:nvPr/>
        </p:nvPicPr>
        <p:blipFill>
          <a:blip r:embed="rId4"/>
          <a:stretch>
            <a:fillRect/>
          </a:stretch>
        </p:blipFill>
        <p:spPr>
          <a:xfrm>
            <a:off x="1917965" y="3604557"/>
            <a:ext cx="3909399" cy="6934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76BD0290-6390-1138-CEF4-3546AD3265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259DB0-249F-7F77-0D53-D7933BCFA6CB}"/>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AP-S Distinguished Lecturers</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939A21E8-53FB-1950-7419-FB8DE07B2F8F}"/>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10</a:t>
            </a:fld>
            <a:endParaRPr/>
          </a:p>
        </p:txBody>
      </p:sp>
      <p:pic>
        <p:nvPicPr>
          <p:cNvPr id="2" name="Picture 1">
            <a:extLst>
              <a:ext uri="{FF2B5EF4-FFF2-40B4-BE49-F238E27FC236}">
                <a16:creationId xmlns:a16="http://schemas.microsoft.com/office/drawing/2014/main" id="{047D9F9F-D7F3-503B-F36E-8D366700AD72}"/>
              </a:ext>
            </a:extLst>
          </p:cNvPr>
          <p:cNvPicPr>
            <a:picLocks noChangeAspect="1"/>
          </p:cNvPicPr>
          <p:nvPr/>
        </p:nvPicPr>
        <p:blipFill>
          <a:blip r:embed="rId3"/>
          <a:stretch>
            <a:fillRect/>
          </a:stretch>
        </p:blipFill>
        <p:spPr>
          <a:xfrm>
            <a:off x="1234926" y="526109"/>
            <a:ext cx="1094558" cy="1261707"/>
          </a:xfrm>
          <a:prstGeom prst="ellipse">
            <a:avLst/>
          </a:prstGeom>
          <a:ln>
            <a:noFill/>
          </a:ln>
          <a:effectLst>
            <a:softEdge rad="112500"/>
          </a:effectLst>
        </p:spPr>
      </p:pic>
      <p:sp>
        <p:nvSpPr>
          <p:cNvPr id="7" name="TextBox 6">
            <a:extLst>
              <a:ext uri="{FF2B5EF4-FFF2-40B4-BE49-F238E27FC236}">
                <a16:creationId xmlns:a16="http://schemas.microsoft.com/office/drawing/2014/main" id="{3F918D1E-42A7-46E3-5B6C-B927B73BEED8}"/>
              </a:ext>
            </a:extLst>
          </p:cNvPr>
          <p:cNvSpPr txBox="1"/>
          <p:nvPr/>
        </p:nvSpPr>
        <p:spPr>
          <a:xfrm>
            <a:off x="1042207" y="1722912"/>
            <a:ext cx="1614377" cy="253916"/>
          </a:xfrm>
          <a:prstGeom prst="rect">
            <a:avLst/>
          </a:prstGeom>
          <a:noFill/>
        </p:spPr>
        <p:txBody>
          <a:bodyPr wrap="square">
            <a:spAutoFit/>
          </a:bodyPr>
          <a:lstStyle/>
          <a:p>
            <a:r>
              <a:rPr lang="en-US" sz="1050" b="1" dirty="0"/>
              <a:t>Richard W. Ziolkowski</a:t>
            </a:r>
          </a:p>
        </p:txBody>
      </p:sp>
      <p:pic>
        <p:nvPicPr>
          <p:cNvPr id="10" name="Picture 9">
            <a:extLst>
              <a:ext uri="{FF2B5EF4-FFF2-40B4-BE49-F238E27FC236}">
                <a16:creationId xmlns:a16="http://schemas.microsoft.com/office/drawing/2014/main" id="{B96AC4A9-4160-F764-7BAB-6E8C4516BED5}"/>
              </a:ext>
            </a:extLst>
          </p:cNvPr>
          <p:cNvPicPr>
            <a:picLocks noChangeAspect="1"/>
          </p:cNvPicPr>
          <p:nvPr/>
        </p:nvPicPr>
        <p:blipFill>
          <a:blip r:embed="rId4"/>
          <a:stretch>
            <a:fillRect/>
          </a:stretch>
        </p:blipFill>
        <p:spPr>
          <a:xfrm>
            <a:off x="2944624" y="526109"/>
            <a:ext cx="1140848" cy="1191836"/>
          </a:xfrm>
          <a:prstGeom prst="ellipse">
            <a:avLst/>
          </a:prstGeom>
          <a:ln>
            <a:noFill/>
          </a:ln>
          <a:effectLst>
            <a:softEdge rad="112500"/>
          </a:effectLst>
        </p:spPr>
      </p:pic>
      <p:sp>
        <p:nvSpPr>
          <p:cNvPr id="13" name="TextBox 12">
            <a:extLst>
              <a:ext uri="{FF2B5EF4-FFF2-40B4-BE49-F238E27FC236}">
                <a16:creationId xmlns:a16="http://schemas.microsoft.com/office/drawing/2014/main" id="{58FC90DF-10DC-535B-C8B8-AF2993D7EEDD}"/>
              </a:ext>
            </a:extLst>
          </p:cNvPr>
          <p:cNvSpPr txBox="1"/>
          <p:nvPr/>
        </p:nvSpPr>
        <p:spPr>
          <a:xfrm>
            <a:off x="3121978" y="1722912"/>
            <a:ext cx="1055821" cy="253916"/>
          </a:xfrm>
          <a:prstGeom prst="rect">
            <a:avLst/>
          </a:prstGeom>
          <a:noFill/>
        </p:spPr>
        <p:txBody>
          <a:bodyPr wrap="square">
            <a:spAutoFit/>
          </a:bodyPr>
          <a:lstStyle/>
          <a:p>
            <a:r>
              <a:rPr lang="en-US" sz="1050" b="1" dirty="0"/>
              <a:t>Pai-Yen Chen</a:t>
            </a:r>
          </a:p>
        </p:txBody>
      </p:sp>
      <p:pic>
        <p:nvPicPr>
          <p:cNvPr id="14" name="Picture 13">
            <a:extLst>
              <a:ext uri="{FF2B5EF4-FFF2-40B4-BE49-F238E27FC236}">
                <a16:creationId xmlns:a16="http://schemas.microsoft.com/office/drawing/2014/main" id="{8B17A362-736C-7C35-5956-B47146FA0AD9}"/>
              </a:ext>
            </a:extLst>
          </p:cNvPr>
          <p:cNvPicPr>
            <a:picLocks noChangeAspect="1"/>
          </p:cNvPicPr>
          <p:nvPr/>
        </p:nvPicPr>
        <p:blipFill>
          <a:blip r:embed="rId5"/>
          <a:stretch>
            <a:fillRect/>
          </a:stretch>
        </p:blipFill>
        <p:spPr>
          <a:xfrm>
            <a:off x="4612038" y="526109"/>
            <a:ext cx="922244" cy="1184404"/>
          </a:xfrm>
          <a:prstGeom prst="ellipse">
            <a:avLst/>
          </a:prstGeom>
          <a:ln>
            <a:noFill/>
          </a:ln>
          <a:effectLst>
            <a:softEdge rad="112500"/>
          </a:effectLst>
        </p:spPr>
      </p:pic>
      <p:sp>
        <p:nvSpPr>
          <p:cNvPr id="16" name="TextBox 15">
            <a:extLst>
              <a:ext uri="{FF2B5EF4-FFF2-40B4-BE49-F238E27FC236}">
                <a16:creationId xmlns:a16="http://schemas.microsoft.com/office/drawing/2014/main" id="{A378E0DC-10DA-AB4B-5485-0BB486ED05A8}"/>
              </a:ext>
            </a:extLst>
          </p:cNvPr>
          <p:cNvSpPr txBox="1"/>
          <p:nvPr/>
        </p:nvSpPr>
        <p:spPr>
          <a:xfrm>
            <a:off x="4423553" y="1728931"/>
            <a:ext cx="1433594" cy="253916"/>
          </a:xfrm>
          <a:prstGeom prst="rect">
            <a:avLst/>
          </a:prstGeom>
          <a:noFill/>
        </p:spPr>
        <p:txBody>
          <a:bodyPr wrap="square">
            <a:spAutoFit/>
          </a:bodyPr>
          <a:lstStyle/>
          <a:p>
            <a:r>
              <a:rPr lang="en-US" sz="1050" b="1" dirty="0"/>
              <a:t>Okan </a:t>
            </a:r>
            <a:r>
              <a:rPr lang="en-US" sz="1050" b="1" dirty="0" err="1"/>
              <a:t>Yurduseven</a:t>
            </a:r>
            <a:endParaRPr lang="en-US" sz="1050" b="1" dirty="0"/>
          </a:p>
        </p:txBody>
      </p:sp>
      <p:pic>
        <p:nvPicPr>
          <p:cNvPr id="17" name="Picture 16">
            <a:extLst>
              <a:ext uri="{FF2B5EF4-FFF2-40B4-BE49-F238E27FC236}">
                <a16:creationId xmlns:a16="http://schemas.microsoft.com/office/drawing/2014/main" id="{5402C9B5-1A4A-44AF-2C3E-E433EDBDCF6D}"/>
              </a:ext>
            </a:extLst>
          </p:cNvPr>
          <p:cNvPicPr>
            <a:picLocks noChangeAspect="1"/>
          </p:cNvPicPr>
          <p:nvPr/>
        </p:nvPicPr>
        <p:blipFill>
          <a:blip r:embed="rId6"/>
          <a:stretch>
            <a:fillRect/>
          </a:stretch>
        </p:blipFill>
        <p:spPr>
          <a:xfrm>
            <a:off x="6409635" y="526109"/>
            <a:ext cx="867926" cy="1218790"/>
          </a:xfrm>
          <a:prstGeom prst="ellipse">
            <a:avLst/>
          </a:prstGeom>
          <a:ln>
            <a:noFill/>
          </a:ln>
          <a:effectLst>
            <a:softEdge rad="112500"/>
          </a:effectLst>
        </p:spPr>
      </p:pic>
      <p:sp>
        <p:nvSpPr>
          <p:cNvPr id="20" name="TextBox 19">
            <a:extLst>
              <a:ext uri="{FF2B5EF4-FFF2-40B4-BE49-F238E27FC236}">
                <a16:creationId xmlns:a16="http://schemas.microsoft.com/office/drawing/2014/main" id="{A384EFDA-3E7D-9986-76F5-FDA6A7265D97}"/>
              </a:ext>
            </a:extLst>
          </p:cNvPr>
          <p:cNvSpPr txBox="1"/>
          <p:nvPr/>
        </p:nvSpPr>
        <p:spPr>
          <a:xfrm>
            <a:off x="6188573" y="1728931"/>
            <a:ext cx="1234860" cy="253916"/>
          </a:xfrm>
          <a:prstGeom prst="rect">
            <a:avLst/>
          </a:prstGeom>
          <a:noFill/>
        </p:spPr>
        <p:txBody>
          <a:bodyPr wrap="square">
            <a:spAutoFit/>
          </a:bodyPr>
          <a:lstStyle/>
          <a:p>
            <a:pPr algn="ctr"/>
            <a:r>
              <a:rPr lang="en-US" sz="1050" b="1" dirty="0"/>
              <a:t>Bing Zhang</a:t>
            </a:r>
          </a:p>
        </p:txBody>
      </p:sp>
      <p:pic>
        <p:nvPicPr>
          <p:cNvPr id="21" name="Picture 20">
            <a:extLst>
              <a:ext uri="{FF2B5EF4-FFF2-40B4-BE49-F238E27FC236}">
                <a16:creationId xmlns:a16="http://schemas.microsoft.com/office/drawing/2014/main" id="{F02E972F-662C-C8D8-CC12-45E3D841539B}"/>
              </a:ext>
            </a:extLst>
          </p:cNvPr>
          <p:cNvPicPr>
            <a:picLocks noChangeAspect="1"/>
          </p:cNvPicPr>
          <p:nvPr/>
        </p:nvPicPr>
        <p:blipFill>
          <a:blip r:embed="rId7"/>
          <a:stretch>
            <a:fillRect/>
          </a:stretch>
        </p:blipFill>
        <p:spPr>
          <a:xfrm>
            <a:off x="1349535" y="1967143"/>
            <a:ext cx="921036" cy="1147198"/>
          </a:xfrm>
          <a:prstGeom prst="ellipse">
            <a:avLst/>
          </a:prstGeom>
          <a:ln>
            <a:noFill/>
          </a:ln>
          <a:effectLst>
            <a:softEdge rad="112500"/>
          </a:effectLst>
        </p:spPr>
      </p:pic>
      <p:sp>
        <p:nvSpPr>
          <p:cNvPr id="23" name="TextBox 22">
            <a:extLst>
              <a:ext uri="{FF2B5EF4-FFF2-40B4-BE49-F238E27FC236}">
                <a16:creationId xmlns:a16="http://schemas.microsoft.com/office/drawing/2014/main" id="{CD7F6C57-261F-8BDB-D427-1798F24FF57F}"/>
              </a:ext>
            </a:extLst>
          </p:cNvPr>
          <p:cNvSpPr txBox="1"/>
          <p:nvPr/>
        </p:nvSpPr>
        <p:spPr>
          <a:xfrm>
            <a:off x="1161551" y="3028174"/>
            <a:ext cx="1400659" cy="261610"/>
          </a:xfrm>
          <a:prstGeom prst="rect">
            <a:avLst/>
          </a:prstGeom>
          <a:noFill/>
        </p:spPr>
        <p:txBody>
          <a:bodyPr wrap="square">
            <a:spAutoFit/>
          </a:bodyPr>
          <a:lstStyle/>
          <a:p>
            <a:pPr algn="ctr"/>
            <a:r>
              <a:rPr lang="en-US" sz="1050" b="1" dirty="0"/>
              <a:t>Eng Leong Tan</a:t>
            </a:r>
          </a:p>
        </p:txBody>
      </p:sp>
      <p:pic>
        <p:nvPicPr>
          <p:cNvPr id="24" name="Picture 23">
            <a:extLst>
              <a:ext uri="{FF2B5EF4-FFF2-40B4-BE49-F238E27FC236}">
                <a16:creationId xmlns:a16="http://schemas.microsoft.com/office/drawing/2014/main" id="{FA41C476-CA97-4B3A-E26B-3C1792003C26}"/>
              </a:ext>
            </a:extLst>
          </p:cNvPr>
          <p:cNvPicPr>
            <a:picLocks noChangeAspect="1"/>
          </p:cNvPicPr>
          <p:nvPr/>
        </p:nvPicPr>
        <p:blipFill>
          <a:blip r:embed="rId8"/>
          <a:stretch>
            <a:fillRect/>
          </a:stretch>
        </p:blipFill>
        <p:spPr>
          <a:xfrm>
            <a:off x="3026437" y="1967143"/>
            <a:ext cx="913270" cy="1147692"/>
          </a:xfrm>
          <a:prstGeom prst="ellipse">
            <a:avLst/>
          </a:prstGeom>
          <a:ln>
            <a:noFill/>
          </a:ln>
          <a:effectLst>
            <a:softEdge rad="112500"/>
          </a:effectLst>
        </p:spPr>
      </p:pic>
      <p:sp>
        <p:nvSpPr>
          <p:cNvPr id="26" name="TextBox 25">
            <a:extLst>
              <a:ext uri="{FF2B5EF4-FFF2-40B4-BE49-F238E27FC236}">
                <a16:creationId xmlns:a16="http://schemas.microsoft.com/office/drawing/2014/main" id="{F12157DD-0A91-76C3-0CBB-FE0F61E06DF3}"/>
              </a:ext>
            </a:extLst>
          </p:cNvPr>
          <p:cNvSpPr txBox="1"/>
          <p:nvPr/>
        </p:nvSpPr>
        <p:spPr>
          <a:xfrm>
            <a:off x="2915508" y="3028174"/>
            <a:ext cx="1710342" cy="261610"/>
          </a:xfrm>
          <a:prstGeom prst="rect">
            <a:avLst/>
          </a:prstGeom>
          <a:noFill/>
        </p:spPr>
        <p:txBody>
          <a:bodyPr wrap="square">
            <a:spAutoFit/>
          </a:bodyPr>
          <a:lstStyle/>
          <a:p>
            <a:r>
              <a:rPr lang="en-US" sz="1050" b="1" dirty="0"/>
              <a:t>Nacer Chahat</a:t>
            </a:r>
          </a:p>
        </p:txBody>
      </p:sp>
      <p:pic>
        <p:nvPicPr>
          <p:cNvPr id="27" name="Picture 26">
            <a:extLst>
              <a:ext uri="{FF2B5EF4-FFF2-40B4-BE49-F238E27FC236}">
                <a16:creationId xmlns:a16="http://schemas.microsoft.com/office/drawing/2014/main" id="{5471E45B-52C8-3664-1019-31F475EFF950}"/>
              </a:ext>
            </a:extLst>
          </p:cNvPr>
          <p:cNvPicPr>
            <a:picLocks noChangeAspect="1"/>
          </p:cNvPicPr>
          <p:nvPr/>
        </p:nvPicPr>
        <p:blipFill>
          <a:blip r:embed="rId9"/>
          <a:stretch>
            <a:fillRect/>
          </a:stretch>
        </p:blipFill>
        <p:spPr>
          <a:xfrm>
            <a:off x="4493474" y="1967143"/>
            <a:ext cx="1234860" cy="1094707"/>
          </a:xfrm>
          <a:prstGeom prst="ellipse">
            <a:avLst/>
          </a:prstGeom>
          <a:ln>
            <a:noFill/>
          </a:ln>
          <a:effectLst>
            <a:softEdge rad="112500"/>
          </a:effectLst>
        </p:spPr>
      </p:pic>
      <p:sp>
        <p:nvSpPr>
          <p:cNvPr id="29" name="TextBox 28">
            <a:extLst>
              <a:ext uri="{FF2B5EF4-FFF2-40B4-BE49-F238E27FC236}">
                <a16:creationId xmlns:a16="http://schemas.microsoft.com/office/drawing/2014/main" id="{E650E069-5C5D-8131-8E3E-FF141E2C80D3}"/>
              </a:ext>
            </a:extLst>
          </p:cNvPr>
          <p:cNvSpPr txBox="1"/>
          <p:nvPr/>
        </p:nvSpPr>
        <p:spPr>
          <a:xfrm>
            <a:off x="4560241" y="3028174"/>
            <a:ext cx="1433593" cy="261610"/>
          </a:xfrm>
          <a:prstGeom prst="rect">
            <a:avLst/>
          </a:prstGeom>
          <a:noFill/>
        </p:spPr>
        <p:txBody>
          <a:bodyPr wrap="square">
            <a:spAutoFit/>
          </a:bodyPr>
          <a:lstStyle/>
          <a:p>
            <a:r>
              <a:rPr lang="en-US" sz="1050" b="1" dirty="0"/>
              <a:t>Özlem Özgün</a:t>
            </a:r>
          </a:p>
        </p:txBody>
      </p:sp>
      <p:pic>
        <p:nvPicPr>
          <p:cNvPr id="30" name="Picture 29">
            <a:extLst>
              <a:ext uri="{FF2B5EF4-FFF2-40B4-BE49-F238E27FC236}">
                <a16:creationId xmlns:a16="http://schemas.microsoft.com/office/drawing/2014/main" id="{D71FEF62-64F9-8755-FA28-2B7AC2B07CBE}"/>
              </a:ext>
            </a:extLst>
          </p:cNvPr>
          <p:cNvPicPr>
            <a:picLocks noChangeAspect="1"/>
          </p:cNvPicPr>
          <p:nvPr/>
        </p:nvPicPr>
        <p:blipFill>
          <a:blip r:embed="rId10"/>
          <a:stretch>
            <a:fillRect/>
          </a:stretch>
        </p:blipFill>
        <p:spPr>
          <a:xfrm>
            <a:off x="6329411" y="1967143"/>
            <a:ext cx="1028373" cy="983335"/>
          </a:xfrm>
          <a:prstGeom prst="ellipse">
            <a:avLst/>
          </a:prstGeom>
          <a:ln>
            <a:noFill/>
          </a:ln>
          <a:effectLst>
            <a:softEdge rad="112500"/>
          </a:effectLst>
        </p:spPr>
      </p:pic>
      <p:sp>
        <p:nvSpPr>
          <p:cNvPr id="32" name="TextBox 31">
            <a:extLst>
              <a:ext uri="{FF2B5EF4-FFF2-40B4-BE49-F238E27FC236}">
                <a16:creationId xmlns:a16="http://schemas.microsoft.com/office/drawing/2014/main" id="{990DD637-07BB-9E6E-B809-BA9A4D563383}"/>
              </a:ext>
            </a:extLst>
          </p:cNvPr>
          <p:cNvSpPr txBox="1"/>
          <p:nvPr/>
        </p:nvSpPr>
        <p:spPr>
          <a:xfrm>
            <a:off x="5870201" y="3028174"/>
            <a:ext cx="2028601" cy="261610"/>
          </a:xfrm>
          <a:prstGeom prst="rect">
            <a:avLst/>
          </a:prstGeom>
          <a:noFill/>
        </p:spPr>
        <p:txBody>
          <a:bodyPr wrap="square">
            <a:spAutoFit/>
          </a:bodyPr>
          <a:lstStyle/>
          <a:p>
            <a:pPr algn="ctr"/>
            <a:r>
              <a:rPr lang="en-US" sz="1050" b="1" dirty="0"/>
              <a:t>Satish Sharma</a:t>
            </a:r>
          </a:p>
        </p:txBody>
      </p:sp>
      <p:pic>
        <p:nvPicPr>
          <p:cNvPr id="33" name="Picture 32">
            <a:extLst>
              <a:ext uri="{FF2B5EF4-FFF2-40B4-BE49-F238E27FC236}">
                <a16:creationId xmlns:a16="http://schemas.microsoft.com/office/drawing/2014/main" id="{CA64A2A5-FC43-B294-34E3-44A13D99ACCA}"/>
              </a:ext>
            </a:extLst>
          </p:cNvPr>
          <p:cNvPicPr>
            <a:picLocks noChangeAspect="1"/>
          </p:cNvPicPr>
          <p:nvPr/>
        </p:nvPicPr>
        <p:blipFill>
          <a:blip r:embed="rId11"/>
          <a:stretch>
            <a:fillRect/>
          </a:stretch>
        </p:blipFill>
        <p:spPr>
          <a:xfrm>
            <a:off x="661543" y="3189231"/>
            <a:ext cx="772251" cy="1092283"/>
          </a:xfrm>
          <a:prstGeom prst="ellipse">
            <a:avLst/>
          </a:prstGeom>
          <a:ln>
            <a:noFill/>
          </a:ln>
          <a:effectLst>
            <a:softEdge rad="112500"/>
          </a:effectLst>
        </p:spPr>
      </p:pic>
      <p:sp>
        <p:nvSpPr>
          <p:cNvPr id="35" name="TextBox 34">
            <a:extLst>
              <a:ext uri="{FF2B5EF4-FFF2-40B4-BE49-F238E27FC236}">
                <a16:creationId xmlns:a16="http://schemas.microsoft.com/office/drawing/2014/main" id="{22663DB8-6C89-8AAA-EF59-4EB32838B214}"/>
              </a:ext>
            </a:extLst>
          </p:cNvPr>
          <p:cNvSpPr txBox="1"/>
          <p:nvPr/>
        </p:nvSpPr>
        <p:spPr>
          <a:xfrm>
            <a:off x="366976" y="4274838"/>
            <a:ext cx="1305311" cy="261610"/>
          </a:xfrm>
          <a:prstGeom prst="rect">
            <a:avLst/>
          </a:prstGeom>
          <a:noFill/>
        </p:spPr>
        <p:txBody>
          <a:bodyPr wrap="square">
            <a:spAutoFit/>
          </a:bodyPr>
          <a:lstStyle/>
          <a:p>
            <a:pPr algn="ctr"/>
            <a:r>
              <a:rPr lang="en-US" sz="1050" b="1" dirty="0"/>
              <a:t>CostasSarris</a:t>
            </a:r>
          </a:p>
        </p:txBody>
      </p:sp>
      <p:pic>
        <p:nvPicPr>
          <p:cNvPr id="36" name="Picture 35">
            <a:extLst>
              <a:ext uri="{FF2B5EF4-FFF2-40B4-BE49-F238E27FC236}">
                <a16:creationId xmlns:a16="http://schemas.microsoft.com/office/drawing/2014/main" id="{6A53AE02-B04E-7879-C9AC-BF8888B5599E}"/>
              </a:ext>
            </a:extLst>
          </p:cNvPr>
          <p:cNvPicPr>
            <a:picLocks noChangeAspect="1"/>
          </p:cNvPicPr>
          <p:nvPr/>
        </p:nvPicPr>
        <p:blipFill>
          <a:blip r:embed="rId12"/>
          <a:stretch>
            <a:fillRect/>
          </a:stretch>
        </p:blipFill>
        <p:spPr>
          <a:xfrm>
            <a:off x="2282860" y="3189231"/>
            <a:ext cx="886563" cy="1034529"/>
          </a:xfrm>
          <a:prstGeom prst="ellipse">
            <a:avLst/>
          </a:prstGeom>
          <a:ln>
            <a:noFill/>
          </a:ln>
          <a:effectLst>
            <a:softEdge rad="112500"/>
          </a:effectLst>
        </p:spPr>
      </p:pic>
      <p:sp>
        <p:nvSpPr>
          <p:cNvPr id="38" name="TextBox 37">
            <a:extLst>
              <a:ext uri="{FF2B5EF4-FFF2-40B4-BE49-F238E27FC236}">
                <a16:creationId xmlns:a16="http://schemas.microsoft.com/office/drawing/2014/main" id="{6FD3D444-348C-9F30-A173-00DC7CE2C086}"/>
              </a:ext>
            </a:extLst>
          </p:cNvPr>
          <p:cNvSpPr txBox="1"/>
          <p:nvPr/>
        </p:nvSpPr>
        <p:spPr>
          <a:xfrm>
            <a:off x="1820072" y="4274838"/>
            <a:ext cx="1797803" cy="261610"/>
          </a:xfrm>
          <a:prstGeom prst="rect">
            <a:avLst/>
          </a:prstGeom>
          <a:noFill/>
        </p:spPr>
        <p:txBody>
          <a:bodyPr wrap="square">
            <a:spAutoFit/>
          </a:bodyPr>
          <a:lstStyle/>
          <a:p>
            <a:pPr algn="ctr"/>
            <a:r>
              <a:rPr lang="en-US" sz="1050" b="1" dirty="0"/>
              <a:t>Sima </a:t>
            </a:r>
            <a:r>
              <a:rPr lang="en-US" sz="1050" b="1" dirty="0" err="1"/>
              <a:t>Noghanian</a:t>
            </a:r>
            <a:endParaRPr lang="en-US" sz="1050" b="1" dirty="0"/>
          </a:p>
        </p:txBody>
      </p:sp>
      <p:pic>
        <p:nvPicPr>
          <p:cNvPr id="39" name="Picture 38">
            <a:extLst>
              <a:ext uri="{FF2B5EF4-FFF2-40B4-BE49-F238E27FC236}">
                <a16:creationId xmlns:a16="http://schemas.microsoft.com/office/drawing/2014/main" id="{7E46AE1C-84E5-C9FE-139E-00F67E784AF5}"/>
              </a:ext>
            </a:extLst>
          </p:cNvPr>
          <p:cNvPicPr>
            <a:picLocks noChangeAspect="1"/>
          </p:cNvPicPr>
          <p:nvPr/>
        </p:nvPicPr>
        <p:blipFill>
          <a:blip r:embed="rId13"/>
          <a:stretch>
            <a:fillRect/>
          </a:stretch>
        </p:blipFill>
        <p:spPr>
          <a:xfrm>
            <a:off x="3888065" y="3189231"/>
            <a:ext cx="824126" cy="1105746"/>
          </a:xfrm>
          <a:prstGeom prst="ellipse">
            <a:avLst/>
          </a:prstGeom>
          <a:ln>
            <a:noFill/>
          </a:ln>
          <a:effectLst>
            <a:softEdge rad="112500"/>
          </a:effectLst>
        </p:spPr>
      </p:pic>
      <p:sp>
        <p:nvSpPr>
          <p:cNvPr id="41" name="TextBox 40">
            <a:extLst>
              <a:ext uri="{FF2B5EF4-FFF2-40B4-BE49-F238E27FC236}">
                <a16:creationId xmlns:a16="http://schemas.microsoft.com/office/drawing/2014/main" id="{9B2C413D-AC03-C907-2553-36D82262257F}"/>
              </a:ext>
            </a:extLst>
          </p:cNvPr>
          <p:cNvSpPr txBox="1"/>
          <p:nvPr/>
        </p:nvSpPr>
        <p:spPr>
          <a:xfrm>
            <a:off x="3552078" y="4274838"/>
            <a:ext cx="1454592" cy="261610"/>
          </a:xfrm>
          <a:prstGeom prst="rect">
            <a:avLst/>
          </a:prstGeom>
          <a:noFill/>
        </p:spPr>
        <p:txBody>
          <a:bodyPr wrap="square">
            <a:spAutoFit/>
          </a:bodyPr>
          <a:lstStyle/>
          <a:p>
            <a:pPr algn="ctr"/>
            <a:r>
              <a:rPr lang="en-US" sz="1050" b="1" dirty="0"/>
              <a:t>Zhen Peng</a:t>
            </a:r>
          </a:p>
        </p:txBody>
      </p:sp>
      <p:pic>
        <p:nvPicPr>
          <p:cNvPr id="42" name="Picture 41">
            <a:extLst>
              <a:ext uri="{FF2B5EF4-FFF2-40B4-BE49-F238E27FC236}">
                <a16:creationId xmlns:a16="http://schemas.microsoft.com/office/drawing/2014/main" id="{0283E3E6-3057-DCBA-14DC-4B2852E23415}"/>
              </a:ext>
            </a:extLst>
          </p:cNvPr>
          <p:cNvPicPr>
            <a:picLocks noChangeAspect="1"/>
          </p:cNvPicPr>
          <p:nvPr/>
        </p:nvPicPr>
        <p:blipFill>
          <a:blip r:embed="rId14"/>
          <a:stretch>
            <a:fillRect/>
          </a:stretch>
        </p:blipFill>
        <p:spPr>
          <a:xfrm>
            <a:off x="5468397" y="3189231"/>
            <a:ext cx="913851" cy="1051238"/>
          </a:xfrm>
          <a:prstGeom prst="ellipse">
            <a:avLst/>
          </a:prstGeom>
          <a:ln>
            <a:noFill/>
          </a:ln>
          <a:effectLst>
            <a:softEdge rad="112500"/>
          </a:effectLst>
        </p:spPr>
      </p:pic>
      <p:sp>
        <p:nvSpPr>
          <p:cNvPr id="44" name="TextBox 43">
            <a:extLst>
              <a:ext uri="{FF2B5EF4-FFF2-40B4-BE49-F238E27FC236}">
                <a16:creationId xmlns:a16="http://schemas.microsoft.com/office/drawing/2014/main" id="{FA7E4AE2-AF28-8411-264E-D7254F6F3DCE}"/>
              </a:ext>
            </a:extLst>
          </p:cNvPr>
          <p:cNvSpPr txBox="1"/>
          <p:nvPr/>
        </p:nvSpPr>
        <p:spPr>
          <a:xfrm>
            <a:off x="5007049" y="4274838"/>
            <a:ext cx="1836549" cy="253916"/>
          </a:xfrm>
          <a:prstGeom prst="rect">
            <a:avLst/>
          </a:prstGeom>
          <a:noFill/>
        </p:spPr>
        <p:txBody>
          <a:bodyPr wrap="square">
            <a:spAutoFit/>
          </a:bodyPr>
          <a:lstStyle/>
          <a:p>
            <a:pPr algn="ctr"/>
            <a:r>
              <a:rPr lang="en-US" sz="1050" b="1" dirty="0" err="1"/>
              <a:t>Qammer</a:t>
            </a:r>
            <a:r>
              <a:rPr lang="en-US" sz="1050" b="1" dirty="0"/>
              <a:t> H. Abbasi</a:t>
            </a:r>
          </a:p>
        </p:txBody>
      </p:sp>
      <p:pic>
        <p:nvPicPr>
          <p:cNvPr id="45" name="Picture 44">
            <a:extLst>
              <a:ext uri="{FF2B5EF4-FFF2-40B4-BE49-F238E27FC236}">
                <a16:creationId xmlns:a16="http://schemas.microsoft.com/office/drawing/2014/main" id="{4B421757-66D3-7241-B97F-6D81E98F95D3}"/>
              </a:ext>
            </a:extLst>
          </p:cNvPr>
          <p:cNvPicPr>
            <a:picLocks noChangeAspect="1"/>
          </p:cNvPicPr>
          <p:nvPr/>
        </p:nvPicPr>
        <p:blipFill>
          <a:blip r:embed="rId15"/>
          <a:stretch>
            <a:fillRect/>
          </a:stretch>
        </p:blipFill>
        <p:spPr>
          <a:xfrm>
            <a:off x="7303794" y="3189231"/>
            <a:ext cx="871819" cy="1122721"/>
          </a:xfrm>
          <a:prstGeom prst="ellipse">
            <a:avLst/>
          </a:prstGeom>
          <a:ln>
            <a:noFill/>
          </a:ln>
          <a:effectLst>
            <a:softEdge rad="112500"/>
          </a:effectLst>
        </p:spPr>
      </p:pic>
      <p:sp>
        <p:nvSpPr>
          <p:cNvPr id="47" name="TextBox 46">
            <a:extLst>
              <a:ext uri="{FF2B5EF4-FFF2-40B4-BE49-F238E27FC236}">
                <a16:creationId xmlns:a16="http://schemas.microsoft.com/office/drawing/2014/main" id="{D442D38A-321C-0576-3B81-5396402339D2}"/>
              </a:ext>
            </a:extLst>
          </p:cNvPr>
          <p:cNvSpPr txBox="1"/>
          <p:nvPr/>
        </p:nvSpPr>
        <p:spPr>
          <a:xfrm>
            <a:off x="6509566" y="4274838"/>
            <a:ext cx="2371462" cy="261610"/>
          </a:xfrm>
          <a:prstGeom prst="rect">
            <a:avLst/>
          </a:prstGeom>
          <a:noFill/>
        </p:spPr>
        <p:txBody>
          <a:bodyPr wrap="square">
            <a:spAutoFit/>
          </a:bodyPr>
          <a:lstStyle/>
          <a:p>
            <a:pPr algn="ctr"/>
            <a:r>
              <a:rPr lang="en-US" sz="1050" b="1" dirty="0"/>
              <a:t>Chow-Yen-Desmond Sim</a:t>
            </a:r>
          </a:p>
        </p:txBody>
      </p:sp>
      <p:sp>
        <p:nvSpPr>
          <p:cNvPr id="4" name="TextBox 3">
            <a:extLst>
              <a:ext uri="{FF2B5EF4-FFF2-40B4-BE49-F238E27FC236}">
                <a16:creationId xmlns:a16="http://schemas.microsoft.com/office/drawing/2014/main" id="{B5250039-0F00-0726-87EF-5258C8AB6824}"/>
              </a:ext>
            </a:extLst>
          </p:cNvPr>
          <p:cNvSpPr txBox="1"/>
          <p:nvPr/>
        </p:nvSpPr>
        <p:spPr>
          <a:xfrm>
            <a:off x="2314589" y="4617391"/>
            <a:ext cx="5517141" cy="307777"/>
          </a:xfrm>
          <a:prstGeom prst="rect">
            <a:avLst/>
          </a:prstGeom>
          <a:solidFill>
            <a:srgbClr val="FFFF00"/>
          </a:solidFill>
        </p:spPr>
        <p:txBody>
          <a:bodyPr wrap="square">
            <a:spAutoFit/>
          </a:bodyPr>
          <a:lstStyle/>
          <a:p>
            <a:pPr algn="ctr"/>
            <a:r>
              <a:rPr lang="en-US" b="1" dirty="0"/>
              <a:t>https://ieeeaps.org/dl-program/distinguished-lecturer-program</a:t>
            </a:r>
          </a:p>
        </p:txBody>
      </p:sp>
    </p:spTree>
    <p:extLst>
      <p:ext uri="{BB962C8B-B14F-4D97-AF65-F5344CB8AC3E}">
        <p14:creationId xmlns:p14="http://schemas.microsoft.com/office/powerpoint/2010/main" val="655126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8E594898-E845-C4E5-8D4E-8FE3D13035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5D57BB3-7212-C5EC-BD3E-286BB36F3212}"/>
              </a:ext>
            </a:extLst>
          </p:cNvPr>
          <p:cNvSpPr>
            <a:spLocks noGrp="1"/>
          </p:cNvSpPr>
          <p:nvPr>
            <p:ph type="title"/>
          </p:nvPr>
        </p:nvSpPr>
        <p:spPr>
          <a:xfrm>
            <a:off x="0" y="39027"/>
            <a:ext cx="9144000" cy="572700"/>
          </a:xfrm>
        </p:spPr>
        <p:txBody>
          <a:bodyPr>
            <a:no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2026 IEEE AP-S Young Professional Ambassadors</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5ED92915-4D60-A06F-FB0F-29350842FC6E}"/>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11</a:t>
            </a:fld>
            <a:endParaRPr/>
          </a:p>
        </p:txBody>
      </p:sp>
      <p:sp>
        <p:nvSpPr>
          <p:cNvPr id="396" name="TextBox 395">
            <a:extLst>
              <a:ext uri="{FF2B5EF4-FFF2-40B4-BE49-F238E27FC236}">
                <a16:creationId xmlns:a16="http://schemas.microsoft.com/office/drawing/2014/main" id="{3F37039B-3A67-22D9-F2DD-6F37E8EE7992}"/>
              </a:ext>
            </a:extLst>
          </p:cNvPr>
          <p:cNvSpPr txBox="1"/>
          <p:nvPr/>
        </p:nvSpPr>
        <p:spPr>
          <a:xfrm>
            <a:off x="170183" y="1968964"/>
            <a:ext cx="1965127" cy="505488"/>
          </a:xfrm>
          <a:prstGeom prst="rect">
            <a:avLst/>
          </a:prstGeom>
          <a:noFill/>
        </p:spPr>
        <p:txBody>
          <a:bodyPr wrap="square" lIns="91440" tIns="45720" rIns="91440" bIns="45720" anchor="t">
            <a:spAutoFit/>
          </a:bodyPr>
          <a:lstStyle/>
          <a:p>
            <a:pPr algn="ctr" defTabSz="1219170"/>
            <a:r>
              <a:rPr lang="en-US" sz="1600" dirty="0">
                <a:solidFill>
                  <a:prstClr val="black"/>
                </a:solidFill>
                <a:latin typeface="Calibri" panose="020F0502020204030204"/>
              </a:rPr>
              <a:t>Kamil Yavuz Kapusuz</a:t>
            </a:r>
            <a:endParaRPr lang="en-US" sz="1600" dirty="0">
              <a:solidFill>
                <a:prstClr val="black"/>
              </a:solidFill>
            </a:endParaRPr>
          </a:p>
          <a:p>
            <a:pPr algn="ctr" defTabSz="1219170"/>
            <a:r>
              <a:rPr lang="en-US" sz="1600" b="1" dirty="0">
                <a:solidFill>
                  <a:prstClr val="black"/>
                </a:solidFill>
                <a:latin typeface="Calibri" panose="020F0502020204030204"/>
              </a:rPr>
              <a:t>Belgium</a:t>
            </a:r>
            <a:endParaRPr lang="en-US" sz="1600" b="1" dirty="0">
              <a:solidFill>
                <a:prstClr val="black"/>
              </a:solidFill>
              <a:latin typeface="Calibri" panose="020F0502020204030204"/>
              <a:ea typeface="Calibri"/>
              <a:cs typeface="Calibri"/>
            </a:endParaRPr>
          </a:p>
        </p:txBody>
      </p:sp>
      <p:sp>
        <p:nvSpPr>
          <p:cNvPr id="397" name="TextBox 396">
            <a:extLst>
              <a:ext uri="{FF2B5EF4-FFF2-40B4-BE49-F238E27FC236}">
                <a16:creationId xmlns:a16="http://schemas.microsoft.com/office/drawing/2014/main" id="{8A44168B-715D-9B82-F5E2-543AFC24AEEE}"/>
              </a:ext>
            </a:extLst>
          </p:cNvPr>
          <p:cNvSpPr txBox="1"/>
          <p:nvPr/>
        </p:nvSpPr>
        <p:spPr>
          <a:xfrm>
            <a:off x="1890739" y="2030457"/>
            <a:ext cx="2167018" cy="505488"/>
          </a:xfrm>
          <a:prstGeom prst="rect">
            <a:avLst/>
          </a:prstGeom>
          <a:noFill/>
        </p:spPr>
        <p:txBody>
          <a:bodyPr wrap="square" lIns="91440" tIns="45720" rIns="91440" bIns="45720" anchor="t">
            <a:spAutoFit/>
          </a:bodyPr>
          <a:lstStyle/>
          <a:p>
            <a:pPr algn="ctr" defTabSz="1219170"/>
            <a:r>
              <a:rPr lang="en-US" sz="1600" dirty="0">
                <a:solidFill>
                  <a:prstClr val="black"/>
                </a:solidFill>
                <a:ea typeface="+mn-lt"/>
                <a:cs typeface="+mn-lt"/>
              </a:rPr>
              <a:t>Anikó Német</a:t>
            </a:r>
          </a:p>
          <a:p>
            <a:pPr algn="ctr" defTabSz="1219170"/>
            <a:r>
              <a:rPr lang="en-US" sz="1600" b="1" dirty="0">
                <a:solidFill>
                  <a:prstClr val="black"/>
                </a:solidFill>
                <a:ea typeface="Calibri"/>
                <a:cs typeface="Calibri"/>
              </a:rPr>
              <a:t>United Kingdom</a:t>
            </a:r>
          </a:p>
        </p:txBody>
      </p:sp>
      <p:sp>
        <p:nvSpPr>
          <p:cNvPr id="398" name="TextBox 397">
            <a:extLst>
              <a:ext uri="{FF2B5EF4-FFF2-40B4-BE49-F238E27FC236}">
                <a16:creationId xmlns:a16="http://schemas.microsoft.com/office/drawing/2014/main" id="{C736AE73-B6A9-2B37-CFC5-D397C34DC7B3}"/>
              </a:ext>
            </a:extLst>
          </p:cNvPr>
          <p:cNvSpPr txBox="1"/>
          <p:nvPr/>
        </p:nvSpPr>
        <p:spPr>
          <a:xfrm>
            <a:off x="3647662" y="2045354"/>
            <a:ext cx="2052448" cy="505488"/>
          </a:xfrm>
          <a:prstGeom prst="rect">
            <a:avLst/>
          </a:prstGeom>
          <a:noFill/>
        </p:spPr>
        <p:txBody>
          <a:bodyPr wrap="square" lIns="91440" tIns="45720" rIns="91440" bIns="45720" anchor="t">
            <a:spAutoFit/>
          </a:bodyPr>
          <a:lstStyle/>
          <a:p>
            <a:pPr algn="ctr" defTabSz="1219170"/>
            <a:r>
              <a:rPr lang="en-US" sz="1600" dirty="0">
                <a:solidFill>
                  <a:prstClr val="black"/>
                </a:solidFill>
                <a:latin typeface="Calibri" panose="020F0502020204030204"/>
              </a:rPr>
              <a:t>Apala Banerjee</a:t>
            </a:r>
          </a:p>
          <a:p>
            <a:pPr algn="ctr" defTabSz="1219170"/>
            <a:r>
              <a:rPr lang="en-US" sz="1600" b="1" dirty="0">
                <a:solidFill>
                  <a:prstClr val="black"/>
                </a:solidFill>
                <a:latin typeface="Calibri" panose="020F0502020204030204"/>
                <a:ea typeface="Calibri"/>
                <a:cs typeface="Calibri"/>
              </a:rPr>
              <a:t>Saudi Arabia</a:t>
            </a:r>
          </a:p>
        </p:txBody>
      </p:sp>
      <p:sp>
        <p:nvSpPr>
          <p:cNvPr id="399" name="TextBox 398">
            <a:extLst>
              <a:ext uri="{FF2B5EF4-FFF2-40B4-BE49-F238E27FC236}">
                <a16:creationId xmlns:a16="http://schemas.microsoft.com/office/drawing/2014/main" id="{FFF385F8-9119-6532-0A40-C923F90A521B}"/>
              </a:ext>
            </a:extLst>
          </p:cNvPr>
          <p:cNvSpPr txBox="1"/>
          <p:nvPr/>
        </p:nvSpPr>
        <p:spPr>
          <a:xfrm>
            <a:off x="1427108" y="4116157"/>
            <a:ext cx="2694792" cy="830997"/>
          </a:xfrm>
          <a:prstGeom prst="rect">
            <a:avLst/>
          </a:prstGeom>
          <a:noFill/>
        </p:spPr>
        <p:txBody>
          <a:bodyPr wrap="square" lIns="91440" tIns="45720" rIns="91440" bIns="45720" anchor="t">
            <a:spAutoFit/>
          </a:bodyPr>
          <a:lstStyle/>
          <a:p>
            <a:pPr algn="ctr" defTabSz="1219170"/>
            <a:r>
              <a:rPr lang="en-US" sz="1600" dirty="0">
                <a:solidFill>
                  <a:prstClr val="black"/>
                </a:solidFill>
                <a:latin typeface="Calibri" panose="020F0502020204030204"/>
                <a:ea typeface="Calibri"/>
                <a:cs typeface="Calibri"/>
              </a:rPr>
              <a:t>Mohammed Farouk Nakmouche</a:t>
            </a:r>
            <a:br>
              <a:rPr lang="en-US" sz="1600" dirty="0">
                <a:solidFill>
                  <a:prstClr val="black"/>
                </a:solidFill>
                <a:latin typeface="Calibri" panose="020F0502020204030204"/>
                <a:ea typeface="Calibri"/>
                <a:cs typeface="Calibri"/>
              </a:rPr>
            </a:br>
            <a:r>
              <a:rPr lang="en-US" sz="1600" b="1" dirty="0">
                <a:solidFill>
                  <a:prstClr val="black"/>
                </a:solidFill>
                <a:latin typeface="Calibri" panose="020F0502020204030204"/>
                <a:ea typeface="Calibri"/>
                <a:cs typeface="Calibri"/>
              </a:rPr>
              <a:t>Canada</a:t>
            </a:r>
            <a:endParaRPr lang="en-US" sz="1600" dirty="0">
              <a:solidFill>
                <a:prstClr val="black"/>
              </a:solidFill>
              <a:latin typeface="Calibri" panose="020F0502020204030204"/>
              <a:ea typeface="Calibri"/>
              <a:cs typeface="Calibri"/>
            </a:endParaRPr>
          </a:p>
        </p:txBody>
      </p:sp>
      <p:sp>
        <p:nvSpPr>
          <p:cNvPr id="400" name="TextBox 399">
            <a:extLst>
              <a:ext uri="{FF2B5EF4-FFF2-40B4-BE49-F238E27FC236}">
                <a16:creationId xmlns:a16="http://schemas.microsoft.com/office/drawing/2014/main" id="{19651654-5FA5-B21E-FDCE-FB2509B3D97E}"/>
              </a:ext>
            </a:extLst>
          </p:cNvPr>
          <p:cNvSpPr txBox="1"/>
          <p:nvPr/>
        </p:nvSpPr>
        <p:spPr>
          <a:xfrm>
            <a:off x="7175500" y="2065865"/>
            <a:ext cx="1754862" cy="505488"/>
          </a:xfrm>
          <a:prstGeom prst="rect">
            <a:avLst/>
          </a:prstGeom>
          <a:noFill/>
        </p:spPr>
        <p:txBody>
          <a:bodyPr wrap="square" lIns="91440" tIns="45720" rIns="91440" bIns="45720" anchor="t">
            <a:spAutoFit/>
          </a:bodyPr>
          <a:lstStyle/>
          <a:p>
            <a:pPr algn="ctr" defTabSz="1219170"/>
            <a:r>
              <a:rPr lang="en-US" sz="1600" dirty="0">
                <a:solidFill>
                  <a:srgbClr val="000000"/>
                </a:solidFill>
                <a:latin typeface="Calibri"/>
                <a:ea typeface="Calibri"/>
                <a:cs typeface="Calibri"/>
              </a:rPr>
              <a:t>Kentaro Murata</a:t>
            </a:r>
          </a:p>
          <a:p>
            <a:pPr algn="ctr" defTabSz="1219170"/>
            <a:r>
              <a:rPr lang="en-US" sz="1600" b="1" dirty="0">
                <a:ea typeface="Calibri"/>
                <a:cs typeface="Calibri"/>
              </a:rPr>
              <a:t>Japan</a:t>
            </a:r>
          </a:p>
        </p:txBody>
      </p:sp>
      <p:sp>
        <p:nvSpPr>
          <p:cNvPr id="401" name="TextBox 400">
            <a:extLst>
              <a:ext uri="{FF2B5EF4-FFF2-40B4-BE49-F238E27FC236}">
                <a16:creationId xmlns:a16="http://schemas.microsoft.com/office/drawing/2014/main" id="{118C3B0D-21CB-1154-CE2F-1BCACFCC3F76}"/>
              </a:ext>
            </a:extLst>
          </p:cNvPr>
          <p:cNvSpPr txBox="1"/>
          <p:nvPr/>
        </p:nvSpPr>
        <p:spPr>
          <a:xfrm>
            <a:off x="3623320" y="4213058"/>
            <a:ext cx="1790316" cy="505488"/>
          </a:xfrm>
          <a:prstGeom prst="rect">
            <a:avLst/>
          </a:prstGeom>
          <a:noFill/>
        </p:spPr>
        <p:txBody>
          <a:bodyPr wrap="square" lIns="91440" tIns="45720" rIns="91440" bIns="45720" anchor="t">
            <a:spAutoFit/>
          </a:bodyPr>
          <a:lstStyle/>
          <a:p>
            <a:pPr algn="ctr" defTabSz="1219170"/>
            <a:r>
              <a:rPr lang="en-US" sz="1600" dirty="0">
                <a:solidFill>
                  <a:prstClr val="black"/>
                </a:solidFill>
                <a:latin typeface="Calibri" panose="020F0502020204030204"/>
                <a:ea typeface="Calibri"/>
                <a:cs typeface="Calibri"/>
              </a:rPr>
              <a:t>Arup Ray</a:t>
            </a:r>
          </a:p>
          <a:p>
            <a:pPr algn="ctr" defTabSz="1219170"/>
            <a:r>
              <a:rPr lang="en-US" sz="1600" b="1" dirty="0">
                <a:solidFill>
                  <a:prstClr val="black"/>
                </a:solidFill>
                <a:latin typeface="Calibri" panose="020F0502020204030204"/>
                <a:ea typeface="Calibri"/>
                <a:cs typeface="Calibri"/>
              </a:rPr>
              <a:t>India</a:t>
            </a:r>
          </a:p>
        </p:txBody>
      </p:sp>
      <p:sp>
        <p:nvSpPr>
          <p:cNvPr id="402" name="TextBox 401">
            <a:extLst>
              <a:ext uri="{FF2B5EF4-FFF2-40B4-BE49-F238E27FC236}">
                <a16:creationId xmlns:a16="http://schemas.microsoft.com/office/drawing/2014/main" id="{8A2F165B-652E-E0F2-748B-EB457F467236}"/>
              </a:ext>
            </a:extLst>
          </p:cNvPr>
          <p:cNvSpPr txBox="1"/>
          <p:nvPr/>
        </p:nvSpPr>
        <p:spPr>
          <a:xfrm>
            <a:off x="7426360" y="4110739"/>
            <a:ext cx="1554836" cy="505488"/>
          </a:xfrm>
          <a:prstGeom prst="rect">
            <a:avLst/>
          </a:prstGeom>
          <a:noFill/>
        </p:spPr>
        <p:txBody>
          <a:bodyPr wrap="square" lIns="91440" tIns="45720" rIns="91440" bIns="45720" anchor="t">
            <a:spAutoFit/>
          </a:bodyPr>
          <a:lstStyle/>
          <a:p>
            <a:pPr algn="ctr" defTabSz="1219170"/>
            <a:r>
              <a:rPr lang="en-US" sz="1600" dirty="0">
                <a:solidFill>
                  <a:prstClr val="black"/>
                </a:solidFill>
                <a:latin typeface="Calibri" panose="020F0502020204030204"/>
              </a:rPr>
              <a:t>Hadi Mousavi</a:t>
            </a:r>
          </a:p>
          <a:p>
            <a:pPr algn="ctr" defTabSz="1219170"/>
            <a:r>
              <a:rPr lang="en-US" sz="1600" b="1" dirty="0">
                <a:solidFill>
                  <a:prstClr val="black"/>
                </a:solidFill>
                <a:latin typeface="Calibri" panose="020F0502020204030204"/>
                <a:ea typeface="Calibri"/>
                <a:cs typeface="Calibri"/>
              </a:rPr>
              <a:t>Australia</a:t>
            </a:r>
          </a:p>
        </p:txBody>
      </p:sp>
      <p:sp>
        <p:nvSpPr>
          <p:cNvPr id="403" name="TextBox 402">
            <a:extLst>
              <a:ext uri="{FF2B5EF4-FFF2-40B4-BE49-F238E27FC236}">
                <a16:creationId xmlns:a16="http://schemas.microsoft.com/office/drawing/2014/main" id="{07FFD9E4-2F57-9371-D138-AA33E269FD16}"/>
              </a:ext>
            </a:extLst>
          </p:cNvPr>
          <p:cNvSpPr txBox="1"/>
          <p:nvPr/>
        </p:nvSpPr>
        <p:spPr>
          <a:xfrm>
            <a:off x="-122277" y="4026915"/>
            <a:ext cx="2393659" cy="505488"/>
          </a:xfrm>
          <a:prstGeom prst="rect">
            <a:avLst/>
          </a:prstGeom>
          <a:noFill/>
        </p:spPr>
        <p:txBody>
          <a:bodyPr wrap="square" lIns="91440" tIns="45720" rIns="91440" bIns="45720" anchor="t">
            <a:spAutoFit/>
          </a:bodyPr>
          <a:lstStyle/>
          <a:p>
            <a:pPr algn="ctr" defTabSz="1219170"/>
            <a:r>
              <a:rPr lang="en-US" sz="1600" dirty="0">
                <a:solidFill>
                  <a:prstClr val="black"/>
                </a:solidFill>
                <a:latin typeface="Calibri" panose="020F0502020204030204"/>
              </a:rPr>
              <a:t>Shu-Lin Chen</a:t>
            </a:r>
          </a:p>
          <a:p>
            <a:pPr algn="ctr" defTabSz="1219170"/>
            <a:r>
              <a:rPr lang="en-US" sz="1600" b="1" dirty="0">
                <a:solidFill>
                  <a:prstClr val="black"/>
                </a:solidFill>
                <a:ea typeface="Calibri"/>
                <a:cs typeface="Calibri"/>
              </a:rPr>
              <a:t>Australia</a:t>
            </a:r>
          </a:p>
        </p:txBody>
      </p:sp>
      <p:sp>
        <p:nvSpPr>
          <p:cNvPr id="404" name="TextBox 403">
            <a:extLst>
              <a:ext uri="{FF2B5EF4-FFF2-40B4-BE49-F238E27FC236}">
                <a16:creationId xmlns:a16="http://schemas.microsoft.com/office/drawing/2014/main" id="{C853120F-5F94-52F9-F795-C3AA5F472531}"/>
              </a:ext>
            </a:extLst>
          </p:cNvPr>
          <p:cNvSpPr txBox="1"/>
          <p:nvPr/>
        </p:nvSpPr>
        <p:spPr>
          <a:xfrm>
            <a:off x="5152069" y="4116931"/>
            <a:ext cx="2138726" cy="830997"/>
          </a:xfrm>
          <a:prstGeom prst="rect">
            <a:avLst/>
          </a:prstGeom>
          <a:noFill/>
        </p:spPr>
        <p:txBody>
          <a:bodyPr wrap="square" lIns="91440" tIns="45720" rIns="91440" bIns="45720" anchor="t">
            <a:spAutoFit/>
          </a:bodyPr>
          <a:lstStyle/>
          <a:p>
            <a:pPr algn="ctr" defTabSz="1219170"/>
            <a:r>
              <a:rPr lang="en-US" sz="1600" dirty="0">
                <a:solidFill>
                  <a:prstClr val="black"/>
                </a:solidFill>
                <a:latin typeface="Calibri" panose="020F0502020204030204"/>
              </a:rPr>
              <a:t>David O. Rodriguez-Duarte</a:t>
            </a:r>
            <a:br>
              <a:rPr lang="en-US" sz="1600" dirty="0">
                <a:solidFill>
                  <a:prstClr val="black"/>
                </a:solidFill>
                <a:latin typeface="Calibri" panose="020F0502020204030204"/>
              </a:rPr>
            </a:br>
            <a:r>
              <a:rPr lang="en-US" sz="1600" b="1" dirty="0">
                <a:solidFill>
                  <a:prstClr val="black"/>
                </a:solidFill>
                <a:latin typeface="Calibri" panose="020F0502020204030204"/>
              </a:rPr>
              <a:t>Italy</a:t>
            </a:r>
          </a:p>
        </p:txBody>
      </p:sp>
      <p:sp>
        <p:nvSpPr>
          <p:cNvPr id="405" name="TextBox 404">
            <a:extLst>
              <a:ext uri="{FF2B5EF4-FFF2-40B4-BE49-F238E27FC236}">
                <a16:creationId xmlns:a16="http://schemas.microsoft.com/office/drawing/2014/main" id="{B5530A34-070D-884F-37A1-1FFC59591D1F}"/>
              </a:ext>
            </a:extLst>
          </p:cNvPr>
          <p:cNvSpPr txBox="1"/>
          <p:nvPr/>
        </p:nvSpPr>
        <p:spPr>
          <a:xfrm>
            <a:off x="5498471" y="2091874"/>
            <a:ext cx="1852387" cy="505488"/>
          </a:xfrm>
          <a:prstGeom prst="rect">
            <a:avLst/>
          </a:prstGeom>
          <a:noFill/>
        </p:spPr>
        <p:txBody>
          <a:bodyPr wrap="square" lIns="91440" tIns="45720" rIns="91440" bIns="45720" anchor="t">
            <a:spAutoFit/>
          </a:bodyPr>
          <a:lstStyle/>
          <a:p>
            <a:pPr algn="ctr" defTabSz="1219170"/>
            <a:r>
              <a:rPr lang="en-US" sz="1600" dirty="0">
                <a:solidFill>
                  <a:srgbClr val="000000"/>
                </a:solidFill>
                <a:latin typeface="Calibri"/>
                <a:ea typeface="Calibri"/>
                <a:cs typeface="Calibri"/>
              </a:rPr>
              <a:t>Hadeel Elayan</a:t>
            </a:r>
          </a:p>
          <a:p>
            <a:pPr algn="ctr" defTabSz="1219170"/>
            <a:r>
              <a:rPr lang="en-US" sz="1600" b="1" dirty="0">
                <a:solidFill>
                  <a:srgbClr val="000000"/>
                </a:solidFill>
                <a:latin typeface="Calibri"/>
                <a:ea typeface="Calibri"/>
                <a:cs typeface="Calibri"/>
              </a:rPr>
              <a:t>United States</a:t>
            </a:r>
          </a:p>
        </p:txBody>
      </p:sp>
      <p:pic>
        <p:nvPicPr>
          <p:cNvPr id="406" name="Picture 405" descr="A person in a striped shirt&#10;&#10;AI-generated content may be incorrect.">
            <a:extLst>
              <a:ext uri="{FF2B5EF4-FFF2-40B4-BE49-F238E27FC236}">
                <a16:creationId xmlns:a16="http://schemas.microsoft.com/office/drawing/2014/main" id="{5BD5A605-8645-EFA0-B627-B09FFE83D888}"/>
              </a:ext>
            </a:extLst>
          </p:cNvPr>
          <p:cNvPicPr>
            <a:picLocks noChangeAspect="1"/>
          </p:cNvPicPr>
          <p:nvPr/>
        </p:nvPicPr>
        <p:blipFill>
          <a:blip r:embed="rId3"/>
          <a:srcRect l="20610" t="6652" r="15508" b="22657"/>
          <a:stretch>
            <a:fillRect/>
          </a:stretch>
        </p:blipFill>
        <p:spPr>
          <a:xfrm>
            <a:off x="464443" y="481341"/>
            <a:ext cx="1377006" cy="1569239"/>
          </a:xfrm>
          <a:prstGeom prst="ellipse">
            <a:avLst/>
          </a:prstGeom>
          <a:ln>
            <a:noFill/>
          </a:ln>
          <a:effectLst>
            <a:softEdge rad="50800"/>
          </a:effectLst>
        </p:spPr>
      </p:pic>
      <p:pic>
        <p:nvPicPr>
          <p:cNvPr id="407" name="Picture 406" descr="A person in a suit&#10;&#10;AI-generated content may be incorrect.">
            <a:extLst>
              <a:ext uri="{FF2B5EF4-FFF2-40B4-BE49-F238E27FC236}">
                <a16:creationId xmlns:a16="http://schemas.microsoft.com/office/drawing/2014/main" id="{184D1951-FDCE-90E4-B605-406908D39610}"/>
              </a:ext>
            </a:extLst>
          </p:cNvPr>
          <p:cNvPicPr>
            <a:picLocks noChangeAspect="1"/>
          </p:cNvPicPr>
          <p:nvPr/>
        </p:nvPicPr>
        <p:blipFill>
          <a:blip r:embed="rId4"/>
          <a:srcRect l="19471" t="-1606" r="19443" b="25295"/>
          <a:stretch>
            <a:fillRect/>
          </a:stretch>
        </p:blipFill>
        <p:spPr>
          <a:xfrm>
            <a:off x="3989061" y="523244"/>
            <a:ext cx="1342742" cy="1601047"/>
          </a:xfrm>
          <a:prstGeom prst="ellipse">
            <a:avLst/>
          </a:prstGeom>
          <a:ln>
            <a:noFill/>
          </a:ln>
          <a:effectLst>
            <a:softEdge rad="50800"/>
          </a:effectLst>
        </p:spPr>
      </p:pic>
      <p:pic>
        <p:nvPicPr>
          <p:cNvPr id="408" name="Picture 407" descr="A person smiling for a picture&#10;&#10;AI-generated content may be incorrect.">
            <a:extLst>
              <a:ext uri="{FF2B5EF4-FFF2-40B4-BE49-F238E27FC236}">
                <a16:creationId xmlns:a16="http://schemas.microsoft.com/office/drawing/2014/main" id="{A9F07E73-1403-9D95-15E1-BF47D856CEBA}"/>
              </a:ext>
            </a:extLst>
          </p:cNvPr>
          <p:cNvPicPr>
            <a:picLocks noChangeAspect="1"/>
          </p:cNvPicPr>
          <p:nvPr/>
        </p:nvPicPr>
        <p:blipFill>
          <a:blip r:embed="rId5"/>
          <a:srcRect l="-523" t="-2072" r="12529" b="747"/>
          <a:stretch>
            <a:fillRect/>
          </a:stretch>
        </p:blipFill>
        <p:spPr>
          <a:xfrm>
            <a:off x="2279999" y="527795"/>
            <a:ext cx="1388498" cy="1564590"/>
          </a:xfrm>
          <a:prstGeom prst="ellipse">
            <a:avLst/>
          </a:prstGeom>
          <a:ln>
            <a:noFill/>
          </a:ln>
          <a:effectLst>
            <a:softEdge rad="50800"/>
          </a:effectLst>
        </p:spPr>
      </p:pic>
      <p:pic>
        <p:nvPicPr>
          <p:cNvPr id="409" name="Picture 408" descr="A person with a beard and glasses&#10;&#10;AI-generated content may be incorrect.">
            <a:extLst>
              <a:ext uri="{FF2B5EF4-FFF2-40B4-BE49-F238E27FC236}">
                <a16:creationId xmlns:a16="http://schemas.microsoft.com/office/drawing/2014/main" id="{19E31BF4-A0B4-5C5B-510E-A3C52E6621E5}"/>
              </a:ext>
            </a:extLst>
          </p:cNvPr>
          <p:cNvPicPr>
            <a:picLocks noChangeAspect="1"/>
          </p:cNvPicPr>
          <p:nvPr/>
        </p:nvPicPr>
        <p:blipFill>
          <a:blip r:embed="rId6"/>
          <a:srcRect l="12392" t="9732" r="12392" b="4354"/>
          <a:stretch>
            <a:fillRect/>
          </a:stretch>
        </p:blipFill>
        <p:spPr>
          <a:xfrm>
            <a:off x="2196838" y="2613527"/>
            <a:ext cx="1379605" cy="1520249"/>
          </a:xfrm>
          <a:prstGeom prst="ellipse">
            <a:avLst/>
          </a:prstGeom>
          <a:ln>
            <a:noFill/>
          </a:ln>
          <a:effectLst>
            <a:softEdge rad="50800"/>
          </a:effectLst>
        </p:spPr>
      </p:pic>
      <p:pic>
        <p:nvPicPr>
          <p:cNvPr id="410" name="Picture 409">
            <a:extLst>
              <a:ext uri="{FF2B5EF4-FFF2-40B4-BE49-F238E27FC236}">
                <a16:creationId xmlns:a16="http://schemas.microsoft.com/office/drawing/2014/main" id="{227702F0-BA3B-15C2-769C-5922429D75E1}"/>
              </a:ext>
            </a:extLst>
          </p:cNvPr>
          <p:cNvPicPr>
            <a:picLocks noChangeAspect="1"/>
          </p:cNvPicPr>
          <p:nvPr/>
        </p:nvPicPr>
        <p:blipFill>
          <a:blip r:embed="rId7"/>
          <a:srcRect l="670" t="-38" r="2313" b="8449"/>
          <a:stretch>
            <a:fillRect/>
          </a:stretch>
        </p:blipFill>
        <p:spPr>
          <a:xfrm>
            <a:off x="7413483" y="559113"/>
            <a:ext cx="1278269" cy="1548576"/>
          </a:xfrm>
          <a:prstGeom prst="ellipse">
            <a:avLst/>
          </a:prstGeom>
          <a:ln>
            <a:noFill/>
          </a:ln>
          <a:effectLst>
            <a:softEdge rad="50800"/>
          </a:effectLst>
        </p:spPr>
      </p:pic>
      <p:pic>
        <p:nvPicPr>
          <p:cNvPr id="411" name="Picture 410" descr="A person wearing glasses and a plaid shirt&#10;&#10;AI-generated content may be incorrect.">
            <a:extLst>
              <a:ext uri="{FF2B5EF4-FFF2-40B4-BE49-F238E27FC236}">
                <a16:creationId xmlns:a16="http://schemas.microsoft.com/office/drawing/2014/main" id="{E9A51403-8B30-D444-7702-5576B119E2E1}"/>
              </a:ext>
            </a:extLst>
          </p:cNvPr>
          <p:cNvPicPr>
            <a:picLocks noChangeAspect="1"/>
          </p:cNvPicPr>
          <p:nvPr/>
        </p:nvPicPr>
        <p:blipFill>
          <a:blip r:embed="rId8"/>
          <a:srcRect l="15211" t="-1158" r="13549" b="23824"/>
          <a:stretch>
            <a:fillRect/>
          </a:stretch>
        </p:blipFill>
        <p:spPr>
          <a:xfrm>
            <a:off x="3847008" y="2568199"/>
            <a:ext cx="1379605" cy="1644859"/>
          </a:xfrm>
          <a:prstGeom prst="ellipse">
            <a:avLst/>
          </a:prstGeom>
          <a:ln>
            <a:noFill/>
          </a:ln>
          <a:effectLst>
            <a:softEdge rad="50800"/>
          </a:effectLst>
        </p:spPr>
      </p:pic>
      <p:pic>
        <p:nvPicPr>
          <p:cNvPr id="412" name="Picture 411" descr="A person in a suit and tie&#10;&#10;AI-generated content may be incorrect.">
            <a:extLst>
              <a:ext uri="{FF2B5EF4-FFF2-40B4-BE49-F238E27FC236}">
                <a16:creationId xmlns:a16="http://schemas.microsoft.com/office/drawing/2014/main" id="{B286EF25-EB8F-89E1-06C0-DA91E16240A6}"/>
              </a:ext>
            </a:extLst>
          </p:cNvPr>
          <p:cNvPicPr>
            <a:picLocks noChangeAspect="1"/>
          </p:cNvPicPr>
          <p:nvPr/>
        </p:nvPicPr>
        <p:blipFill>
          <a:blip r:embed="rId9"/>
          <a:srcRect l="9506" t="3635" r="13578" b="17674"/>
          <a:stretch>
            <a:fillRect/>
          </a:stretch>
        </p:blipFill>
        <p:spPr>
          <a:xfrm>
            <a:off x="7498916" y="2548656"/>
            <a:ext cx="1379605" cy="1562083"/>
          </a:xfrm>
          <a:prstGeom prst="ellipse">
            <a:avLst/>
          </a:prstGeom>
          <a:ln>
            <a:noFill/>
          </a:ln>
          <a:effectLst>
            <a:softEdge rad="50800"/>
          </a:effectLst>
        </p:spPr>
      </p:pic>
      <p:pic>
        <p:nvPicPr>
          <p:cNvPr id="413" name="Picture 412" descr="A person wearing glasses and a jacket&#10;&#10;AI-generated content may be incorrect.">
            <a:extLst>
              <a:ext uri="{FF2B5EF4-FFF2-40B4-BE49-F238E27FC236}">
                <a16:creationId xmlns:a16="http://schemas.microsoft.com/office/drawing/2014/main" id="{A9DB4814-4C1C-D171-6953-96D640547E06}"/>
              </a:ext>
            </a:extLst>
          </p:cNvPr>
          <p:cNvPicPr>
            <a:picLocks noChangeAspect="1"/>
          </p:cNvPicPr>
          <p:nvPr/>
        </p:nvPicPr>
        <p:blipFill>
          <a:blip r:embed="rId10"/>
          <a:srcRect l="11035" t="1581" r="4721" b="26481"/>
          <a:stretch>
            <a:fillRect/>
          </a:stretch>
        </p:blipFill>
        <p:spPr>
          <a:xfrm>
            <a:off x="403222" y="2548656"/>
            <a:ext cx="1379604" cy="1520249"/>
          </a:xfrm>
          <a:prstGeom prst="ellipse">
            <a:avLst/>
          </a:prstGeom>
          <a:ln>
            <a:noFill/>
          </a:ln>
          <a:effectLst>
            <a:softEdge rad="50800"/>
          </a:effectLst>
        </p:spPr>
      </p:pic>
      <p:pic>
        <p:nvPicPr>
          <p:cNvPr id="414" name="Picture 413" descr="A person in a suit&#10;&#10;AI-generated content may be incorrect.">
            <a:extLst>
              <a:ext uri="{FF2B5EF4-FFF2-40B4-BE49-F238E27FC236}">
                <a16:creationId xmlns:a16="http://schemas.microsoft.com/office/drawing/2014/main" id="{68B6ABDB-D461-CCAB-0BF0-38DE55BD7382}"/>
              </a:ext>
            </a:extLst>
          </p:cNvPr>
          <p:cNvPicPr>
            <a:picLocks noChangeAspect="1"/>
          </p:cNvPicPr>
          <p:nvPr/>
        </p:nvPicPr>
        <p:blipFill>
          <a:blip r:embed="rId11"/>
          <a:srcRect l="7319" b="8613"/>
          <a:stretch>
            <a:fillRect/>
          </a:stretch>
        </p:blipFill>
        <p:spPr>
          <a:xfrm>
            <a:off x="5639530" y="2607913"/>
            <a:ext cx="1422766" cy="1504327"/>
          </a:xfrm>
          <a:prstGeom prst="ellipse">
            <a:avLst/>
          </a:prstGeom>
          <a:ln>
            <a:noFill/>
          </a:ln>
          <a:effectLst>
            <a:softEdge rad="50800"/>
          </a:effectLst>
        </p:spPr>
      </p:pic>
      <p:pic>
        <p:nvPicPr>
          <p:cNvPr id="415" name="Picture 414" descr="A person wearing a scarf&#10;&#10;AI-generated content may be incorrect.">
            <a:extLst>
              <a:ext uri="{FF2B5EF4-FFF2-40B4-BE49-F238E27FC236}">
                <a16:creationId xmlns:a16="http://schemas.microsoft.com/office/drawing/2014/main" id="{513886F3-B9EE-8BD6-C468-D195B5F49BB1}"/>
              </a:ext>
            </a:extLst>
          </p:cNvPr>
          <p:cNvPicPr>
            <a:picLocks noChangeAspect="1"/>
          </p:cNvPicPr>
          <p:nvPr/>
        </p:nvPicPr>
        <p:blipFill>
          <a:blip r:embed="rId12"/>
          <a:srcRect l="10881" t="126" r="6533" b="6055"/>
          <a:stretch>
            <a:fillRect/>
          </a:stretch>
        </p:blipFill>
        <p:spPr>
          <a:xfrm>
            <a:off x="5762735" y="559228"/>
            <a:ext cx="1291783" cy="1563065"/>
          </a:xfrm>
          <a:prstGeom prst="ellipse">
            <a:avLst/>
          </a:prstGeom>
          <a:ln>
            <a:noFill/>
          </a:ln>
          <a:effectLst>
            <a:softEdge rad="50800"/>
          </a:effectLst>
        </p:spPr>
      </p:pic>
      <p:sp>
        <p:nvSpPr>
          <p:cNvPr id="3" name="TextBox 2">
            <a:extLst>
              <a:ext uri="{FF2B5EF4-FFF2-40B4-BE49-F238E27FC236}">
                <a16:creationId xmlns:a16="http://schemas.microsoft.com/office/drawing/2014/main" id="{48B2FC5F-DE90-CCC7-A5C4-602C0D51AD4B}"/>
              </a:ext>
            </a:extLst>
          </p:cNvPr>
          <p:cNvSpPr txBox="1"/>
          <p:nvPr/>
        </p:nvSpPr>
        <p:spPr>
          <a:xfrm>
            <a:off x="2022529" y="4882507"/>
            <a:ext cx="5935851" cy="307777"/>
          </a:xfrm>
          <a:prstGeom prst="rect">
            <a:avLst/>
          </a:prstGeom>
          <a:solidFill>
            <a:srgbClr val="FFFF00"/>
          </a:solidFill>
        </p:spPr>
        <p:txBody>
          <a:bodyPr wrap="square">
            <a:spAutoFit/>
          </a:bodyPr>
          <a:lstStyle/>
          <a:p>
            <a:pPr algn="ctr"/>
            <a:r>
              <a:rPr lang="en-US" b="1" dirty="0"/>
              <a:t>https://ieeeaps.org/committees/2026ypa</a:t>
            </a:r>
          </a:p>
        </p:txBody>
      </p:sp>
    </p:spTree>
    <p:extLst>
      <p:ext uri="{BB962C8B-B14F-4D97-AF65-F5344CB8AC3E}">
        <p14:creationId xmlns:p14="http://schemas.microsoft.com/office/powerpoint/2010/main" val="2839440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1E67DE3D-E928-E4D7-89D6-198744CE60D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29CE21-0ED4-9629-A8E8-3AC1DD6E1B50}"/>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AP-S Awards</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6E979D69-F295-D7AC-A14B-BF2F7F17D69E}"/>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12</a:t>
            </a:fld>
            <a:endParaRPr/>
          </a:p>
        </p:txBody>
      </p:sp>
      <p:sp>
        <p:nvSpPr>
          <p:cNvPr id="6" name="TextBox 5">
            <a:extLst>
              <a:ext uri="{FF2B5EF4-FFF2-40B4-BE49-F238E27FC236}">
                <a16:creationId xmlns:a16="http://schemas.microsoft.com/office/drawing/2014/main" id="{7745B9A7-4E3E-D561-1762-85560BDCB1F6}"/>
              </a:ext>
            </a:extLst>
          </p:cNvPr>
          <p:cNvSpPr txBox="1"/>
          <p:nvPr/>
        </p:nvSpPr>
        <p:spPr>
          <a:xfrm>
            <a:off x="759389" y="1264069"/>
            <a:ext cx="7842169" cy="3108543"/>
          </a:xfrm>
          <a:prstGeom prst="rect">
            <a:avLst/>
          </a:prstGeom>
          <a:noFill/>
        </p:spPr>
        <p:txBody>
          <a:bodyPr wrap="square">
            <a:spAutoFit/>
          </a:bodyPr>
          <a:lstStyle/>
          <a:p>
            <a:pPr marL="342900" indent="-342900">
              <a:buFont typeface="+mj-lt"/>
              <a:buAutoNum type="arabicPeriod"/>
            </a:pPr>
            <a:r>
              <a:rPr lang="en-US" dirty="0"/>
              <a:t>IEEE Distinguished Achievement Award</a:t>
            </a:r>
          </a:p>
          <a:p>
            <a:pPr marL="342900" indent="-342900">
              <a:buFont typeface="+mj-lt"/>
              <a:buAutoNum type="arabicPeriod"/>
            </a:pPr>
            <a:r>
              <a:rPr lang="en-US" dirty="0"/>
              <a:t>IEEE Honorary Life Member of AdCom</a:t>
            </a:r>
          </a:p>
          <a:p>
            <a:pPr marL="342900" indent="-342900">
              <a:buFont typeface="+mj-lt"/>
              <a:buAutoNum type="arabicPeriod"/>
            </a:pPr>
            <a:r>
              <a:rPr lang="en-US" dirty="0"/>
              <a:t>IEEE Outstanding Service Award</a:t>
            </a:r>
          </a:p>
          <a:p>
            <a:pPr marL="342900" indent="-342900">
              <a:buFont typeface="+mj-lt"/>
              <a:buAutoNum type="arabicPeriod"/>
            </a:pPr>
            <a:r>
              <a:rPr lang="en-US" dirty="0"/>
              <a:t>IEEE John Kraus Antenna Award</a:t>
            </a:r>
          </a:p>
          <a:p>
            <a:pPr marL="342900" indent="-342900">
              <a:buFont typeface="+mj-lt"/>
              <a:buAutoNum type="arabicPeriod"/>
            </a:pPr>
            <a:r>
              <a:rPr lang="en-US" dirty="0">
                <a:highlight>
                  <a:srgbClr val="FFFF00"/>
                </a:highlight>
              </a:rPr>
              <a:t>IEEE Lot Shafai Mid-Career Distinguished Achievement Award</a:t>
            </a:r>
          </a:p>
          <a:p>
            <a:pPr marL="342900" indent="-342900">
              <a:buFont typeface="+mj-lt"/>
              <a:buAutoNum type="arabicPeriod"/>
            </a:pPr>
            <a:r>
              <a:rPr lang="en-US" dirty="0">
                <a:highlight>
                  <a:srgbClr val="FFFF00"/>
                </a:highlight>
              </a:rPr>
              <a:t>IEEE Harrington-Mitra Award in Computational Electromagnetics</a:t>
            </a:r>
          </a:p>
          <a:p>
            <a:pPr marL="342900" indent="-342900">
              <a:buFont typeface="+mj-lt"/>
              <a:buAutoNum type="arabicPeriod"/>
            </a:pPr>
            <a:r>
              <a:rPr lang="en-US" dirty="0">
                <a:highlight>
                  <a:srgbClr val="FFFF00"/>
                </a:highlight>
              </a:rPr>
              <a:t>IEEE Ulrich L. Rohde Humanitarian Technical Field Project Award</a:t>
            </a:r>
          </a:p>
          <a:p>
            <a:pPr marL="342900" indent="-342900">
              <a:buFont typeface="+mj-lt"/>
              <a:buAutoNum type="arabicPeriod"/>
            </a:pPr>
            <a:r>
              <a:rPr lang="en-US" dirty="0"/>
              <a:t>IEEE Antennas and Propagation Society Mojgan Daneshmand Grant for Women</a:t>
            </a:r>
          </a:p>
          <a:p>
            <a:pPr marL="342900" indent="-342900">
              <a:buFont typeface="+mj-lt"/>
              <a:buAutoNum type="arabicPeriod"/>
            </a:pPr>
            <a:r>
              <a:rPr lang="en-US" dirty="0"/>
              <a:t>IEEE Antennas and Propagation Society Young Professional of the Year</a:t>
            </a:r>
          </a:p>
          <a:p>
            <a:pPr marL="342900" indent="-342900">
              <a:buFont typeface="+mj-lt"/>
              <a:buAutoNum type="arabicPeriod"/>
            </a:pPr>
            <a:r>
              <a:rPr lang="en-US" dirty="0"/>
              <a:t>IEEE Antennas and Propagation Society Distinguished Industry Leader Award</a:t>
            </a:r>
          </a:p>
          <a:p>
            <a:pPr marL="342900" indent="-342900">
              <a:buFont typeface="+mj-lt"/>
              <a:buAutoNum type="arabicPeriod"/>
            </a:pPr>
            <a:r>
              <a:rPr lang="en-US" dirty="0"/>
              <a:t>IEEE Antennas and Propagation Society Industrial Innovation Award</a:t>
            </a:r>
          </a:p>
          <a:p>
            <a:pPr marL="342900" indent="-342900">
              <a:buFont typeface="+mj-lt"/>
              <a:buAutoNum type="arabicPeriod"/>
            </a:pPr>
            <a:r>
              <a:rPr lang="en-US" dirty="0"/>
              <a:t>IEEE Antennas and Propagation Society Standards Development Award</a:t>
            </a:r>
          </a:p>
          <a:p>
            <a:pPr marL="342900" indent="-342900">
              <a:buFont typeface="+mj-lt"/>
              <a:buAutoNum type="arabicPeriod"/>
            </a:pPr>
            <a:r>
              <a:rPr lang="en-US" dirty="0"/>
              <a:t>IEEE Honorary Life Member of AdCom</a:t>
            </a:r>
          </a:p>
          <a:p>
            <a:pPr marL="342900" indent="-342900">
              <a:buFont typeface="+mj-lt"/>
              <a:buAutoNum type="arabicPeriod"/>
            </a:pPr>
            <a:r>
              <a:rPr lang="en-US" dirty="0"/>
              <a:t>IEEE Antennas and Propagation Society Service Award</a:t>
            </a:r>
          </a:p>
        </p:txBody>
      </p:sp>
      <p:sp>
        <p:nvSpPr>
          <p:cNvPr id="10" name="TextBox 9">
            <a:extLst>
              <a:ext uri="{FF2B5EF4-FFF2-40B4-BE49-F238E27FC236}">
                <a16:creationId xmlns:a16="http://schemas.microsoft.com/office/drawing/2014/main" id="{DDA91D35-6256-A395-CCD6-68BA3BDD8C6C}"/>
              </a:ext>
            </a:extLst>
          </p:cNvPr>
          <p:cNvSpPr txBox="1"/>
          <p:nvPr/>
        </p:nvSpPr>
        <p:spPr>
          <a:xfrm>
            <a:off x="759389" y="676288"/>
            <a:ext cx="7462462" cy="523220"/>
          </a:xfrm>
          <a:prstGeom prst="rect">
            <a:avLst/>
          </a:prstGeom>
          <a:noFill/>
        </p:spPr>
        <p:txBody>
          <a:bodyPr wrap="square">
            <a:spAutoFit/>
          </a:bodyPr>
          <a:lstStyle/>
          <a:p>
            <a:r>
              <a:rPr lang="en-US" b="1" dirty="0">
                <a:solidFill>
                  <a:schemeClr val="bg2"/>
                </a:solidFill>
              </a:rPr>
              <a:t>TECHNICAL ACHIEVEMENT/CONTRIBUTIONS TO</a:t>
            </a:r>
          </a:p>
          <a:p>
            <a:r>
              <a:rPr lang="en-US" b="1" dirty="0">
                <a:solidFill>
                  <a:schemeClr val="bg2"/>
                </a:solidFill>
              </a:rPr>
              <a:t>FIELD OF SOCIETY/TECHNICAL COMMITTEE//SERVICE TO PROFESSION</a:t>
            </a:r>
          </a:p>
        </p:txBody>
      </p:sp>
    </p:spTree>
    <p:extLst>
      <p:ext uri="{BB962C8B-B14F-4D97-AF65-F5344CB8AC3E}">
        <p14:creationId xmlns:p14="http://schemas.microsoft.com/office/powerpoint/2010/main" val="3912996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B6C73BE5-6754-147E-B6E9-CFF5B6483D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826469-37AF-C86C-C1AB-4F7314672B8D}"/>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AP-S Awards</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A3D2B80A-5CB7-8439-E81E-2AAD0820AB1E}"/>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13</a:t>
            </a:fld>
            <a:endParaRPr/>
          </a:p>
        </p:txBody>
      </p:sp>
      <p:sp>
        <p:nvSpPr>
          <p:cNvPr id="10" name="TextBox 9">
            <a:extLst>
              <a:ext uri="{FF2B5EF4-FFF2-40B4-BE49-F238E27FC236}">
                <a16:creationId xmlns:a16="http://schemas.microsoft.com/office/drawing/2014/main" id="{E18DEF8A-F08A-8A2D-38F0-78939C6F4C51}"/>
              </a:ext>
            </a:extLst>
          </p:cNvPr>
          <p:cNvSpPr txBox="1"/>
          <p:nvPr/>
        </p:nvSpPr>
        <p:spPr>
          <a:xfrm>
            <a:off x="759389" y="581099"/>
            <a:ext cx="7462462" cy="307777"/>
          </a:xfrm>
          <a:prstGeom prst="rect">
            <a:avLst/>
          </a:prstGeom>
          <a:noFill/>
        </p:spPr>
        <p:txBody>
          <a:bodyPr wrap="square">
            <a:spAutoFit/>
          </a:bodyPr>
          <a:lstStyle/>
          <a:p>
            <a:r>
              <a:rPr lang="en-US" b="1" dirty="0">
                <a:solidFill>
                  <a:schemeClr val="bg2"/>
                </a:solidFill>
              </a:rPr>
              <a:t>PAPER Awards</a:t>
            </a:r>
          </a:p>
        </p:txBody>
      </p:sp>
      <p:sp>
        <p:nvSpPr>
          <p:cNvPr id="3" name="TextBox 2">
            <a:extLst>
              <a:ext uri="{FF2B5EF4-FFF2-40B4-BE49-F238E27FC236}">
                <a16:creationId xmlns:a16="http://schemas.microsoft.com/office/drawing/2014/main" id="{9E86960C-445E-18C9-CD6F-650650F6B14A}"/>
              </a:ext>
            </a:extLst>
          </p:cNvPr>
          <p:cNvSpPr txBox="1"/>
          <p:nvPr/>
        </p:nvSpPr>
        <p:spPr>
          <a:xfrm>
            <a:off x="759389" y="867304"/>
            <a:ext cx="8155705" cy="1815882"/>
          </a:xfrm>
          <a:prstGeom prst="rect">
            <a:avLst/>
          </a:prstGeom>
          <a:noFill/>
        </p:spPr>
        <p:txBody>
          <a:bodyPr wrap="square">
            <a:spAutoFit/>
          </a:bodyPr>
          <a:lstStyle/>
          <a:p>
            <a:pPr marL="342900" indent="-342900">
              <a:buFont typeface="+mj-lt"/>
              <a:buAutoNum type="arabicPeriod"/>
            </a:pPr>
            <a:r>
              <a:rPr lang="en-US" dirty="0"/>
              <a:t>IEEE Sergei A. </a:t>
            </a:r>
            <a:r>
              <a:rPr lang="en-US" dirty="0" err="1"/>
              <a:t>Schelkunoff</a:t>
            </a:r>
            <a:r>
              <a:rPr lang="en-US" dirty="0"/>
              <a:t> Transactions Prize Paper Award</a:t>
            </a:r>
          </a:p>
          <a:p>
            <a:pPr marL="342900" indent="-342900">
              <a:buFont typeface="+mj-lt"/>
              <a:buAutoNum type="arabicPeriod"/>
            </a:pPr>
            <a:r>
              <a:rPr lang="en-US" dirty="0"/>
              <a:t>IEEE Harold A. Wheeler Applications Prize Paper Award</a:t>
            </a:r>
          </a:p>
          <a:p>
            <a:pPr marL="342900" indent="-342900">
              <a:buFont typeface="+mj-lt"/>
              <a:buAutoNum type="arabicPeriod"/>
            </a:pPr>
            <a:r>
              <a:rPr lang="en-US" dirty="0"/>
              <a:t>IEEE R.W.P. King Award</a:t>
            </a:r>
          </a:p>
          <a:p>
            <a:pPr marL="342900" indent="-342900">
              <a:buFont typeface="+mj-lt"/>
              <a:buAutoNum type="arabicPeriod"/>
            </a:pPr>
            <a:r>
              <a:rPr lang="en-US" dirty="0"/>
              <a:t>EEE John Kraus Antenna Award</a:t>
            </a:r>
          </a:p>
          <a:p>
            <a:pPr marL="342900" indent="-342900">
              <a:buFont typeface="+mj-lt"/>
              <a:buAutoNum type="arabicPeriod"/>
            </a:pPr>
            <a:r>
              <a:rPr lang="en-US" dirty="0"/>
              <a:t>IEEE Piergiorgio L.E. </a:t>
            </a:r>
            <a:r>
              <a:rPr lang="en-US" dirty="0" err="1"/>
              <a:t>Uslenghi</a:t>
            </a:r>
            <a:r>
              <a:rPr lang="en-US" dirty="0"/>
              <a:t> Prize Paper Award</a:t>
            </a:r>
          </a:p>
          <a:p>
            <a:pPr marL="342900" indent="-342900">
              <a:buFont typeface="+mj-lt"/>
              <a:buAutoNum type="arabicPeriod"/>
            </a:pPr>
            <a:r>
              <a:rPr lang="en-US" dirty="0">
                <a:highlight>
                  <a:srgbClr val="FFFF00"/>
                </a:highlight>
              </a:rPr>
              <a:t>IEEE Antennas and Propagation Edward E. Altshuler Prize Paper Award</a:t>
            </a:r>
          </a:p>
          <a:p>
            <a:pPr marL="342900" indent="-342900">
              <a:buFont typeface="+mj-lt"/>
              <a:buAutoNum type="arabicPeriod"/>
            </a:pPr>
            <a:r>
              <a:rPr lang="en-US" dirty="0"/>
              <a:t>IEEE Open Journal of Antennas and Propagation Best Paper Award</a:t>
            </a:r>
          </a:p>
          <a:p>
            <a:pPr marL="342900" indent="-342900">
              <a:buFont typeface="+mj-lt"/>
              <a:buAutoNum type="arabicPeriod"/>
            </a:pPr>
            <a:r>
              <a:rPr lang="en-US" dirty="0">
                <a:highlight>
                  <a:srgbClr val="FFFF00"/>
                </a:highlight>
              </a:rPr>
              <a:t>IEEE Antennas and Propagation Society Acharya Jagadish Chandra Bose Paper Award</a:t>
            </a:r>
          </a:p>
        </p:txBody>
      </p:sp>
      <p:sp>
        <p:nvSpPr>
          <p:cNvPr id="4" name="TextBox 3">
            <a:extLst>
              <a:ext uri="{FF2B5EF4-FFF2-40B4-BE49-F238E27FC236}">
                <a16:creationId xmlns:a16="http://schemas.microsoft.com/office/drawing/2014/main" id="{3CB319BE-9312-41B5-111F-9039A9F9CC3F}"/>
              </a:ext>
            </a:extLst>
          </p:cNvPr>
          <p:cNvSpPr txBox="1"/>
          <p:nvPr/>
        </p:nvSpPr>
        <p:spPr>
          <a:xfrm>
            <a:off x="753423" y="2796651"/>
            <a:ext cx="7462462" cy="307777"/>
          </a:xfrm>
          <a:prstGeom prst="rect">
            <a:avLst/>
          </a:prstGeom>
          <a:noFill/>
        </p:spPr>
        <p:txBody>
          <a:bodyPr wrap="square">
            <a:spAutoFit/>
          </a:bodyPr>
          <a:lstStyle/>
          <a:p>
            <a:r>
              <a:rPr lang="en-US" b="1" dirty="0">
                <a:solidFill>
                  <a:schemeClr val="bg2"/>
                </a:solidFill>
              </a:rPr>
              <a:t>CONFERENCE PAPER/SESSION/SERVICE/COMPETITION</a:t>
            </a:r>
          </a:p>
        </p:txBody>
      </p:sp>
      <p:sp>
        <p:nvSpPr>
          <p:cNvPr id="7" name="TextBox 6">
            <a:extLst>
              <a:ext uri="{FF2B5EF4-FFF2-40B4-BE49-F238E27FC236}">
                <a16:creationId xmlns:a16="http://schemas.microsoft.com/office/drawing/2014/main" id="{3122F116-FC78-0A7C-5BB9-E973AE4FDF6C}"/>
              </a:ext>
            </a:extLst>
          </p:cNvPr>
          <p:cNvSpPr txBox="1"/>
          <p:nvPr/>
        </p:nvSpPr>
        <p:spPr>
          <a:xfrm>
            <a:off x="753423" y="3104428"/>
            <a:ext cx="8167635" cy="1200329"/>
          </a:xfrm>
          <a:prstGeom prst="rect">
            <a:avLst/>
          </a:prstGeom>
          <a:noFill/>
        </p:spPr>
        <p:txBody>
          <a:bodyPr wrap="square">
            <a:spAutoFit/>
          </a:bodyPr>
          <a:lstStyle/>
          <a:p>
            <a:pPr marL="228600" indent="-228600">
              <a:buFont typeface="+mj-lt"/>
              <a:buAutoNum type="arabicPeriod"/>
            </a:pPr>
            <a:r>
              <a:rPr lang="en-US" sz="1200" dirty="0">
                <a:highlight>
                  <a:srgbClr val="FFFF00"/>
                </a:highlight>
              </a:rPr>
              <a:t>IEEE Ulrich L. Rohde Innovative Conference Paper Awards on Antenna Measurements and Applications</a:t>
            </a:r>
          </a:p>
          <a:p>
            <a:pPr marL="228600" indent="-228600">
              <a:buFont typeface="+mj-lt"/>
              <a:buAutoNum type="arabicPeriod"/>
            </a:pPr>
            <a:r>
              <a:rPr lang="en-US" sz="1200" dirty="0">
                <a:highlight>
                  <a:srgbClr val="FFFF00"/>
                </a:highlight>
              </a:rPr>
              <a:t>IEEE Ulrich L. Rohde Innovative Conference Paper Awards on Computational Techniques in</a:t>
            </a:r>
          </a:p>
          <a:p>
            <a:pPr marL="228600" indent="-228600">
              <a:buFont typeface="+mj-lt"/>
              <a:buAutoNum type="arabicPeriod"/>
            </a:pPr>
            <a:r>
              <a:rPr lang="en-US" sz="1200" dirty="0">
                <a:highlight>
                  <a:srgbClr val="FFFF00"/>
                </a:highlight>
              </a:rPr>
              <a:t>Electromagnetics</a:t>
            </a:r>
          </a:p>
          <a:p>
            <a:pPr marL="228600" indent="-228600">
              <a:buFont typeface="+mj-lt"/>
              <a:buAutoNum type="arabicPeriod"/>
            </a:pPr>
            <a:r>
              <a:rPr lang="en-US" sz="1200" dirty="0">
                <a:highlight>
                  <a:srgbClr val="FFFF00"/>
                </a:highlight>
              </a:rPr>
              <a:t>IEEE AP-S Tapan K. Sarkar Best Conference on Antennas Measurements and Applications (CAMA)</a:t>
            </a:r>
          </a:p>
          <a:p>
            <a:pPr marL="228600" indent="-228600">
              <a:buFont typeface="+mj-lt"/>
              <a:buAutoNum type="arabicPeriod"/>
            </a:pPr>
            <a:r>
              <a:rPr lang="en-US" sz="1200" dirty="0">
                <a:highlight>
                  <a:srgbClr val="FFFF00"/>
                </a:highlight>
              </a:rPr>
              <a:t>Student Paper Award</a:t>
            </a:r>
          </a:p>
          <a:p>
            <a:pPr marL="228600" indent="-228600">
              <a:buFont typeface="+mj-lt"/>
              <a:buAutoNum type="arabicPeriod"/>
            </a:pPr>
            <a:r>
              <a:rPr lang="en-US" sz="1200" dirty="0"/>
              <a:t>IEEE Best Industry Paper Award at IEEE International Symposium on Antennas and Propagation</a:t>
            </a:r>
          </a:p>
        </p:txBody>
      </p:sp>
    </p:spTree>
    <p:extLst>
      <p:ext uri="{BB962C8B-B14F-4D97-AF65-F5344CB8AC3E}">
        <p14:creationId xmlns:p14="http://schemas.microsoft.com/office/powerpoint/2010/main" val="5410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99BA7871-BFFE-4D5A-92F3-53231CDD7B5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2A839E-9794-95C9-ED81-7089FE216F63}"/>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AP-S Awards</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3C43E9D9-BDAA-01A9-1A5D-8750DC17B909}"/>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14</a:t>
            </a:fld>
            <a:endParaRPr/>
          </a:p>
        </p:txBody>
      </p:sp>
      <p:sp>
        <p:nvSpPr>
          <p:cNvPr id="6" name="TextBox 5">
            <a:extLst>
              <a:ext uri="{FF2B5EF4-FFF2-40B4-BE49-F238E27FC236}">
                <a16:creationId xmlns:a16="http://schemas.microsoft.com/office/drawing/2014/main" id="{C0F62451-B108-92DF-77FA-729D939B5DAA}"/>
              </a:ext>
            </a:extLst>
          </p:cNvPr>
          <p:cNvSpPr txBox="1"/>
          <p:nvPr/>
        </p:nvSpPr>
        <p:spPr>
          <a:xfrm>
            <a:off x="840769" y="595623"/>
            <a:ext cx="7462462" cy="307777"/>
          </a:xfrm>
          <a:prstGeom prst="rect">
            <a:avLst/>
          </a:prstGeom>
          <a:noFill/>
        </p:spPr>
        <p:txBody>
          <a:bodyPr wrap="square">
            <a:spAutoFit/>
          </a:bodyPr>
          <a:lstStyle/>
          <a:p>
            <a:r>
              <a:rPr lang="en-US" b="1" dirty="0">
                <a:solidFill>
                  <a:schemeClr val="bg2"/>
                </a:solidFill>
              </a:rPr>
              <a:t>EDUCATION - FELLOWSHIP/SCHOLARSHIP</a:t>
            </a:r>
          </a:p>
        </p:txBody>
      </p:sp>
      <p:sp>
        <p:nvSpPr>
          <p:cNvPr id="8" name="TextBox 7">
            <a:extLst>
              <a:ext uri="{FF2B5EF4-FFF2-40B4-BE49-F238E27FC236}">
                <a16:creationId xmlns:a16="http://schemas.microsoft.com/office/drawing/2014/main" id="{C52C1862-7499-E5EB-0DCF-5A78AD78DB5F}"/>
              </a:ext>
            </a:extLst>
          </p:cNvPr>
          <p:cNvSpPr txBox="1"/>
          <p:nvPr/>
        </p:nvSpPr>
        <p:spPr>
          <a:xfrm>
            <a:off x="840769" y="842013"/>
            <a:ext cx="7962240" cy="2031325"/>
          </a:xfrm>
          <a:prstGeom prst="rect">
            <a:avLst/>
          </a:prstGeom>
          <a:noFill/>
        </p:spPr>
        <p:txBody>
          <a:bodyPr wrap="square">
            <a:spAutoFit/>
          </a:bodyPr>
          <a:lstStyle/>
          <a:p>
            <a:pPr marL="342900" indent="-342900">
              <a:buFont typeface="+mj-lt"/>
              <a:buAutoNum type="arabicPeriod"/>
            </a:pPr>
            <a:r>
              <a:rPr lang="en-US" dirty="0">
                <a:highlight>
                  <a:srgbClr val="FFFF00"/>
                </a:highlight>
              </a:rPr>
              <a:t>IEEE Raj Mittra Travel Grant</a:t>
            </a:r>
          </a:p>
          <a:p>
            <a:pPr marL="342900" indent="-342900">
              <a:buFont typeface="+mj-lt"/>
              <a:buAutoNum type="arabicPeriod"/>
            </a:pPr>
            <a:r>
              <a:rPr lang="en-US" dirty="0">
                <a:highlight>
                  <a:srgbClr val="FFFF00"/>
                </a:highlight>
              </a:rPr>
              <a:t>IEEE Chen-To Tai Distinguished Educator Award</a:t>
            </a:r>
          </a:p>
          <a:p>
            <a:pPr marL="342900" indent="-342900">
              <a:buFont typeface="+mj-lt"/>
              <a:buAutoNum type="arabicPeriod"/>
            </a:pPr>
            <a:r>
              <a:rPr lang="en-US" dirty="0">
                <a:highlight>
                  <a:srgbClr val="FFFF00"/>
                </a:highlight>
              </a:rPr>
              <a:t>IEEE Donald G. Dudley, Jr. Undergraduate Teaching Award</a:t>
            </a:r>
          </a:p>
          <a:p>
            <a:pPr marL="342900" indent="-342900">
              <a:buFont typeface="+mj-lt"/>
              <a:buAutoNum type="arabicPeriod"/>
            </a:pPr>
            <a:r>
              <a:rPr lang="en-US" dirty="0">
                <a:highlight>
                  <a:srgbClr val="FFFF00"/>
                </a:highlight>
              </a:rPr>
              <a:t>IEEE AP-S Eugene F. Knott Memorial Pre-Doctoral Research Grants</a:t>
            </a:r>
          </a:p>
          <a:p>
            <a:pPr marL="342900" indent="-342900">
              <a:buFont typeface="+mj-lt"/>
              <a:buAutoNum type="arabicPeriod"/>
            </a:pPr>
            <a:r>
              <a:rPr lang="en-US" dirty="0">
                <a:highlight>
                  <a:srgbClr val="FFFF00"/>
                </a:highlight>
              </a:rPr>
              <a:t>IEEE Leopold B. Felsen Research Grant for Electromagnetics</a:t>
            </a:r>
          </a:p>
          <a:p>
            <a:pPr marL="342900" indent="-342900">
              <a:buFont typeface="+mj-lt"/>
              <a:buAutoNum type="arabicPeriod"/>
            </a:pPr>
            <a:r>
              <a:rPr lang="en-US" dirty="0"/>
              <a:t>IEEE AP-S Doctoral Research Grants</a:t>
            </a:r>
          </a:p>
          <a:p>
            <a:pPr marL="342900" indent="-342900">
              <a:buFont typeface="+mj-lt"/>
              <a:buAutoNum type="arabicPeriod"/>
            </a:pPr>
            <a:r>
              <a:rPr lang="en-US" dirty="0"/>
              <a:t>IEEE Antennas and Propagation Society Fellowship </a:t>
            </a:r>
          </a:p>
          <a:p>
            <a:pPr marL="342900" indent="-342900">
              <a:buFont typeface="+mj-lt"/>
              <a:buAutoNum type="arabicPeriod"/>
            </a:pPr>
            <a:r>
              <a:rPr lang="en-US" dirty="0"/>
              <a:t>IEEE Antennas and Propagation Society Undergraduate Summer Research Scholarships</a:t>
            </a:r>
          </a:p>
          <a:p>
            <a:pPr marL="342900" indent="-342900">
              <a:buFont typeface="+mj-lt"/>
              <a:buAutoNum type="arabicPeriod"/>
            </a:pPr>
            <a:endParaRPr lang="en-US" dirty="0"/>
          </a:p>
        </p:txBody>
      </p:sp>
      <p:sp>
        <p:nvSpPr>
          <p:cNvPr id="9" name="TextBox 8">
            <a:extLst>
              <a:ext uri="{FF2B5EF4-FFF2-40B4-BE49-F238E27FC236}">
                <a16:creationId xmlns:a16="http://schemas.microsoft.com/office/drawing/2014/main" id="{E9CA7DE4-24F4-3C59-2A73-7B71A4BD6992}"/>
              </a:ext>
            </a:extLst>
          </p:cNvPr>
          <p:cNvSpPr txBox="1"/>
          <p:nvPr/>
        </p:nvSpPr>
        <p:spPr>
          <a:xfrm>
            <a:off x="840769" y="2578844"/>
            <a:ext cx="4572000" cy="307777"/>
          </a:xfrm>
          <a:prstGeom prst="rect">
            <a:avLst/>
          </a:prstGeom>
          <a:noFill/>
        </p:spPr>
        <p:txBody>
          <a:bodyPr wrap="square">
            <a:spAutoFit/>
          </a:bodyPr>
          <a:lstStyle/>
          <a:p>
            <a:r>
              <a:rPr lang="en-US" b="1" dirty="0">
                <a:solidFill>
                  <a:schemeClr val="bg2"/>
                </a:solidFill>
              </a:rPr>
              <a:t>STUDENT (Awards, Grants, Competitions/Contests)</a:t>
            </a:r>
          </a:p>
        </p:txBody>
      </p:sp>
      <p:sp>
        <p:nvSpPr>
          <p:cNvPr id="11" name="TextBox 10">
            <a:extLst>
              <a:ext uri="{FF2B5EF4-FFF2-40B4-BE49-F238E27FC236}">
                <a16:creationId xmlns:a16="http://schemas.microsoft.com/office/drawing/2014/main" id="{396E5393-1C83-D3CB-0F93-913CE283E141}"/>
              </a:ext>
            </a:extLst>
          </p:cNvPr>
          <p:cNvSpPr txBox="1"/>
          <p:nvPr/>
        </p:nvSpPr>
        <p:spPr>
          <a:xfrm>
            <a:off x="840769" y="2790644"/>
            <a:ext cx="7059478" cy="1169551"/>
          </a:xfrm>
          <a:prstGeom prst="rect">
            <a:avLst/>
          </a:prstGeom>
          <a:noFill/>
        </p:spPr>
        <p:txBody>
          <a:bodyPr wrap="square">
            <a:spAutoFit/>
          </a:bodyPr>
          <a:lstStyle/>
          <a:p>
            <a:pPr marL="342900" indent="-342900">
              <a:buFont typeface="+mj-lt"/>
              <a:buAutoNum type="arabicPeriod"/>
            </a:pPr>
            <a:r>
              <a:rPr lang="en-US" dirty="0"/>
              <a:t>IEEE Best Student Paper Award</a:t>
            </a:r>
          </a:p>
          <a:p>
            <a:pPr marL="342900" indent="-342900">
              <a:buFont typeface="+mj-lt"/>
              <a:buAutoNum type="arabicPeriod"/>
            </a:pPr>
            <a:r>
              <a:rPr lang="en-US" dirty="0"/>
              <a:t>IEEE AP-S Student Design Contest</a:t>
            </a:r>
          </a:p>
          <a:p>
            <a:pPr marL="342900" indent="-342900">
              <a:buFont typeface="+mj-lt"/>
              <a:buAutoNum type="arabicPeriod"/>
            </a:pPr>
            <a:r>
              <a:rPr lang="en-US" dirty="0">
                <a:highlight>
                  <a:srgbClr val="FFFF00"/>
                </a:highlight>
              </a:rPr>
              <a:t>IEEE AP-S C.J. Reddy Travel Grant for Graduate Students</a:t>
            </a:r>
          </a:p>
          <a:p>
            <a:pPr marL="342900" indent="-342900">
              <a:buFont typeface="+mj-lt"/>
              <a:buAutoNum type="arabicPeriod"/>
            </a:pPr>
            <a:r>
              <a:rPr lang="en-US" dirty="0">
                <a:highlight>
                  <a:srgbClr val="FFFF00"/>
                </a:highlight>
              </a:rPr>
              <a:t>IEEE AP-S John Volakis Travel Grant for Graduate Students</a:t>
            </a:r>
          </a:p>
          <a:p>
            <a:pPr marL="342900" indent="-342900">
              <a:buFont typeface="+mj-lt"/>
              <a:buAutoNum type="arabicPeriod"/>
            </a:pPr>
            <a:r>
              <a:rPr lang="en-US" dirty="0"/>
              <a:t>IEEE AP-S Student Travel Grants </a:t>
            </a:r>
          </a:p>
        </p:txBody>
      </p:sp>
      <p:sp>
        <p:nvSpPr>
          <p:cNvPr id="12" name="TextBox 11">
            <a:extLst>
              <a:ext uri="{FF2B5EF4-FFF2-40B4-BE49-F238E27FC236}">
                <a16:creationId xmlns:a16="http://schemas.microsoft.com/office/drawing/2014/main" id="{FAC77C2C-CE1E-62A1-9ABE-E74383D48665}"/>
              </a:ext>
            </a:extLst>
          </p:cNvPr>
          <p:cNvSpPr txBox="1"/>
          <p:nvPr/>
        </p:nvSpPr>
        <p:spPr>
          <a:xfrm>
            <a:off x="840769" y="3911662"/>
            <a:ext cx="7462462" cy="307777"/>
          </a:xfrm>
          <a:prstGeom prst="rect">
            <a:avLst/>
          </a:prstGeom>
          <a:noFill/>
        </p:spPr>
        <p:txBody>
          <a:bodyPr wrap="square">
            <a:spAutoFit/>
          </a:bodyPr>
          <a:lstStyle/>
          <a:p>
            <a:r>
              <a:rPr lang="en-US" b="1" dirty="0">
                <a:solidFill>
                  <a:schemeClr val="bg2"/>
                </a:solidFill>
              </a:rPr>
              <a:t>CHAPTER</a:t>
            </a:r>
          </a:p>
        </p:txBody>
      </p:sp>
      <p:sp>
        <p:nvSpPr>
          <p:cNvPr id="13" name="TextBox 12">
            <a:extLst>
              <a:ext uri="{FF2B5EF4-FFF2-40B4-BE49-F238E27FC236}">
                <a16:creationId xmlns:a16="http://schemas.microsoft.com/office/drawing/2014/main" id="{7AA83E1D-6D8D-EB22-B07F-4A4FE712F899}"/>
              </a:ext>
            </a:extLst>
          </p:cNvPr>
          <p:cNvSpPr txBox="1"/>
          <p:nvPr/>
        </p:nvSpPr>
        <p:spPr>
          <a:xfrm>
            <a:off x="840769" y="4170906"/>
            <a:ext cx="4572000" cy="307777"/>
          </a:xfrm>
          <a:prstGeom prst="rect">
            <a:avLst/>
          </a:prstGeom>
          <a:noFill/>
        </p:spPr>
        <p:txBody>
          <a:bodyPr wrap="square">
            <a:spAutoFit/>
          </a:bodyPr>
          <a:lstStyle/>
          <a:p>
            <a:pPr marL="342900" indent="-342900">
              <a:buFont typeface="+mj-lt"/>
              <a:buAutoNum type="arabicPeriod"/>
            </a:pPr>
            <a:r>
              <a:rPr lang="en-US" dirty="0"/>
              <a:t>AP-S IEEE AP-S Chapter Award</a:t>
            </a:r>
          </a:p>
        </p:txBody>
      </p:sp>
    </p:spTree>
    <p:extLst>
      <p:ext uri="{BB962C8B-B14F-4D97-AF65-F5344CB8AC3E}">
        <p14:creationId xmlns:p14="http://schemas.microsoft.com/office/powerpoint/2010/main" val="656261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89299FD4-797A-34DE-1CCE-99F9211254C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20B2E1-7AD1-C114-A80D-4194842899B5}"/>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AP-S Talent Development Fund</a:t>
            </a:r>
          </a:p>
        </p:txBody>
      </p:sp>
      <p:sp>
        <p:nvSpPr>
          <p:cNvPr id="394" name="Google Shape;394;p17">
            <a:extLst>
              <a:ext uri="{FF2B5EF4-FFF2-40B4-BE49-F238E27FC236}">
                <a16:creationId xmlns:a16="http://schemas.microsoft.com/office/drawing/2014/main" id="{F6D054CB-49CF-1D1B-51E5-85F34EC4974C}"/>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marR="0" lvl="0" indent="0" algn="l" defTabSz="914378"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1" i="0" u="none" strike="noStrike" kern="0" cap="none" spc="0" normalizeH="0" baseline="0" noProof="0">
                <a:ln>
                  <a:noFill/>
                </a:ln>
                <a:solidFill>
                  <a:srgbClr val="002855"/>
                </a:solidFill>
                <a:effectLst/>
                <a:uLnTx/>
                <a:uFillTx/>
                <a:latin typeface="Open Sans ExtraBold"/>
                <a:ea typeface="Open Sans ExtraBold"/>
                <a:cs typeface="Open Sans ExtraBold"/>
                <a:sym typeface="Open Sans ExtraBold"/>
              </a:rPr>
              <a:pPr marL="0" marR="0" lvl="0" indent="0" algn="l" defTabSz="914378" rtl="0" eaLnBrk="1" fontAlgn="auto" latinLnBrk="0" hangingPunct="1">
                <a:lnSpc>
                  <a:spcPct val="100000"/>
                </a:lnSpc>
                <a:spcBef>
                  <a:spcPts val="0"/>
                </a:spcBef>
                <a:spcAft>
                  <a:spcPts val="0"/>
                </a:spcAft>
                <a:buClr>
                  <a:srgbClr val="000000"/>
                </a:buClr>
                <a:buSzPts val="800"/>
                <a:buFont typeface="Arial"/>
                <a:buNone/>
                <a:tabLst/>
                <a:defRPr/>
              </a:pPr>
              <a:t>15</a:t>
            </a:fld>
            <a:endParaRPr kumimoji="0" sz="800" b="1" i="0" u="none" strike="noStrike" kern="0" cap="none" spc="0" normalizeH="0" baseline="0" noProof="0">
              <a:ln>
                <a:noFill/>
              </a:ln>
              <a:solidFill>
                <a:srgbClr val="002855"/>
              </a:solidFill>
              <a:effectLst/>
              <a:uLnTx/>
              <a:uFillTx/>
              <a:latin typeface="Open Sans ExtraBold"/>
              <a:ea typeface="Open Sans ExtraBold"/>
              <a:cs typeface="Open Sans ExtraBold"/>
              <a:sym typeface="Open Sans ExtraBold"/>
            </a:endParaRPr>
          </a:p>
        </p:txBody>
      </p:sp>
      <p:sp>
        <p:nvSpPr>
          <p:cNvPr id="3" name="TextBox 2">
            <a:extLst>
              <a:ext uri="{FF2B5EF4-FFF2-40B4-BE49-F238E27FC236}">
                <a16:creationId xmlns:a16="http://schemas.microsoft.com/office/drawing/2014/main" id="{63257983-5E92-6DC7-8C32-00CD879DC6E2}"/>
              </a:ext>
            </a:extLst>
          </p:cNvPr>
          <p:cNvSpPr txBox="1"/>
          <p:nvPr/>
        </p:nvSpPr>
        <p:spPr>
          <a:xfrm>
            <a:off x="548708" y="2363700"/>
            <a:ext cx="6830427" cy="1600438"/>
          </a:xfrm>
          <a:prstGeom prst="rect">
            <a:avLst/>
          </a:prstGeom>
          <a:noFill/>
        </p:spPr>
        <p:txBody>
          <a:bodyPr wrap="square">
            <a:spAutoFit/>
          </a:bodyPr>
          <a:lstStyle/>
          <a:p>
            <a:pPr marL="285743" marR="0" lvl="0" indent="-285743" algn="l" defTabSz="91437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1" u="none" strike="noStrike" kern="0" cap="none" spc="0" normalizeH="0" baseline="0" noProof="0" dirty="0">
                <a:ln>
                  <a:noFill/>
                </a:ln>
                <a:solidFill>
                  <a:srgbClr val="000000"/>
                </a:solidFill>
                <a:effectLst/>
                <a:uLnTx/>
                <a:uFillTx/>
                <a:latin typeface="Arial"/>
                <a:ea typeface="+mn-ea"/>
                <a:cs typeface="Arial"/>
                <a:sym typeface="Arial"/>
              </a:rPr>
              <a:t>IEEE will match donations dollar for dollar, per IEEE Financial Operations guidelines, enabling AP-S to double its impact </a:t>
            </a:r>
          </a:p>
          <a:p>
            <a:pPr marL="285743" marR="0" lvl="0" indent="-285743" algn="l" defTabSz="91437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1" i="1" u="none" strike="noStrike" kern="0" cap="none" spc="0" normalizeH="0" baseline="0" noProof="0" dirty="0">
              <a:ln>
                <a:noFill/>
              </a:ln>
              <a:solidFill>
                <a:srgbClr val="000000"/>
              </a:solidFill>
              <a:effectLst/>
              <a:uLnTx/>
              <a:uFillTx/>
              <a:latin typeface="Arial"/>
              <a:ea typeface="+mn-ea"/>
              <a:cs typeface="Arial"/>
              <a:sym typeface="Arial"/>
            </a:endParaRPr>
          </a:p>
          <a:p>
            <a:pPr marL="285743" marR="0" lvl="0" indent="-285743" algn="l" defTabSz="914378"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1" u="none" strike="noStrike" kern="0" cap="none" spc="0" normalizeH="0" baseline="0" noProof="0" dirty="0">
                <a:ln>
                  <a:noFill/>
                </a:ln>
                <a:solidFill>
                  <a:srgbClr val="000000"/>
                </a:solidFill>
                <a:effectLst/>
                <a:uLnTx/>
                <a:uFillTx/>
                <a:latin typeface="Arial"/>
                <a:ea typeface="+mn-ea"/>
                <a:cs typeface="Arial"/>
                <a:sym typeface="Arial"/>
              </a:rPr>
              <a:t>The AP-S Talent Development Fund promises to generate Waves of Support to empower tomorrow’s innovators today, amplifying opportunities for tomorrow’s pioneers in the field, and paving the way for new and exciting exploration.</a:t>
            </a:r>
          </a:p>
        </p:txBody>
      </p:sp>
      <p:pic>
        <p:nvPicPr>
          <p:cNvPr id="4" name="Picture 3">
            <a:extLst>
              <a:ext uri="{FF2B5EF4-FFF2-40B4-BE49-F238E27FC236}">
                <a16:creationId xmlns:a16="http://schemas.microsoft.com/office/drawing/2014/main" id="{AB0FCB9A-9A31-F895-B1FF-60436BF04322}"/>
              </a:ext>
            </a:extLst>
          </p:cNvPr>
          <p:cNvPicPr>
            <a:picLocks noChangeAspect="1"/>
          </p:cNvPicPr>
          <p:nvPr/>
        </p:nvPicPr>
        <p:blipFill>
          <a:blip r:embed="rId3"/>
          <a:stretch>
            <a:fillRect/>
          </a:stretch>
        </p:blipFill>
        <p:spPr>
          <a:xfrm>
            <a:off x="548708" y="704835"/>
            <a:ext cx="6630831" cy="1459072"/>
          </a:xfrm>
          <a:prstGeom prst="rect">
            <a:avLst/>
          </a:prstGeom>
        </p:spPr>
      </p:pic>
      <p:pic>
        <p:nvPicPr>
          <p:cNvPr id="7" name="Picture 6">
            <a:extLst>
              <a:ext uri="{FF2B5EF4-FFF2-40B4-BE49-F238E27FC236}">
                <a16:creationId xmlns:a16="http://schemas.microsoft.com/office/drawing/2014/main" id="{F93B3249-54F0-F8CE-BAA8-3F414B04FBEC}"/>
              </a:ext>
            </a:extLst>
          </p:cNvPr>
          <p:cNvPicPr>
            <a:picLocks noChangeAspect="1"/>
          </p:cNvPicPr>
          <p:nvPr/>
        </p:nvPicPr>
        <p:blipFill>
          <a:blip r:embed="rId4"/>
          <a:stretch>
            <a:fillRect/>
          </a:stretch>
        </p:blipFill>
        <p:spPr>
          <a:xfrm>
            <a:off x="7379135" y="2205484"/>
            <a:ext cx="1700931" cy="2371550"/>
          </a:xfrm>
          <a:prstGeom prst="rect">
            <a:avLst/>
          </a:prstGeom>
        </p:spPr>
      </p:pic>
      <p:pic>
        <p:nvPicPr>
          <p:cNvPr id="10" name="Picture 9">
            <a:extLst>
              <a:ext uri="{FF2B5EF4-FFF2-40B4-BE49-F238E27FC236}">
                <a16:creationId xmlns:a16="http://schemas.microsoft.com/office/drawing/2014/main" id="{989FC955-BF51-1728-2057-F0AA713241AD}"/>
              </a:ext>
            </a:extLst>
          </p:cNvPr>
          <p:cNvPicPr>
            <a:picLocks noChangeAspect="1"/>
          </p:cNvPicPr>
          <p:nvPr/>
        </p:nvPicPr>
        <p:blipFill>
          <a:blip r:embed="rId5"/>
          <a:stretch>
            <a:fillRect/>
          </a:stretch>
        </p:blipFill>
        <p:spPr>
          <a:xfrm>
            <a:off x="7435758" y="704835"/>
            <a:ext cx="1587682" cy="1459072"/>
          </a:xfrm>
          <a:prstGeom prst="rect">
            <a:avLst/>
          </a:prstGeom>
        </p:spPr>
      </p:pic>
      <p:sp>
        <p:nvSpPr>
          <p:cNvPr id="15" name="TextBox 14">
            <a:extLst>
              <a:ext uri="{FF2B5EF4-FFF2-40B4-BE49-F238E27FC236}">
                <a16:creationId xmlns:a16="http://schemas.microsoft.com/office/drawing/2014/main" id="{1B045E64-C40A-4A07-97B5-D400B2695F40}"/>
              </a:ext>
            </a:extLst>
          </p:cNvPr>
          <p:cNvSpPr txBox="1"/>
          <p:nvPr/>
        </p:nvSpPr>
        <p:spPr>
          <a:xfrm>
            <a:off x="1115878" y="3984926"/>
            <a:ext cx="5990095" cy="307777"/>
          </a:xfrm>
          <a:prstGeom prst="rect">
            <a:avLst/>
          </a:prstGeom>
          <a:noFill/>
        </p:spPr>
        <p:txBody>
          <a:bodyPr wrap="square">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1400" b="1" i="1" u="none" strike="noStrike" kern="0" cap="none" spc="0" normalizeH="0" baseline="0" noProof="0" dirty="0">
                <a:ln>
                  <a:noFill/>
                </a:ln>
                <a:solidFill>
                  <a:srgbClr val="0000CC"/>
                </a:solidFill>
                <a:effectLst/>
                <a:uLnTx/>
                <a:uFillTx/>
                <a:latin typeface="Arial"/>
                <a:ea typeface="+mn-ea"/>
                <a:cs typeface="Arial"/>
                <a:sym typeface="Arial"/>
              </a:rPr>
              <a:t>https://ieeeaps.org/philanthropy/ieee-ap-s-talent-development-fund</a:t>
            </a:r>
          </a:p>
        </p:txBody>
      </p:sp>
    </p:spTree>
    <p:extLst>
      <p:ext uri="{BB962C8B-B14F-4D97-AF65-F5344CB8AC3E}">
        <p14:creationId xmlns:p14="http://schemas.microsoft.com/office/powerpoint/2010/main" val="2140611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CC6505B2-6AC1-1EC5-6F8A-F83082AAA09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6279CE-E07C-583F-DEE8-E3E0B9A1EE04}"/>
              </a:ext>
            </a:extLst>
          </p:cNvPr>
          <p:cNvSpPr>
            <a:spLocks noGrp="1"/>
          </p:cNvSpPr>
          <p:nvPr>
            <p:ph type="title"/>
          </p:nvPr>
        </p:nvSpPr>
        <p:spPr>
          <a:xfrm>
            <a:off x="231129" y="52745"/>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Impact of AP-S Talent Development Fund</a:t>
            </a:r>
          </a:p>
        </p:txBody>
      </p:sp>
      <p:sp>
        <p:nvSpPr>
          <p:cNvPr id="394" name="Google Shape;394;p17">
            <a:extLst>
              <a:ext uri="{FF2B5EF4-FFF2-40B4-BE49-F238E27FC236}">
                <a16:creationId xmlns:a16="http://schemas.microsoft.com/office/drawing/2014/main" id="{5432A655-307F-4861-F06A-DAF319405AF0}"/>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marR="0" lvl="0" indent="0" algn="l" defTabSz="914378"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1" i="0" u="none" strike="noStrike" kern="0" cap="none" spc="0" normalizeH="0" baseline="0" noProof="0">
                <a:ln>
                  <a:noFill/>
                </a:ln>
                <a:solidFill>
                  <a:srgbClr val="002855"/>
                </a:solidFill>
                <a:effectLst/>
                <a:uLnTx/>
                <a:uFillTx/>
                <a:latin typeface="Open Sans ExtraBold"/>
                <a:ea typeface="Open Sans ExtraBold"/>
                <a:cs typeface="Open Sans ExtraBold"/>
                <a:sym typeface="Open Sans ExtraBold"/>
              </a:rPr>
              <a:pPr marL="0" marR="0" lvl="0" indent="0" algn="l" defTabSz="914378" rtl="0" eaLnBrk="1" fontAlgn="auto" latinLnBrk="0" hangingPunct="1">
                <a:lnSpc>
                  <a:spcPct val="100000"/>
                </a:lnSpc>
                <a:spcBef>
                  <a:spcPts val="0"/>
                </a:spcBef>
                <a:spcAft>
                  <a:spcPts val="0"/>
                </a:spcAft>
                <a:buClr>
                  <a:srgbClr val="000000"/>
                </a:buClr>
                <a:buSzPts val="800"/>
                <a:buFont typeface="Arial"/>
                <a:buNone/>
                <a:tabLst/>
                <a:defRPr/>
              </a:pPr>
              <a:t>16</a:t>
            </a:fld>
            <a:endParaRPr kumimoji="0" sz="800" b="1" i="0" u="none" strike="noStrike" kern="0" cap="none" spc="0" normalizeH="0" baseline="0" noProof="0">
              <a:ln>
                <a:noFill/>
              </a:ln>
              <a:solidFill>
                <a:srgbClr val="002855"/>
              </a:solidFill>
              <a:effectLst/>
              <a:uLnTx/>
              <a:uFillTx/>
              <a:latin typeface="Open Sans ExtraBold"/>
              <a:ea typeface="Open Sans ExtraBold"/>
              <a:cs typeface="Open Sans ExtraBold"/>
              <a:sym typeface="Open Sans ExtraBold"/>
            </a:endParaRPr>
          </a:p>
        </p:txBody>
      </p:sp>
      <p:pic>
        <p:nvPicPr>
          <p:cNvPr id="6" name="Picture 5" descr="A person with a mustache wearing glasses&#10;&#10;AI-generated content may be incorrect.">
            <a:extLst>
              <a:ext uri="{FF2B5EF4-FFF2-40B4-BE49-F238E27FC236}">
                <a16:creationId xmlns:a16="http://schemas.microsoft.com/office/drawing/2014/main" id="{49D7BF47-D19D-1FA8-7CC7-EB716182BF95}"/>
              </a:ext>
            </a:extLst>
          </p:cNvPr>
          <p:cNvPicPr>
            <a:picLocks noChangeAspect="1"/>
          </p:cNvPicPr>
          <p:nvPr/>
        </p:nvPicPr>
        <p:blipFill>
          <a:blip r:embed="rId3"/>
          <a:stretch>
            <a:fillRect/>
          </a:stretch>
        </p:blipFill>
        <p:spPr>
          <a:xfrm>
            <a:off x="278801" y="1489092"/>
            <a:ext cx="1848666" cy="2081012"/>
          </a:xfrm>
          <a:prstGeom prst="rect">
            <a:avLst/>
          </a:prstGeom>
        </p:spPr>
      </p:pic>
      <p:sp>
        <p:nvSpPr>
          <p:cNvPr id="9" name="TextBox 8">
            <a:extLst>
              <a:ext uri="{FF2B5EF4-FFF2-40B4-BE49-F238E27FC236}">
                <a16:creationId xmlns:a16="http://schemas.microsoft.com/office/drawing/2014/main" id="{7F9B18A2-8918-AD94-74C8-440C26B18451}"/>
              </a:ext>
            </a:extLst>
          </p:cNvPr>
          <p:cNvSpPr txBox="1"/>
          <p:nvPr/>
        </p:nvSpPr>
        <p:spPr>
          <a:xfrm>
            <a:off x="183812" y="732464"/>
            <a:ext cx="2218425" cy="738664"/>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C00000"/>
                </a:solidFill>
                <a:effectLst/>
                <a:uLnTx/>
                <a:uFillTx/>
                <a:latin typeface="Arial"/>
                <a:ea typeface="+mn-ea"/>
                <a:cs typeface="Arial"/>
                <a:sym typeface="Arial"/>
              </a:rPr>
              <a:t>IEEE AP-S Leopold B. Felsen Research Grant in Electromagnetics</a:t>
            </a:r>
          </a:p>
        </p:txBody>
      </p:sp>
      <p:pic>
        <p:nvPicPr>
          <p:cNvPr id="11" name="Picture 10">
            <a:extLst>
              <a:ext uri="{FF2B5EF4-FFF2-40B4-BE49-F238E27FC236}">
                <a16:creationId xmlns:a16="http://schemas.microsoft.com/office/drawing/2014/main" id="{6E289C65-B64E-18C0-2A8C-D6D851BB9A63}"/>
              </a:ext>
            </a:extLst>
          </p:cNvPr>
          <p:cNvPicPr>
            <a:picLocks noChangeAspect="1"/>
          </p:cNvPicPr>
          <p:nvPr/>
        </p:nvPicPr>
        <p:blipFill>
          <a:blip r:embed="rId4"/>
          <a:stretch>
            <a:fillRect/>
          </a:stretch>
        </p:blipFill>
        <p:spPr>
          <a:xfrm>
            <a:off x="2612953" y="1489091"/>
            <a:ext cx="1878476" cy="2087670"/>
          </a:xfrm>
          <a:prstGeom prst="rect">
            <a:avLst/>
          </a:prstGeom>
        </p:spPr>
      </p:pic>
      <p:sp>
        <p:nvSpPr>
          <p:cNvPr id="13" name="TextBox 12">
            <a:extLst>
              <a:ext uri="{FF2B5EF4-FFF2-40B4-BE49-F238E27FC236}">
                <a16:creationId xmlns:a16="http://schemas.microsoft.com/office/drawing/2014/main" id="{ED23DC49-D836-2D95-5784-17776A5C4045}"/>
              </a:ext>
            </a:extLst>
          </p:cNvPr>
          <p:cNvSpPr txBox="1"/>
          <p:nvPr/>
        </p:nvSpPr>
        <p:spPr>
          <a:xfrm>
            <a:off x="2482808" y="732464"/>
            <a:ext cx="2138766" cy="738664"/>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C00000"/>
                </a:solidFill>
                <a:effectLst/>
                <a:uLnTx/>
                <a:uFillTx/>
                <a:latin typeface="Arial"/>
                <a:ea typeface="+mn-ea"/>
                <a:cs typeface="Arial"/>
                <a:sym typeface="Arial"/>
              </a:rPr>
              <a:t>IEEE AP-S John Volakis Travel Grant for Graduate Students</a:t>
            </a:r>
          </a:p>
        </p:txBody>
      </p:sp>
      <p:pic>
        <p:nvPicPr>
          <p:cNvPr id="14" name="Picture 13">
            <a:extLst>
              <a:ext uri="{FF2B5EF4-FFF2-40B4-BE49-F238E27FC236}">
                <a16:creationId xmlns:a16="http://schemas.microsoft.com/office/drawing/2014/main" id="{166F5252-E6AA-923D-C784-C7861C3741FB}"/>
              </a:ext>
            </a:extLst>
          </p:cNvPr>
          <p:cNvPicPr>
            <a:picLocks noChangeAspect="1"/>
          </p:cNvPicPr>
          <p:nvPr/>
        </p:nvPicPr>
        <p:blipFill>
          <a:blip r:embed="rId5"/>
          <a:stretch>
            <a:fillRect/>
          </a:stretch>
        </p:blipFill>
        <p:spPr>
          <a:xfrm>
            <a:off x="5084934" y="1489091"/>
            <a:ext cx="1560760" cy="2081013"/>
          </a:xfrm>
          <a:prstGeom prst="rect">
            <a:avLst/>
          </a:prstGeom>
        </p:spPr>
      </p:pic>
      <p:sp>
        <p:nvSpPr>
          <p:cNvPr id="17" name="TextBox 16">
            <a:extLst>
              <a:ext uri="{FF2B5EF4-FFF2-40B4-BE49-F238E27FC236}">
                <a16:creationId xmlns:a16="http://schemas.microsoft.com/office/drawing/2014/main" id="{1DA572A9-B6DA-E55F-E20C-3D87238A24D5}"/>
              </a:ext>
            </a:extLst>
          </p:cNvPr>
          <p:cNvSpPr txBox="1"/>
          <p:nvPr/>
        </p:nvSpPr>
        <p:spPr>
          <a:xfrm>
            <a:off x="4782717" y="732464"/>
            <a:ext cx="2078363" cy="738664"/>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C00000"/>
                </a:solidFill>
                <a:effectLst/>
                <a:uLnTx/>
                <a:uFillTx/>
                <a:latin typeface="Arial"/>
                <a:ea typeface="+mn-ea"/>
                <a:cs typeface="Arial"/>
                <a:sym typeface="Arial"/>
              </a:rPr>
              <a:t>IEEE AP-S C. J. Reddy Travel Grant for Graduate Students</a:t>
            </a:r>
          </a:p>
        </p:txBody>
      </p:sp>
      <p:pic>
        <p:nvPicPr>
          <p:cNvPr id="18" name="Picture 17">
            <a:extLst>
              <a:ext uri="{FF2B5EF4-FFF2-40B4-BE49-F238E27FC236}">
                <a16:creationId xmlns:a16="http://schemas.microsoft.com/office/drawing/2014/main" id="{E0D82367-2D35-8ED8-5BB6-F626362A2368}"/>
              </a:ext>
            </a:extLst>
          </p:cNvPr>
          <p:cNvPicPr>
            <a:picLocks noChangeAspect="1"/>
          </p:cNvPicPr>
          <p:nvPr/>
        </p:nvPicPr>
        <p:blipFill>
          <a:blip r:embed="rId6"/>
          <a:stretch>
            <a:fillRect/>
          </a:stretch>
        </p:blipFill>
        <p:spPr>
          <a:xfrm>
            <a:off x="7149389" y="1489091"/>
            <a:ext cx="1351432" cy="2145024"/>
          </a:xfrm>
          <a:prstGeom prst="rect">
            <a:avLst/>
          </a:prstGeom>
        </p:spPr>
      </p:pic>
      <p:sp>
        <p:nvSpPr>
          <p:cNvPr id="20" name="TextBox 19">
            <a:extLst>
              <a:ext uri="{FF2B5EF4-FFF2-40B4-BE49-F238E27FC236}">
                <a16:creationId xmlns:a16="http://schemas.microsoft.com/office/drawing/2014/main" id="{8A77626F-D4F3-DD83-F412-8B973D8F8035}"/>
              </a:ext>
            </a:extLst>
          </p:cNvPr>
          <p:cNvSpPr txBox="1"/>
          <p:nvPr/>
        </p:nvSpPr>
        <p:spPr>
          <a:xfrm>
            <a:off x="6901416" y="732463"/>
            <a:ext cx="2416145" cy="738664"/>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C00000"/>
                </a:solidFill>
                <a:effectLst/>
                <a:uLnTx/>
                <a:uFillTx/>
                <a:latin typeface="Arial"/>
                <a:ea typeface="+mn-ea"/>
                <a:cs typeface="Arial"/>
                <a:sym typeface="Arial"/>
              </a:rPr>
              <a:t>IEEE AP-S Acharya Jagadish Chandra Bose Paper Award</a:t>
            </a:r>
          </a:p>
        </p:txBody>
      </p:sp>
      <p:sp>
        <p:nvSpPr>
          <p:cNvPr id="22" name="TextBox 21">
            <a:extLst>
              <a:ext uri="{FF2B5EF4-FFF2-40B4-BE49-F238E27FC236}">
                <a16:creationId xmlns:a16="http://schemas.microsoft.com/office/drawing/2014/main" id="{E518239D-79C9-3E3D-72B2-C83552D67BBC}"/>
              </a:ext>
            </a:extLst>
          </p:cNvPr>
          <p:cNvSpPr txBox="1"/>
          <p:nvPr/>
        </p:nvSpPr>
        <p:spPr>
          <a:xfrm>
            <a:off x="183812" y="3594726"/>
            <a:ext cx="1791336" cy="923330"/>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0000CC"/>
                </a:solidFill>
                <a:effectLst/>
                <a:uLnTx/>
                <a:uFillTx/>
                <a:latin typeface="Arial"/>
                <a:ea typeface="+mn-ea"/>
                <a:cs typeface="Arial"/>
                <a:sym typeface="Arial"/>
              </a:rPr>
              <a:t>Instituted through a donation from the Felsen Family to keep alive the memory and scientific legacy of Professor Leopold. B. Felsen (1924-2005),</a:t>
            </a:r>
          </a:p>
        </p:txBody>
      </p:sp>
      <p:sp>
        <p:nvSpPr>
          <p:cNvPr id="23" name="TextBox 22">
            <a:extLst>
              <a:ext uri="{FF2B5EF4-FFF2-40B4-BE49-F238E27FC236}">
                <a16:creationId xmlns:a16="http://schemas.microsoft.com/office/drawing/2014/main" id="{FBADBE1D-9F97-B953-4AC6-3AC689C62DEA}"/>
              </a:ext>
            </a:extLst>
          </p:cNvPr>
          <p:cNvSpPr txBox="1"/>
          <p:nvPr/>
        </p:nvSpPr>
        <p:spPr>
          <a:xfrm>
            <a:off x="2478843" y="3594725"/>
            <a:ext cx="2363494" cy="923330"/>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0000CC"/>
                </a:solidFill>
                <a:effectLst/>
                <a:uLnTx/>
                <a:uFillTx/>
                <a:latin typeface="Arial"/>
                <a:ea typeface="+mn-ea"/>
                <a:cs typeface="Arial"/>
                <a:sym typeface="Arial"/>
              </a:rPr>
              <a:t>Instituted through a donation from Prof. John Volakis and his past graduate students to honor Dr. John Volakis for his distinguished contributions to the fields of antennas and propagation as</a:t>
            </a:r>
          </a:p>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0000CC"/>
                </a:solidFill>
                <a:effectLst/>
                <a:uLnTx/>
                <a:uFillTx/>
                <a:latin typeface="Arial"/>
                <a:ea typeface="+mn-ea"/>
                <a:cs typeface="Arial"/>
                <a:sym typeface="Arial"/>
              </a:rPr>
              <a:t>well as his exemplary mentorship. </a:t>
            </a:r>
          </a:p>
        </p:txBody>
      </p:sp>
      <p:sp>
        <p:nvSpPr>
          <p:cNvPr id="24" name="TextBox 23">
            <a:extLst>
              <a:ext uri="{FF2B5EF4-FFF2-40B4-BE49-F238E27FC236}">
                <a16:creationId xmlns:a16="http://schemas.microsoft.com/office/drawing/2014/main" id="{DD99AAEF-B60F-0493-221B-43370A7D99DC}"/>
              </a:ext>
            </a:extLst>
          </p:cNvPr>
          <p:cNvSpPr txBox="1"/>
          <p:nvPr/>
        </p:nvSpPr>
        <p:spPr>
          <a:xfrm>
            <a:off x="4924497" y="3594725"/>
            <a:ext cx="2078363" cy="923330"/>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0000CC"/>
                </a:solidFill>
                <a:effectLst/>
                <a:uLnTx/>
                <a:uFillTx/>
                <a:latin typeface="Arial"/>
                <a:ea typeface="+mn-ea"/>
                <a:cs typeface="Arial"/>
                <a:sym typeface="Arial"/>
              </a:rPr>
              <a:t>Instituted through a donation from Dr. C. J. Reddy in 2019 via IEEE Foundation and now part of the AP-S TDF. With matched funds, number of travel grants increased from 6 to 10 !!</a:t>
            </a:r>
          </a:p>
        </p:txBody>
      </p:sp>
      <p:sp>
        <p:nvSpPr>
          <p:cNvPr id="25" name="TextBox 24">
            <a:extLst>
              <a:ext uri="{FF2B5EF4-FFF2-40B4-BE49-F238E27FC236}">
                <a16:creationId xmlns:a16="http://schemas.microsoft.com/office/drawing/2014/main" id="{34E643E4-EBBE-6CA0-ECC7-6B23665D4BE0}"/>
              </a:ext>
            </a:extLst>
          </p:cNvPr>
          <p:cNvSpPr txBox="1"/>
          <p:nvPr/>
        </p:nvSpPr>
        <p:spPr>
          <a:xfrm>
            <a:off x="7023812" y="3652080"/>
            <a:ext cx="2078363" cy="784830"/>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0000CC"/>
                </a:solidFill>
                <a:effectLst/>
                <a:uLnTx/>
                <a:uFillTx/>
                <a:latin typeface="Arial"/>
                <a:ea typeface="+mn-ea"/>
                <a:cs typeface="Arial"/>
                <a:sym typeface="Arial"/>
              </a:rPr>
              <a:t>Instituted through a donation from Dr. C. J. Reddy to honor Acharya Jagadish Chandra Bose who was the first to conduct millimeter wave experiments in 1894 in India. </a:t>
            </a:r>
          </a:p>
        </p:txBody>
      </p:sp>
    </p:spTree>
    <p:extLst>
      <p:ext uri="{BB962C8B-B14F-4D97-AF65-F5344CB8AC3E}">
        <p14:creationId xmlns:p14="http://schemas.microsoft.com/office/powerpoint/2010/main" val="2474025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6B52742B-87BC-ED12-53AF-C503035E6C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D16BD2-AA66-B887-A29F-2F0C3FAD5B69}"/>
              </a:ext>
            </a:extLst>
          </p:cNvPr>
          <p:cNvSpPr>
            <a:spLocks noGrp="1"/>
          </p:cNvSpPr>
          <p:nvPr>
            <p:ph type="title"/>
          </p:nvPr>
        </p:nvSpPr>
        <p:spPr>
          <a:xfrm>
            <a:off x="231129" y="52745"/>
            <a:ext cx="8520600" cy="572700"/>
          </a:xfrm>
        </p:spPr>
        <p:txBody>
          <a:bodyPr>
            <a:no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AP-S Conferences – 2026 IEEE AP-S/URSI</a:t>
            </a:r>
          </a:p>
        </p:txBody>
      </p:sp>
      <p:sp>
        <p:nvSpPr>
          <p:cNvPr id="394" name="Google Shape;394;p17">
            <a:extLst>
              <a:ext uri="{FF2B5EF4-FFF2-40B4-BE49-F238E27FC236}">
                <a16:creationId xmlns:a16="http://schemas.microsoft.com/office/drawing/2014/main" id="{C8DC3330-21CF-76A0-E945-210AB8A353CA}"/>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17</a:t>
            </a:fld>
            <a:endParaRPr/>
          </a:p>
        </p:txBody>
      </p:sp>
      <p:sp>
        <p:nvSpPr>
          <p:cNvPr id="12" name="TextBox 11">
            <a:extLst>
              <a:ext uri="{FF2B5EF4-FFF2-40B4-BE49-F238E27FC236}">
                <a16:creationId xmlns:a16="http://schemas.microsoft.com/office/drawing/2014/main" id="{B35F9717-2922-7132-1B66-9D57A6DC18A1}"/>
              </a:ext>
            </a:extLst>
          </p:cNvPr>
          <p:cNvSpPr txBox="1"/>
          <p:nvPr/>
        </p:nvSpPr>
        <p:spPr>
          <a:xfrm>
            <a:off x="0" y="4109718"/>
            <a:ext cx="9144000" cy="461665"/>
          </a:xfrm>
          <a:prstGeom prst="rect">
            <a:avLst/>
          </a:prstGeom>
          <a:noFill/>
        </p:spPr>
        <p:txBody>
          <a:bodyPr wrap="square">
            <a:spAutoFit/>
          </a:bodyPr>
          <a:lstStyle/>
          <a:p>
            <a:pPr algn="ctr"/>
            <a:r>
              <a:rPr lang="en-US" sz="2400" b="1" dirty="0">
                <a:solidFill>
                  <a:srgbClr val="0000CC"/>
                </a:solidFill>
                <a:hlinkClick r:id="rId3"/>
              </a:rPr>
              <a:t>https://2026.apsursi.org/</a:t>
            </a:r>
            <a:endParaRPr lang="en-US" sz="2400" b="1" dirty="0">
              <a:solidFill>
                <a:srgbClr val="0000CC"/>
              </a:solidFill>
            </a:endParaRPr>
          </a:p>
        </p:txBody>
      </p:sp>
      <p:pic>
        <p:nvPicPr>
          <p:cNvPr id="2" name="Picture 1">
            <a:extLst>
              <a:ext uri="{FF2B5EF4-FFF2-40B4-BE49-F238E27FC236}">
                <a16:creationId xmlns:a16="http://schemas.microsoft.com/office/drawing/2014/main" id="{E4E5F734-4BC8-EBA7-E795-1697205ABCF0}"/>
              </a:ext>
            </a:extLst>
          </p:cNvPr>
          <p:cNvPicPr>
            <a:picLocks noChangeAspect="1"/>
          </p:cNvPicPr>
          <p:nvPr/>
        </p:nvPicPr>
        <p:blipFill>
          <a:blip r:embed="rId4"/>
          <a:stretch>
            <a:fillRect/>
          </a:stretch>
        </p:blipFill>
        <p:spPr>
          <a:xfrm>
            <a:off x="0" y="724901"/>
            <a:ext cx="9144000" cy="3139433"/>
          </a:xfrm>
          <a:prstGeom prst="rect">
            <a:avLst/>
          </a:prstGeom>
        </p:spPr>
      </p:pic>
    </p:spTree>
    <p:extLst>
      <p:ext uri="{BB962C8B-B14F-4D97-AF65-F5344CB8AC3E}">
        <p14:creationId xmlns:p14="http://schemas.microsoft.com/office/powerpoint/2010/main" val="2231828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5D2D3402-850F-33BB-8186-3E757EE7533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3F844B-728C-9386-0D62-257BE634BAAD}"/>
              </a:ext>
            </a:extLst>
          </p:cNvPr>
          <p:cNvSpPr>
            <a:spLocks noGrp="1"/>
          </p:cNvSpPr>
          <p:nvPr>
            <p:ph type="title"/>
          </p:nvPr>
        </p:nvSpPr>
        <p:spPr>
          <a:xfrm>
            <a:off x="231129" y="52745"/>
            <a:ext cx="8520600" cy="572700"/>
          </a:xfrm>
        </p:spPr>
        <p:txBody>
          <a:bodyPr>
            <a:no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Follow IEEE AP-S on LinkedIn</a:t>
            </a:r>
          </a:p>
        </p:txBody>
      </p:sp>
      <p:sp>
        <p:nvSpPr>
          <p:cNvPr id="394" name="Google Shape;394;p17">
            <a:extLst>
              <a:ext uri="{FF2B5EF4-FFF2-40B4-BE49-F238E27FC236}">
                <a16:creationId xmlns:a16="http://schemas.microsoft.com/office/drawing/2014/main" id="{17440F3D-6F6F-4722-814E-55390258F074}"/>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18</a:t>
            </a:fld>
            <a:endParaRPr/>
          </a:p>
        </p:txBody>
      </p:sp>
      <p:sp>
        <p:nvSpPr>
          <p:cNvPr id="3" name="TextBox 2">
            <a:extLst>
              <a:ext uri="{FF2B5EF4-FFF2-40B4-BE49-F238E27FC236}">
                <a16:creationId xmlns:a16="http://schemas.microsoft.com/office/drawing/2014/main" id="{3D6B421C-95DA-A05C-20FD-47B725468C2E}"/>
              </a:ext>
            </a:extLst>
          </p:cNvPr>
          <p:cNvSpPr txBox="1"/>
          <p:nvPr/>
        </p:nvSpPr>
        <p:spPr>
          <a:xfrm>
            <a:off x="2533972" y="4293547"/>
            <a:ext cx="4572000" cy="523220"/>
          </a:xfrm>
          <a:prstGeom prst="rect">
            <a:avLst/>
          </a:prstGeom>
          <a:noFill/>
        </p:spPr>
        <p:txBody>
          <a:bodyPr wrap="square">
            <a:spAutoFit/>
          </a:bodyPr>
          <a:lstStyle/>
          <a:p>
            <a:pPr algn="ctr" defTabSz="1217860" eaLnBrk="0" fontAlgn="base" hangingPunct="0">
              <a:spcBef>
                <a:spcPct val="0"/>
              </a:spcBef>
              <a:spcAft>
                <a:spcPct val="0"/>
              </a:spcAft>
              <a:buClrTx/>
            </a:pPr>
            <a:r>
              <a:rPr lang="en-US" sz="2800" b="1" kern="1200" dirty="0">
                <a:solidFill>
                  <a:srgbClr val="0033CC"/>
                </a:solidFill>
                <a:latin typeface="Calibri" charset="0"/>
                <a:ea typeface="+mn-ea"/>
                <a:cs typeface="+mn-cs"/>
              </a:rPr>
              <a:t>https://ieeeaps.org/</a:t>
            </a:r>
          </a:p>
        </p:txBody>
      </p:sp>
      <p:pic>
        <p:nvPicPr>
          <p:cNvPr id="2" name="Picture 1">
            <a:extLst>
              <a:ext uri="{FF2B5EF4-FFF2-40B4-BE49-F238E27FC236}">
                <a16:creationId xmlns:a16="http://schemas.microsoft.com/office/drawing/2014/main" id="{C2FD1DE9-70F4-B22E-DC56-1B4325E2D736}"/>
              </a:ext>
            </a:extLst>
          </p:cNvPr>
          <p:cNvPicPr>
            <a:picLocks noChangeAspect="1"/>
          </p:cNvPicPr>
          <p:nvPr/>
        </p:nvPicPr>
        <p:blipFill>
          <a:blip r:embed="rId3"/>
          <a:stretch>
            <a:fillRect/>
          </a:stretch>
        </p:blipFill>
        <p:spPr>
          <a:xfrm>
            <a:off x="6536200" y="751394"/>
            <a:ext cx="2456901" cy="2426418"/>
          </a:xfrm>
          <a:prstGeom prst="rect">
            <a:avLst/>
          </a:prstGeom>
        </p:spPr>
      </p:pic>
      <p:sp>
        <p:nvSpPr>
          <p:cNvPr id="4" name="TextBox 3">
            <a:extLst>
              <a:ext uri="{FF2B5EF4-FFF2-40B4-BE49-F238E27FC236}">
                <a16:creationId xmlns:a16="http://schemas.microsoft.com/office/drawing/2014/main" id="{16AFF4F9-0052-053A-2081-691E69B7287D}"/>
              </a:ext>
            </a:extLst>
          </p:cNvPr>
          <p:cNvSpPr txBox="1"/>
          <p:nvPr/>
        </p:nvSpPr>
        <p:spPr>
          <a:xfrm>
            <a:off x="1241127" y="3504170"/>
            <a:ext cx="7157690" cy="522772"/>
          </a:xfrm>
          <a:prstGeom prst="rect">
            <a:avLst/>
          </a:prstGeom>
          <a:noFill/>
          <a:ln w="28575">
            <a:solidFill>
              <a:srgbClr val="FF0000"/>
            </a:solidFill>
          </a:ln>
        </p:spPr>
        <p:txBody>
          <a:bodyPr wrap="square">
            <a:spAutoFit/>
          </a:bodyPr>
          <a:lstStyle/>
          <a:p>
            <a:pPr defTabSz="1217860">
              <a:buClrTx/>
              <a:defRPr/>
            </a:pPr>
            <a:r>
              <a:rPr lang="en-US" sz="2797" b="1" i="1" kern="1200" dirty="0">
                <a:solidFill>
                  <a:srgbClr val="0000FF"/>
                </a:solidFill>
                <a:latin typeface="Calibri" panose="020F0502020204030204"/>
                <a:ea typeface="+mn-ea"/>
                <a:cs typeface="+mn-cs"/>
              </a:rPr>
              <a:t>https://www.linkedin.com/company/ieeeaps/</a:t>
            </a:r>
          </a:p>
        </p:txBody>
      </p:sp>
      <p:pic>
        <p:nvPicPr>
          <p:cNvPr id="7" name="Picture 6">
            <a:extLst>
              <a:ext uri="{FF2B5EF4-FFF2-40B4-BE49-F238E27FC236}">
                <a16:creationId xmlns:a16="http://schemas.microsoft.com/office/drawing/2014/main" id="{C54C0F67-C6F1-C185-3921-8F4229EC90E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5689" y="3436062"/>
            <a:ext cx="658988" cy="658988"/>
          </a:xfrm>
          <a:prstGeom prst="rect">
            <a:avLst/>
          </a:prstGeom>
        </p:spPr>
      </p:pic>
      <p:pic>
        <p:nvPicPr>
          <p:cNvPr id="10" name="Picture 9" descr="A group of satellite dishes&#10;&#10;AI-generated content may be incorrect.">
            <a:extLst>
              <a:ext uri="{FF2B5EF4-FFF2-40B4-BE49-F238E27FC236}">
                <a16:creationId xmlns:a16="http://schemas.microsoft.com/office/drawing/2014/main" id="{03073A51-5DE5-B00F-A1FC-708EE598C0CA}"/>
              </a:ext>
            </a:extLst>
          </p:cNvPr>
          <p:cNvPicPr>
            <a:picLocks noChangeAspect="1"/>
          </p:cNvPicPr>
          <p:nvPr/>
        </p:nvPicPr>
        <p:blipFill>
          <a:blip r:embed="rId5"/>
          <a:stretch>
            <a:fillRect/>
          </a:stretch>
        </p:blipFill>
        <p:spPr>
          <a:xfrm>
            <a:off x="455717" y="881301"/>
            <a:ext cx="5920007" cy="2179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9993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4CA2A8-C9D4-D560-63F1-06B2552C38EE}"/>
              </a:ext>
            </a:extLst>
          </p:cNvPr>
          <p:cNvSpPr>
            <a:spLocks noGrp="1"/>
          </p:cNvSpPr>
          <p:nvPr>
            <p:ph type="sldNum" idx="12"/>
          </p:nvPr>
        </p:nvSpPr>
        <p:spPr/>
        <p:txBody>
          <a:bodyPr/>
          <a:lstStyle/>
          <a:p>
            <a:fld id="{00000000-1234-1234-1234-123412341234}" type="slidenum">
              <a:rPr lang="en" smtClean="0"/>
              <a:pPr/>
              <a:t>19</a:t>
            </a:fld>
            <a:endParaRPr lang="en"/>
          </a:p>
        </p:txBody>
      </p:sp>
      <p:pic>
        <p:nvPicPr>
          <p:cNvPr id="6" name="Picture 5">
            <a:extLst>
              <a:ext uri="{FF2B5EF4-FFF2-40B4-BE49-F238E27FC236}">
                <a16:creationId xmlns:a16="http://schemas.microsoft.com/office/drawing/2014/main" id="{BCA21E9A-8440-8D52-A73F-9DC6D33E9819}"/>
              </a:ext>
            </a:extLst>
          </p:cNvPr>
          <p:cNvPicPr>
            <a:picLocks noChangeAspect="1"/>
          </p:cNvPicPr>
          <p:nvPr/>
        </p:nvPicPr>
        <p:blipFill>
          <a:blip r:embed="rId2"/>
          <a:stretch>
            <a:fillRect/>
          </a:stretch>
        </p:blipFill>
        <p:spPr>
          <a:xfrm>
            <a:off x="5608901" y="238259"/>
            <a:ext cx="3054960" cy="4074553"/>
          </a:xfrm>
          <a:prstGeom prst="rect">
            <a:avLst/>
          </a:prstGeom>
        </p:spPr>
      </p:pic>
      <p:pic>
        <p:nvPicPr>
          <p:cNvPr id="8" name="Picture 7">
            <a:extLst>
              <a:ext uri="{FF2B5EF4-FFF2-40B4-BE49-F238E27FC236}">
                <a16:creationId xmlns:a16="http://schemas.microsoft.com/office/drawing/2014/main" id="{472089FD-D28D-EA80-053F-9E5C5A660AA7}"/>
              </a:ext>
            </a:extLst>
          </p:cNvPr>
          <p:cNvPicPr>
            <a:picLocks noChangeAspect="1"/>
          </p:cNvPicPr>
          <p:nvPr/>
        </p:nvPicPr>
        <p:blipFill>
          <a:blip r:embed="rId3"/>
          <a:stretch>
            <a:fillRect/>
          </a:stretch>
        </p:blipFill>
        <p:spPr>
          <a:xfrm>
            <a:off x="631445" y="238259"/>
            <a:ext cx="3117726" cy="4158266"/>
          </a:xfrm>
          <a:prstGeom prst="rect">
            <a:avLst/>
          </a:prstGeom>
        </p:spPr>
      </p:pic>
      <p:pic>
        <p:nvPicPr>
          <p:cNvPr id="10" name="Picture 9">
            <a:extLst>
              <a:ext uri="{FF2B5EF4-FFF2-40B4-BE49-F238E27FC236}">
                <a16:creationId xmlns:a16="http://schemas.microsoft.com/office/drawing/2014/main" id="{BBA870AA-C8E8-4B21-7E10-2D61B618665A}"/>
              </a:ext>
            </a:extLst>
          </p:cNvPr>
          <p:cNvPicPr>
            <a:picLocks noChangeAspect="1"/>
          </p:cNvPicPr>
          <p:nvPr/>
        </p:nvPicPr>
        <p:blipFill>
          <a:blip r:embed="rId4"/>
          <a:stretch>
            <a:fillRect/>
          </a:stretch>
        </p:blipFill>
        <p:spPr>
          <a:xfrm>
            <a:off x="3828241" y="1886754"/>
            <a:ext cx="1701589" cy="1268815"/>
          </a:xfrm>
          <a:prstGeom prst="rect">
            <a:avLst/>
          </a:prstGeom>
        </p:spPr>
      </p:pic>
    </p:spTree>
    <p:extLst>
      <p:ext uri="{BB962C8B-B14F-4D97-AF65-F5344CB8AC3E}">
        <p14:creationId xmlns:p14="http://schemas.microsoft.com/office/powerpoint/2010/main" val="3766125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FF474B64-EEAC-1D50-889A-5B9365C55D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9F25B49-4DA2-3468-77FA-B3998858ED6E}"/>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IEEE Antennas and Propagation Society</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963BC430-CE9A-F1DB-7004-14048BEAFCF2}"/>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2</a:t>
            </a:fld>
            <a:endParaRPr/>
          </a:p>
        </p:txBody>
      </p:sp>
      <p:sp>
        <p:nvSpPr>
          <p:cNvPr id="3" name="TextBox 2">
            <a:extLst>
              <a:ext uri="{FF2B5EF4-FFF2-40B4-BE49-F238E27FC236}">
                <a16:creationId xmlns:a16="http://schemas.microsoft.com/office/drawing/2014/main" id="{643E1188-E030-0778-5478-330229ACB700}"/>
              </a:ext>
            </a:extLst>
          </p:cNvPr>
          <p:cNvSpPr txBox="1"/>
          <p:nvPr/>
        </p:nvSpPr>
        <p:spPr>
          <a:xfrm>
            <a:off x="448871" y="2664998"/>
            <a:ext cx="8246258" cy="1508105"/>
          </a:xfrm>
          <a:prstGeom prst="rect">
            <a:avLst/>
          </a:prstGeom>
          <a:noFill/>
          <a:ln w="76200">
            <a:solidFill>
              <a:srgbClr val="0000CC"/>
            </a:solidFill>
          </a:ln>
        </p:spPr>
        <p:txBody>
          <a:bodyPr wrap="square">
            <a:spAutoFit/>
          </a:bodyPr>
          <a:lstStyle/>
          <a:p>
            <a:pPr algn="ctr"/>
            <a:r>
              <a:rPr lang="en-US" sz="3200" b="1" dirty="0"/>
              <a:t>Mission </a:t>
            </a:r>
          </a:p>
          <a:p>
            <a:r>
              <a:rPr lang="en-US" sz="2000" b="1" i="1" dirty="0">
                <a:solidFill>
                  <a:schemeClr val="bg2"/>
                </a:solidFill>
              </a:rPr>
              <a:t>AP-S’s core purpose is to foster antennas, propagation and electromagnetics theory, technology, applications innovation and excellence for the benefit of humanity.</a:t>
            </a:r>
          </a:p>
        </p:txBody>
      </p:sp>
      <p:pic>
        <p:nvPicPr>
          <p:cNvPr id="1026" name="Picture 2">
            <a:extLst>
              <a:ext uri="{FF2B5EF4-FFF2-40B4-BE49-F238E27FC236}">
                <a16:creationId xmlns:a16="http://schemas.microsoft.com/office/drawing/2014/main" id="{BF6E5AFF-E8EF-F1FD-90DD-59DF1DD561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4" t="7849" r="3183" b="10254"/>
          <a:stretch>
            <a:fillRect/>
          </a:stretch>
        </p:blipFill>
        <p:spPr bwMode="auto">
          <a:xfrm>
            <a:off x="1543145" y="859544"/>
            <a:ext cx="5801934" cy="155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692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3374EB63-68B2-86D8-A64E-EEFB72F2B1C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F64930-D1F9-07A2-D993-B8AC031098BC}"/>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75</a:t>
            </a:r>
            <a:r>
              <a:rPr lang="en-US" sz="3600" baseline="30000" dirty="0">
                <a:latin typeface="Calibri" panose="020F0502020204030204" pitchFamily="34" charset="0"/>
                <a:ea typeface="Calibri" panose="020F0502020204030204" pitchFamily="34" charset="0"/>
                <a:cs typeface="Calibri" panose="020F0502020204030204" pitchFamily="34" charset="0"/>
              </a:rPr>
              <a:t>th</a:t>
            </a:r>
            <a:r>
              <a:rPr lang="en-US" sz="3600" dirty="0">
                <a:latin typeface="Calibri" panose="020F0502020204030204" pitchFamily="34" charset="0"/>
                <a:ea typeface="Calibri" panose="020F0502020204030204" pitchFamily="34" charset="0"/>
                <a:cs typeface="Calibri" panose="020F0502020204030204" pitchFamily="34" charset="0"/>
              </a:rPr>
              <a:t> Anniversary (1949-2024)</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70044995-05FC-AF4B-AD39-3936156E0004}"/>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3</a:t>
            </a:fld>
            <a:endParaRPr/>
          </a:p>
        </p:txBody>
      </p:sp>
      <p:pic>
        <p:nvPicPr>
          <p:cNvPr id="2" name="Picture 1" descr="A cake with a logo on it&#10;&#10;Description automatically generated">
            <a:extLst>
              <a:ext uri="{FF2B5EF4-FFF2-40B4-BE49-F238E27FC236}">
                <a16:creationId xmlns:a16="http://schemas.microsoft.com/office/drawing/2014/main" id="{9CE944F9-A2B0-D815-37F0-8B62311EC806}"/>
              </a:ext>
            </a:extLst>
          </p:cNvPr>
          <p:cNvPicPr>
            <a:picLocks noChangeAspect="1"/>
          </p:cNvPicPr>
          <p:nvPr/>
        </p:nvPicPr>
        <p:blipFill rotWithShape="1">
          <a:blip r:embed="rId3"/>
          <a:srcRect l="4909" t="17347" r="3616" b="21455"/>
          <a:stretch/>
        </p:blipFill>
        <p:spPr>
          <a:xfrm>
            <a:off x="2983273" y="2420856"/>
            <a:ext cx="4206969" cy="2110917"/>
          </a:xfrm>
          <a:prstGeom prst="rect">
            <a:avLst/>
          </a:prstGeom>
        </p:spPr>
      </p:pic>
      <p:pic>
        <p:nvPicPr>
          <p:cNvPr id="6" name="Picture 5">
            <a:extLst>
              <a:ext uri="{FF2B5EF4-FFF2-40B4-BE49-F238E27FC236}">
                <a16:creationId xmlns:a16="http://schemas.microsoft.com/office/drawing/2014/main" id="{FDD68C29-7910-4439-E713-B5DFD4E89232}"/>
              </a:ext>
            </a:extLst>
          </p:cNvPr>
          <p:cNvPicPr>
            <a:picLocks noChangeAspect="1"/>
          </p:cNvPicPr>
          <p:nvPr/>
        </p:nvPicPr>
        <p:blipFill rotWithShape="1">
          <a:blip r:embed="rId4"/>
          <a:srcRect b="5059"/>
          <a:stretch/>
        </p:blipFill>
        <p:spPr>
          <a:xfrm>
            <a:off x="285420" y="643078"/>
            <a:ext cx="2086605" cy="2633993"/>
          </a:xfrm>
          <a:prstGeom prst="rect">
            <a:avLst/>
          </a:prstGeom>
        </p:spPr>
      </p:pic>
      <p:sp>
        <p:nvSpPr>
          <p:cNvPr id="7" name="TextBox 6">
            <a:extLst>
              <a:ext uri="{FF2B5EF4-FFF2-40B4-BE49-F238E27FC236}">
                <a16:creationId xmlns:a16="http://schemas.microsoft.com/office/drawing/2014/main" id="{2EB715F7-C0CD-8F3F-C77F-A6928EBFB5A2}"/>
              </a:ext>
            </a:extLst>
          </p:cNvPr>
          <p:cNvSpPr txBox="1"/>
          <p:nvPr/>
        </p:nvSpPr>
        <p:spPr>
          <a:xfrm>
            <a:off x="2505946" y="854572"/>
            <a:ext cx="3149031" cy="1323439"/>
          </a:xfrm>
          <a:prstGeom prst="rect">
            <a:avLst/>
          </a:prstGeom>
          <a:ln w="38100">
            <a:solidFill>
              <a:schemeClr val="bg2"/>
            </a:solidFill>
          </a:ln>
        </p:spPr>
        <p:txBody>
          <a:bodyPr wrap="square" rtlCol="0">
            <a:spAutoFit/>
          </a:bodyPr>
          <a:lstStyle/>
          <a:p>
            <a:pPr algn="ctr"/>
            <a:r>
              <a:rPr lang="en-AU" sz="1600" b="1" dirty="0">
                <a:solidFill>
                  <a:schemeClr val="bg2"/>
                </a:solidFill>
              </a:rPr>
              <a:t>1949 – Lester C. Van Atta</a:t>
            </a:r>
          </a:p>
          <a:p>
            <a:pPr algn="ctr"/>
            <a:r>
              <a:rPr lang="en-AU" sz="1600" dirty="0"/>
              <a:t>Founded the </a:t>
            </a:r>
            <a:r>
              <a:rPr lang="en-AU" sz="1600" b="1" dirty="0"/>
              <a:t>Professional Group on Antennas and</a:t>
            </a:r>
          </a:p>
          <a:p>
            <a:pPr algn="ctr"/>
            <a:r>
              <a:rPr lang="en-AU" sz="1600" b="1" dirty="0"/>
              <a:t>Propagation </a:t>
            </a:r>
            <a:r>
              <a:rPr lang="en-AU" sz="1600" dirty="0"/>
              <a:t>in the Institute of Radio Engineers (IRE)</a:t>
            </a:r>
          </a:p>
        </p:txBody>
      </p:sp>
      <p:grpSp>
        <p:nvGrpSpPr>
          <p:cNvPr id="45" name="Group 44">
            <a:extLst>
              <a:ext uri="{FF2B5EF4-FFF2-40B4-BE49-F238E27FC236}">
                <a16:creationId xmlns:a16="http://schemas.microsoft.com/office/drawing/2014/main" id="{DA7442A5-6B02-9BA4-07BF-0B67222C84B5}"/>
              </a:ext>
            </a:extLst>
          </p:cNvPr>
          <p:cNvGrpSpPr/>
          <p:nvPr/>
        </p:nvGrpSpPr>
        <p:grpSpPr>
          <a:xfrm>
            <a:off x="5654978" y="611727"/>
            <a:ext cx="3049434" cy="1678527"/>
            <a:chOff x="319901" y="2965198"/>
            <a:chExt cx="2642278" cy="1846492"/>
          </a:xfrm>
        </p:grpSpPr>
        <p:pic>
          <p:nvPicPr>
            <p:cNvPr id="46" name="Picture 45">
              <a:extLst>
                <a:ext uri="{FF2B5EF4-FFF2-40B4-BE49-F238E27FC236}">
                  <a16:creationId xmlns:a16="http://schemas.microsoft.com/office/drawing/2014/main" id="{87E94FE9-78C4-0398-ED7A-B6C73D7588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91382" y="3458361"/>
              <a:ext cx="1845790" cy="1353329"/>
            </a:xfrm>
            <a:prstGeom prst="rect">
              <a:avLst/>
            </a:prstGeom>
          </p:spPr>
        </p:pic>
        <p:sp>
          <p:nvSpPr>
            <p:cNvPr id="47" name="Arrow: Right 46">
              <a:extLst>
                <a:ext uri="{FF2B5EF4-FFF2-40B4-BE49-F238E27FC236}">
                  <a16:creationId xmlns:a16="http://schemas.microsoft.com/office/drawing/2014/main" id="{4D48FBFA-F681-E3EA-EF1F-04C3F01789D6}"/>
                </a:ext>
              </a:extLst>
            </p:cNvPr>
            <p:cNvSpPr/>
            <p:nvPr/>
          </p:nvSpPr>
          <p:spPr>
            <a:xfrm rot="9294769">
              <a:off x="2299920" y="3635062"/>
              <a:ext cx="662259" cy="234486"/>
            </a:xfrm>
            <a:prstGeom prst="right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Arrow: Right 47">
              <a:extLst>
                <a:ext uri="{FF2B5EF4-FFF2-40B4-BE49-F238E27FC236}">
                  <a16:creationId xmlns:a16="http://schemas.microsoft.com/office/drawing/2014/main" id="{C375031D-2077-8762-3657-81ECAF2822EA}"/>
                </a:ext>
              </a:extLst>
            </p:cNvPr>
            <p:cNvSpPr/>
            <p:nvPr/>
          </p:nvSpPr>
          <p:spPr>
            <a:xfrm rot="9294769" flipH="1" flipV="1">
              <a:off x="2276021" y="3954805"/>
              <a:ext cx="662259" cy="234486"/>
            </a:xfrm>
            <a:prstGeom prst="rightArrow">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9" name="Picture 48">
              <a:extLst>
                <a:ext uri="{FF2B5EF4-FFF2-40B4-BE49-F238E27FC236}">
                  <a16:creationId xmlns:a16="http://schemas.microsoft.com/office/drawing/2014/main" id="{3A36C5A7-7124-B98E-7273-C3991D65288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9901" y="2965198"/>
              <a:ext cx="2634026" cy="493163"/>
            </a:xfrm>
            <a:prstGeom prst="rect">
              <a:avLst/>
            </a:prstGeom>
          </p:spPr>
        </p:pic>
      </p:grpSp>
      <p:pic>
        <p:nvPicPr>
          <p:cNvPr id="50" name="Picture 49">
            <a:extLst>
              <a:ext uri="{FF2B5EF4-FFF2-40B4-BE49-F238E27FC236}">
                <a16:creationId xmlns:a16="http://schemas.microsoft.com/office/drawing/2014/main" id="{80452DC5-7179-B475-9EC9-277EB235B967}"/>
              </a:ext>
            </a:extLst>
          </p:cNvPr>
          <p:cNvPicPr>
            <a:picLocks noChangeAspect="1"/>
          </p:cNvPicPr>
          <p:nvPr/>
        </p:nvPicPr>
        <p:blipFill>
          <a:blip r:embed="rId7"/>
          <a:stretch>
            <a:fillRect/>
          </a:stretch>
        </p:blipFill>
        <p:spPr>
          <a:xfrm>
            <a:off x="7353157" y="2409987"/>
            <a:ext cx="1481744" cy="1971770"/>
          </a:xfrm>
          <a:prstGeom prst="rect">
            <a:avLst/>
          </a:prstGeom>
        </p:spPr>
      </p:pic>
      <p:sp>
        <p:nvSpPr>
          <p:cNvPr id="52" name="TextBox 51">
            <a:extLst>
              <a:ext uri="{FF2B5EF4-FFF2-40B4-BE49-F238E27FC236}">
                <a16:creationId xmlns:a16="http://schemas.microsoft.com/office/drawing/2014/main" id="{9CDB7302-4AF6-75AB-E9B1-8421EDD20E87}"/>
              </a:ext>
            </a:extLst>
          </p:cNvPr>
          <p:cNvSpPr txBox="1"/>
          <p:nvPr/>
        </p:nvSpPr>
        <p:spPr>
          <a:xfrm>
            <a:off x="6871749" y="4381756"/>
            <a:ext cx="2453511" cy="430887"/>
          </a:xfrm>
          <a:prstGeom prst="rect">
            <a:avLst/>
          </a:prstGeom>
          <a:noFill/>
        </p:spPr>
        <p:txBody>
          <a:bodyPr wrap="square">
            <a:spAutoFit/>
          </a:bodyPr>
          <a:lstStyle/>
          <a:p>
            <a:pPr algn="ctr"/>
            <a:r>
              <a:rPr lang="en-US" sz="1100" b="1" dirty="0"/>
              <a:t>Prof. Branislav M. </a:t>
            </a:r>
            <a:r>
              <a:rPr lang="en-US" sz="1100" b="1" dirty="0" err="1"/>
              <a:t>Notaros</a:t>
            </a:r>
            <a:endParaRPr lang="en-US" sz="1100" b="1" dirty="0"/>
          </a:p>
          <a:p>
            <a:pPr algn="ctr"/>
            <a:r>
              <a:rPr lang="en-US" sz="1050" dirty="0"/>
              <a:t>2024 IEEE AP-S President</a:t>
            </a:r>
          </a:p>
        </p:txBody>
      </p:sp>
      <p:sp>
        <p:nvSpPr>
          <p:cNvPr id="53" name="TextBox 52">
            <a:extLst>
              <a:ext uri="{FF2B5EF4-FFF2-40B4-BE49-F238E27FC236}">
                <a16:creationId xmlns:a16="http://schemas.microsoft.com/office/drawing/2014/main" id="{72AA7E0E-3ED6-242C-2647-595028CCC3CF}"/>
              </a:ext>
            </a:extLst>
          </p:cNvPr>
          <p:cNvSpPr txBox="1"/>
          <p:nvPr/>
        </p:nvSpPr>
        <p:spPr>
          <a:xfrm>
            <a:off x="94634" y="3308422"/>
            <a:ext cx="2453511" cy="430887"/>
          </a:xfrm>
          <a:prstGeom prst="rect">
            <a:avLst/>
          </a:prstGeom>
          <a:noFill/>
        </p:spPr>
        <p:txBody>
          <a:bodyPr wrap="square">
            <a:spAutoFit/>
          </a:bodyPr>
          <a:lstStyle/>
          <a:p>
            <a:pPr algn="ctr"/>
            <a:r>
              <a:rPr lang="en-US" sz="1100" b="1" dirty="0"/>
              <a:t>Lester C. Van Atta</a:t>
            </a:r>
          </a:p>
          <a:p>
            <a:pPr algn="ctr"/>
            <a:r>
              <a:rPr lang="en-US" sz="1050" dirty="0"/>
              <a:t>PGAP Chair 1949-50</a:t>
            </a:r>
          </a:p>
        </p:txBody>
      </p:sp>
      <p:sp>
        <p:nvSpPr>
          <p:cNvPr id="55" name="TextBox 54">
            <a:extLst>
              <a:ext uri="{FF2B5EF4-FFF2-40B4-BE49-F238E27FC236}">
                <a16:creationId xmlns:a16="http://schemas.microsoft.com/office/drawing/2014/main" id="{CE60F2C2-5FAA-99E8-3887-DD84391890FD}"/>
              </a:ext>
            </a:extLst>
          </p:cNvPr>
          <p:cNvSpPr txBox="1"/>
          <p:nvPr/>
        </p:nvSpPr>
        <p:spPr>
          <a:xfrm>
            <a:off x="142090" y="3730981"/>
            <a:ext cx="2634920" cy="769441"/>
          </a:xfrm>
          <a:prstGeom prst="rect">
            <a:avLst/>
          </a:prstGeom>
          <a:noFill/>
          <a:ln w="38100">
            <a:solidFill>
              <a:schemeClr val="bg2"/>
            </a:solidFill>
          </a:ln>
        </p:spPr>
        <p:txBody>
          <a:bodyPr wrap="square">
            <a:spAutoFit/>
          </a:bodyPr>
          <a:lstStyle/>
          <a:p>
            <a:r>
              <a:rPr lang="en-US" sz="1100" dirty="0"/>
              <a:t>Lester Clare Van Atta (April 18. 1905 – March 16. 1994) was the inventor of the </a:t>
            </a:r>
            <a:r>
              <a:rPr lang="en-US" sz="1100" b="1" dirty="0"/>
              <a:t>retroreflector</a:t>
            </a:r>
            <a:r>
              <a:rPr lang="en-US" sz="1100" dirty="0"/>
              <a:t>. </a:t>
            </a:r>
            <a:r>
              <a:rPr lang="en-US" sz="1100" b="1" i="1" dirty="0"/>
              <a:t>https://ethw.org/Lester_C._Van_Atta</a:t>
            </a:r>
          </a:p>
        </p:txBody>
      </p:sp>
    </p:spTree>
    <p:extLst>
      <p:ext uri="{BB962C8B-B14F-4D97-AF65-F5344CB8AC3E}">
        <p14:creationId xmlns:p14="http://schemas.microsoft.com/office/powerpoint/2010/main" val="2773167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D98ACBBB-0545-58CC-12ED-C7861C36AD9F}"/>
            </a:ext>
          </a:extLst>
        </p:cNvPr>
        <p:cNvGrpSpPr/>
        <p:nvPr/>
      </p:nvGrpSpPr>
      <p:grpSpPr>
        <a:xfrm>
          <a:off x="0" y="0"/>
          <a:ext cx="0" cy="0"/>
          <a:chOff x="0" y="0"/>
          <a:chExt cx="0" cy="0"/>
        </a:xfrm>
      </p:grpSpPr>
      <p:pic>
        <p:nvPicPr>
          <p:cNvPr id="42" name="Picture 41" descr="A logo of a city&#10;&#10;AI-generated content may be incorrect.">
            <a:extLst>
              <a:ext uri="{FF2B5EF4-FFF2-40B4-BE49-F238E27FC236}">
                <a16:creationId xmlns:a16="http://schemas.microsoft.com/office/drawing/2014/main" id="{369C3A57-AB3A-E2D2-4F9E-08FEB81817AF}"/>
              </a:ext>
            </a:extLst>
          </p:cNvPr>
          <p:cNvPicPr>
            <a:picLocks noChangeAspect="1"/>
          </p:cNvPicPr>
          <p:nvPr/>
        </p:nvPicPr>
        <p:blipFill>
          <a:blip r:embed="rId3"/>
          <a:stretch>
            <a:fillRect/>
          </a:stretch>
        </p:blipFill>
        <p:spPr>
          <a:xfrm>
            <a:off x="6685686" y="2247073"/>
            <a:ext cx="728268" cy="718932"/>
          </a:xfrm>
          <a:prstGeom prst="rect">
            <a:avLst/>
          </a:prstGeom>
        </p:spPr>
      </p:pic>
      <p:pic>
        <p:nvPicPr>
          <p:cNvPr id="35" name="Picture 34">
            <a:extLst>
              <a:ext uri="{FF2B5EF4-FFF2-40B4-BE49-F238E27FC236}">
                <a16:creationId xmlns:a16="http://schemas.microsoft.com/office/drawing/2014/main" id="{7958FBEE-9996-15FA-942E-5CB530DA712A}"/>
              </a:ext>
            </a:extLst>
          </p:cNvPr>
          <p:cNvPicPr>
            <a:picLocks noChangeAspect="1"/>
          </p:cNvPicPr>
          <p:nvPr/>
        </p:nvPicPr>
        <p:blipFill>
          <a:blip r:embed="rId4"/>
          <a:stretch>
            <a:fillRect/>
          </a:stretch>
        </p:blipFill>
        <p:spPr>
          <a:xfrm>
            <a:off x="6353102" y="3110453"/>
            <a:ext cx="1424874" cy="1781092"/>
          </a:xfrm>
          <a:prstGeom prst="rect">
            <a:avLst/>
          </a:prstGeom>
        </p:spPr>
      </p:pic>
      <p:sp>
        <p:nvSpPr>
          <p:cNvPr id="5" name="Title 4">
            <a:extLst>
              <a:ext uri="{FF2B5EF4-FFF2-40B4-BE49-F238E27FC236}">
                <a16:creationId xmlns:a16="http://schemas.microsoft.com/office/drawing/2014/main" id="{B5307389-FD8C-630E-A51F-8036D15E9429}"/>
              </a:ext>
            </a:extLst>
          </p:cNvPr>
          <p:cNvSpPr>
            <a:spLocks noGrp="1"/>
          </p:cNvSpPr>
          <p:nvPr>
            <p:ph type="title"/>
          </p:nvPr>
        </p:nvSpPr>
        <p:spPr>
          <a:xfrm>
            <a:off x="0" y="23034"/>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AP Society Today</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44185A14-C1E6-BA41-F98E-7B499785AD52}"/>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4</a:t>
            </a:fld>
            <a:endParaRPr/>
          </a:p>
        </p:txBody>
      </p:sp>
      <p:pic>
        <p:nvPicPr>
          <p:cNvPr id="20" name="Google Shape;302;p3" descr="Region Map">
            <a:extLst>
              <a:ext uri="{FF2B5EF4-FFF2-40B4-BE49-F238E27FC236}">
                <a16:creationId xmlns:a16="http://schemas.microsoft.com/office/drawing/2014/main" id="{FCAB3890-E600-7C19-6138-EDB79DD26CA9}"/>
              </a:ext>
            </a:extLst>
          </p:cNvPr>
          <p:cNvPicPr preferRelativeResize="0"/>
          <p:nvPr/>
        </p:nvPicPr>
        <p:blipFill rotWithShape="1">
          <a:blip r:embed="rId5">
            <a:alphaModFix/>
          </a:blip>
          <a:srcRect t="2650" r="1196" b="30112"/>
          <a:stretch/>
        </p:blipFill>
        <p:spPr>
          <a:xfrm>
            <a:off x="274357" y="611727"/>
            <a:ext cx="2903954" cy="1499956"/>
          </a:xfrm>
          <a:prstGeom prst="rect">
            <a:avLst/>
          </a:prstGeom>
          <a:noFill/>
          <a:ln>
            <a:noFill/>
          </a:ln>
        </p:spPr>
      </p:pic>
      <p:sp>
        <p:nvSpPr>
          <p:cNvPr id="21" name="TextBox 20">
            <a:extLst>
              <a:ext uri="{FF2B5EF4-FFF2-40B4-BE49-F238E27FC236}">
                <a16:creationId xmlns:a16="http://schemas.microsoft.com/office/drawing/2014/main" id="{A2EC0E70-008F-D425-2695-A0BBB18F5C35}"/>
              </a:ext>
            </a:extLst>
          </p:cNvPr>
          <p:cNvSpPr txBox="1"/>
          <p:nvPr/>
        </p:nvSpPr>
        <p:spPr>
          <a:xfrm>
            <a:off x="551828" y="2111683"/>
            <a:ext cx="2349012" cy="707886"/>
          </a:xfrm>
          <a:prstGeom prst="rect">
            <a:avLst/>
          </a:prstGeom>
          <a:noFill/>
        </p:spPr>
        <p:txBody>
          <a:bodyPr wrap="square">
            <a:spAutoFit/>
          </a:bodyPr>
          <a:lstStyle/>
          <a:p>
            <a:pPr algn="ctr"/>
            <a:r>
              <a:rPr lang="en-US" sz="2000" b="1" dirty="0">
                <a:solidFill>
                  <a:schemeClr val="accent5">
                    <a:lumMod val="75000"/>
                  </a:schemeClr>
                </a:solidFill>
              </a:rPr>
              <a:t>17,000+ Members</a:t>
            </a:r>
          </a:p>
          <a:p>
            <a:pPr algn="ctr"/>
            <a:r>
              <a:rPr lang="en-US" sz="2000" b="1" dirty="0">
                <a:solidFill>
                  <a:schemeClr val="accent5">
                    <a:lumMod val="75000"/>
                  </a:schemeClr>
                </a:solidFill>
              </a:rPr>
              <a:t>300+ Chapters</a:t>
            </a:r>
            <a:endParaRPr lang="en-AU" sz="2000" b="1" dirty="0">
              <a:solidFill>
                <a:schemeClr val="accent5">
                  <a:lumMod val="75000"/>
                </a:schemeClr>
              </a:solidFill>
            </a:endParaRPr>
          </a:p>
        </p:txBody>
      </p:sp>
      <p:pic>
        <p:nvPicPr>
          <p:cNvPr id="22" name="Picture 21">
            <a:extLst>
              <a:ext uri="{FF2B5EF4-FFF2-40B4-BE49-F238E27FC236}">
                <a16:creationId xmlns:a16="http://schemas.microsoft.com/office/drawing/2014/main" id="{E63DB4CB-9531-1215-9CF7-7AC338FD4B8D}"/>
              </a:ext>
            </a:extLst>
          </p:cNvPr>
          <p:cNvPicPr>
            <a:picLocks noChangeAspect="1"/>
          </p:cNvPicPr>
          <p:nvPr/>
        </p:nvPicPr>
        <p:blipFill>
          <a:blip r:embed="rId6"/>
          <a:srcRect l="66115"/>
          <a:stretch/>
        </p:blipFill>
        <p:spPr>
          <a:xfrm>
            <a:off x="8076798" y="231544"/>
            <a:ext cx="1062686" cy="940842"/>
          </a:xfrm>
          <a:prstGeom prst="rect">
            <a:avLst/>
          </a:prstGeom>
        </p:spPr>
      </p:pic>
      <p:pic>
        <p:nvPicPr>
          <p:cNvPr id="23" name="Picture 22">
            <a:extLst>
              <a:ext uri="{FF2B5EF4-FFF2-40B4-BE49-F238E27FC236}">
                <a16:creationId xmlns:a16="http://schemas.microsoft.com/office/drawing/2014/main" id="{C5420A78-26F4-093F-FB32-DF04295E8762}"/>
              </a:ext>
            </a:extLst>
          </p:cNvPr>
          <p:cNvPicPr>
            <a:picLocks noChangeAspect="1"/>
          </p:cNvPicPr>
          <p:nvPr/>
        </p:nvPicPr>
        <p:blipFill>
          <a:blip r:embed="rId7"/>
          <a:stretch>
            <a:fillRect/>
          </a:stretch>
        </p:blipFill>
        <p:spPr>
          <a:xfrm>
            <a:off x="5605076" y="640683"/>
            <a:ext cx="1992900" cy="960292"/>
          </a:xfrm>
          <a:prstGeom prst="rect">
            <a:avLst/>
          </a:prstGeom>
        </p:spPr>
      </p:pic>
      <p:pic>
        <p:nvPicPr>
          <p:cNvPr id="24" name="Picture 23">
            <a:extLst>
              <a:ext uri="{FF2B5EF4-FFF2-40B4-BE49-F238E27FC236}">
                <a16:creationId xmlns:a16="http://schemas.microsoft.com/office/drawing/2014/main" id="{8A86BA30-1A3D-6860-327A-E9D2C4FB5243}"/>
              </a:ext>
            </a:extLst>
          </p:cNvPr>
          <p:cNvPicPr>
            <a:picLocks noChangeAspect="1"/>
          </p:cNvPicPr>
          <p:nvPr/>
        </p:nvPicPr>
        <p:blipFill>
          <a:blip r:embed="rId8"/>
          <a:stretch>
            <a:fillRect/>
          </a:stretch>
        </p:blipFill>
        <p:spPr>
          <a:xfrm>
            <a:off x="7316373" y="258276"/>
            <a:ext cx="829650" cy="1105198"/>
          </a:xfrm>
          <a:prstGeom prst="rect">
            <a:avLst/>
          </a:prstGeom>
          <a:ln>
            <a:solidFill>
              <a:schemeClr val="tx1"/>
            </a:solidFill>
          </a:ln>
        </p:spPr>
      </p:pic>
      <p:pic>
        <p:nvPicPr>
          <p:cNvPr id="25" name="Picture 24">
            <a:extLst>
              <a:ext uri="{FF2B5EF4-FFF2-40B4-BE49-F238E27FC236}">
                <a16:creationId xmlns:a16="http://schemas.microsoft.com/office/drawing/2014/main" id="{47E3005B-3040-4B2F-9E81-13EF376A691E}"/>
              </a:ext>
            </a:extLst>
          </p:cNvPr>
          <p:cNvPicPr>
            <a:picLocks noChangeAspect="1"/>
          </p:cNvPicPr>
          <p:nvPr/>
        </p:nvPicPr>
        <p:blipFill>
          <a:blip r:embed="rId9"/>
          <a:stretch>
            <a:fillRect/>
          </a:stretch>
        </p:blipFill>
        <p:spPr>
          <a:xfrm>
            <a:off x="8076798" y="968249"/>
            <a:ext cx="906265" cy="1236907"/>
          </a:xfrm>
          <a:prstGeom prst="rect">
            <a:avLst/>
          </a:prstGeom>
        </p:spPr>
      </p:pic>
      <p:sp>
        <p:nvSpPr>
          <p:cNvPr id="26" name="TextBox 25">
            <a:extLst>
              <a:ext uri="{FF2B5EF4-FFF2-40B4-BE49-F238E27FC236}">
                <a16:creationId xmlns:a16="http://schemas.microsoft.com/office/drawing/2014/main" id="{1E71FD14-02E9-72F8-03F5-E10C2BB4CEFB}"/>
              </a:ext>
            </a:extLst>
          </p:cNvPr>
          <p:cNvSpPr txBox="1"/>
          <p:nvPr/>
        </p:nvSpPr>
        <p:spPr>
          <a:xfrm>
            <a:off x="5276287" y="1582253"/>
            <a:ext cx="2818798" cy="707886"/>
          </a:xfrm>
          <a:prstGeom prst="rect">
            <a:avLst/>
          </a:prstGeom>
          <a:noFill/>
        </p:spPr>
        <p:txBody>
          <a:bodyPr wrap="square">
            <a:spAutoFit/>
          </a:bodyPr>
          <a:lstStyle/>
          <a:p>
            <a:pPr algn="ctr"/>
            <a:r>
              <a:rPr lang="en-AU" sz="2000" b="1" dirty="0">
                <a:solidFill>
                  <a:schemeClr val="accent5">
                    <a:lumMod val="75000"/>
                  </a:schemeClr>
                </a:solidFill>
              </a:rPr>
              <a:t>12 Journals</a:t>
            </a:r>
          </a:p>
          <a:p>
            <a:pPr algn="ctr"/>
            <a:r>
              <a:rPr lang="en-AU" sz="2000" b="1" dirty="0">
                <a:solidFill>
                  <a:schemeClr val="accent5">
                    <a:lumMod val="75000"/>
                  </a:schemeClr>
                </a:solidFill>
              </a:rPr>
              <a:t>40+ Conferences</a:t>
            </a:r>
          </a:p>
        </p:txBody>
      </p:sp>
      <p:pic>
        <p:nvPicPr>
          <p:cNvPr id="29" name="Picture 28" descr="A logo for a city&#10;&#10;Description automatically generated with medium confidence">
            <a:extLst>
              <a:ext uri="{FF2B5EF4-FFF2-40B4-BE49-F238E27FC236}">
                <a16:creationId xmlns:a16="http://schemas.microsoft.com/office/drawing/2014/main" id="{7087CFFB-F1A0-7472-C5B8-221005B7759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387053" y="2298402"/>
            <a:ext cx="632737" cy="831690"/>
          </a:xfrm>
          <a:prstGeom prst="rect">
            <a:avLst/>
          </a:prstGeom>
          <a:solidFill>
            <a:schemeClr val="bg1"/>
          </a:solidFill>
          <a:ln>
            <a:solidFill>
              <a:schemeClr val="tx1"/>
            </a:solidFill>
          </a:ln>
        </p:spPr>
      </p:pic>
      <p:pic>
        <p:nvPicPr>
          <p:cNvPr id="30" name="Picture 29" descr="A blue and black logo&#10;&#10;Description automatically generated">
            <a:extLst>
              <a:ext uri="{FF2B5EF4-FFF2-40B4-BE49-F238E27FC236}">
                <a16:creationId xmlns:a16="http://schemas.microsoft.com/office/drawing/2014/main" id="{47F24805-F81E-0819-C571-D93EF50FCB35}"/>
              </a:ext>
            </a:extLst>
          </p:cNvPr>
          <p:cNvPicPr>
            <a:picLocks noChangeAspect="1"/>
          </p:cNvPicPr>
          <p:nvPr/>
        </p:nvPicPr>
        <p:blipFill>
          <a:blip r:embed="rId11"/>
          <a:stretch>
            <a:fillRect/>
          </a:stretch>
        </p:blipFill>
        <p:spPr>
          <a:xfrm>
            <a:off x="5745379" y="2692779"/>
            <a:ext cx="1104618" cy="345450"/>
          </a:xfrm>
          <a:prstGeom prst="rect">
            <a:avLst/>
          </a:prstGeom>
          <a:solidFill>
            <a:schemeClr val="bg1"/>
          </a:solidFill>
          <a:ln>
            <a:solidFill>
              <a:schemeClr val="tx1"/>
            </a:solidFill>
          </a:ln>
        </p:spPr>
      </p:pic>
      <p:pic>
        <p:nvPicPr>
          <p:cNvPr id="33" name="Picture 32" descr="A plaque with a blue and gold border&#10;&#10;Description automatically generated">
            <a:extLst>
              <a:ext uri="{FF2B5EF4-FFF2-40B4-BE49-F238E27FC236}">
                <a16:creationId xmlns:a16="http://schemas.microsoft.com/office/drawing/2014/main" id="{813FD3D0-4EDF-D3C5-8EB1-8E27EAC984AB}"/>
              </a:ext>
            </a:extLst>
          </p:cNvPr>
          <p:cNvPicPr>
            <a:picLocks noChangeAspect="1"/>
          </p:cNvPicPr>
          <p:nvPr/>
        </p:nvPicPr>
        <p:blipFill>
          <a:blip r:embed="rId12"/>
          <a:srcRect l="2491" t="15022" r="3450" b="1589"/>
          <a:stretch/>
        </p:blipFill>
        <p:spPr>
          <a:xfrm>
            <a:off x="1213765" y="2916451"/>
            <a:ext cx="1462706" cy="1485427"/>
          </a:xfrm>
          <a:prstGeom prst="rect">
            <a:avLst/>
          </a:prstGeom>
        </p:spPr>
      </p:pic>
      <p:sp>
        <p:nvSpPr>
          <p:cNvPr id="34" name="TextBox 33">
            <a:extLst>
              <a:ext uri="{FF2B5EF4-FFF2-40B4-BE49-F238E27FC236}">
                <a16:creationId xmlns:a16="http://schemas.microsoft.com/office/drawing/2014/main" id="{B734C7F7-DEE2-855C-9031-BB7D40FB3C4D}"/>
              </a:ext>
            </a:extLst>
          </p:cNvPr>
          <p:cNvSpPr txBox="1"/>
          <p:nvPr/>
        </p:nvSpPr>
        <p:spPr>
          <a:xfrm>
            <a:off x="2477492" y="3726557"/>
            <a:ext cx="3944727" cy="1015663"/>
          </a:xfrm>
          <a:prstGeom prst="rect">
            <a:avLst/>
          </a:prstGeom>
          <a:noFill/>
        </p:spPr>
        <p:txBody>
          <a:bodyPr wrap="square">
            <a:spAutoFit/>
          </a:bodyPr>
          <a:lstStyle/>
          <a:p>
            <a:pPr algn="ctr"/>
            <a:r>
              <a:rPr lang="en-AU" sz="2000" b="1" dirty="0">
                <a:solidFill>
                  <a:schemeClr val="accent5">
                    <a:lumMod val="75000"/>
                  </a:schemeClr>
                </a:solidFill>
              </a:rPr>
              <a:t>Recognitions:</a:t>
            </a:r>
          </a:p>
          <a:p>
            <a:pPr algn="ctr"/>
            <a:r>
              <a:rPr lang="en-AU" sz="2000" b="1" dirty="0">
                <a:solidFill>
                  <a:schemeClr val="accent5">
                    <a:lumMod val="75000"/>
                  </a:schemeClr>
                </a:solidFill>
              </a:rPr>
              <a:t>40+ Field/Paper Awards</a:t>
            </a:r>
          </a:p>
          <a:p>
            <a:pPr algn="ctr"/>
            <a:r>
              <a:rPr lang="en-AU" sz="2000" b="1" dirty="0">
                <a:solidFill>
                  <a:schemeClr val="accent5">
                    <a:lumMod val="75000"/>
                  </a:schemeClr>
                </a:solidFill>
              </a:rPr>
              <a:t>350 Fellowships/Grant Awards</a:t>
            </a:r>
          </a:p>
        </p:txBody>
      </p:sp>
      <p:grpSp>
        <p:nvGrpSpPr>
          <p:cNvPr id="38" name="Group 37">
            <a:extLst>
              <a:ext uri="{FF2B5EF4-FFF2-40B4-BE49-F238E27FC236}">
                <a16:creationId xmlns:a16="http://schemas.microsoft.com/office/drawing/2014/main" id="{A8C2ECC1-6344-F5DC-B852-459B32DF0CD7}"/>
              </a:ext>
            </a:extLst>
          </p:cNvPr>
          <p:cNvGrpSpPr/>
          <p:nvPr/>
        </p:nvGrpSpPr>
        <p:grpSpPr>
          <a:xfrm>
            <a:off x="3097244" y="1149119"/>
            <a:ext cx="2472176" cy="2472176"/>
            <a:chOff x="3185382" y="1229538"/>
            <a:chExt cx="2472176" cy="2472176"/>
          </a:xfrm>
        </p:grpSpPr>
        <p:grpSp>
          <p:nvGrpSpPr>
            <p:cNvPr id="3" name="Group 2">
              <a:extLst>
                <a:ext uri="{FF2B5EF4-FFF2-40B4-BE49-F238E27FC236}">
                  <a16:creationId xmlns:a16="http://schemas.microsoft.com/office/drawing/2014/main" id="{DAF22DD9-6643-1F02-5FD1-A7D98D4FBE55}"/>
                </a:ext>
              </a:extLst>
            </p:cNvPr>
            <p:cNvGrpSpPr/>
            <p:nvPr/>
          </p:nvGrpSpPr>
          <p:grpSpPr>
            <a:xfrm>
              <a:off x="3185382" y="1229538"/>
              <a:ext cx="2472176" cy="2472176"/>
              <a:chOff x="2941369" y="867071"/>
              <a:chExt cx="2700000" cy="2700000"/>
            </a:xfrm>
          </p:grpSpPr>
          <p:grpSp>
            <p:nvGrpSpPr>
              <p:cNvPr id="8" name="Group 7">
                <a:extLst>
                  <a:ext uri="{FF2B5EF4-FFF2-40B4-BE49-F238E27FC236}">
                    <a16:creationId xmlns:a16="http://schemas.microsoft.com/office/drawing/2014/main" id="{59753142-5592-22E5-36E0-713CFA9D6945}"/>
                  </a:ext>
                </a:extLst>
              </p:cNvPr>
              <p:cNvGrpSpPr/>
              <p:nvPr/>
            </p:nvGrpSpPr>
            <p:grpSpPr>
              <a:xfrm>
                <a:off x="2941369" y="867071"/>
                <a:ext cx="2700000" cy="2700000"/>
                <a:chOff x="2941369" y="990896"/>
                <a:chExt cx="2700000" cy="2700000"/>
              </a:xfrm>
            </p:grpSpPr>
            <p:sp>
              <p:nvSpPr>
                <p:cNvPr id="17" name="Arc 16">
                  <a:extLst>
                    <a:ext uri="{FF2B5EF4-FFF2-40B4-BE49-F238E27FC236}">
                      <a16:creationId xmlns:a16="http://schemas.microsoft.com/office/drawing/2014/main" id="{35F44573-E161-0E9A-18D6-B3DC8E96B011}"/>
                    </a:ext>
                  </a:extLst>
                </p:cNvPr>
                <p:cNvSpPr>
                  <a:spLocks/>
                </p:cNvSpPr>
                <p:nvPr/>
              </p:nvSpPr>
              <p:spPr>
                <a:xfrm>
                  <a:off x="3121369" y="1170896"/>
                  <a:ext cx="2340000" cy="2340000"/>
                </a:xfrm>
                <a:prstGeom prst="arc">
                  <a:avLst>
                    <a:gd name="adj1" fmla="val 18558294"/>
                    <a:gd name="adj2" fmla="val 206633"/>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8" name="Arc 17">
                  <a:extLst>
                    <a:ext uri="{FF2B5EF4-FFF2-40B4-BE49-F238E27FC236}">
                      <a16:creationId xmlns:a16="http://schemas.microsoft.com/office/drawing/2014/main" id="{28FDF304-B617-8569-5F42-4A55592C446E}"/>
                    </a:ext>
                  </a:extLst>
                </p:cNvPr>
                <p:cNvSpPr>
                  <a:spLocks noChangeAspect="1"/>
                </p:cNvSpPr>
                <p:nvPr/>
              </p:nvSpPr>
              <p:spPr>
                <a:xfrm>
                  <a:off x="3031369" y="1080896"/>
                  <a:ext cx="2520000" cy="2520000"/>
                </a:xfrm>
                <a:prstGeom prst="arc">
                  <a:avLst>
                    <a:gd name="adj1" fmla="val 18571873"/>
                    <a:gd name="adj2" fmla="val 195373"/>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9" name="Arc 18">
                  <a:extLst>
                    <a:ext uri="{FF2B5EF4-FFF2-40B4-BE49-F238E27FC236}">
                      <a16:creationId xmlns:a16="http://schemas.microsoft.com/office/drawing/2014/main" id="{0785A0B6-5491-23B0-3518-0652BB790E21}"/>
                    </a:ext>
                  </a:extLst>
                </p:cNvPr>
                <p:cNvSpPr>
                  <a:spLocks noChangeAspect="1"/>
                </p:cNvSpPr>
                <p:nvPr/>
              </p:nvSpPr>
              <p:spPr>
                <a:xfrm>
                  <a:off x="2941369" y="990896"/>
                  <a:ext cx="2700000" cy="2700000"/>
                </a:xfrm>
                <a:prstGeom prst="arc">
                  <a:avLst>
                    <a:gd name="adj1" fmla="val 18567104"/>
                    <a:gd name="adj2" fmla="val 177154"/>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grpSp>
            <p:nvGrpSpPr>
              <p:cNvPr id="9" name="Group 8">
                <a:extLst>
                  <a:ext uri="{FF2B5EF4-FFF2-40B4-BE49-F238E27FC236}">
                    <a16:creationId xmlns:a16="http://schemas.microsoft.com/office/drawing/2014/main" id="{998B6394-903F-AA24-852D-1AB53C5A75B8}"/>
                  </a:ext>
                </a:extLst>
              </p:cNvPr>
              <p:cNvGrpSpPr/>
              <p:nvPr/>
            </p:nvGrpSpPr>
            <p:grpSpPr>
              <a:xfrm flipH="1">
                <a:off x="2941369" y="867071"/>
                <a:ext cx="2700000" cy="2700000"/>
                <a:chOff x="2941369" y="990896"/>
                <a:chExt cx="2700000" cy="2700000"/>
              </a:xfrm>
            </p:grpSpPr>
            <p:sp>
              <p:nvSpPr>
                <p:cNvPr id="14" name="Arc 13">
                  <a:extLst>
                    <a:ext uri="{FF2B5EF4-FFF2-40B4-BE49-F238E27FC236}">
                      <a16:creationId xmlns:a16="http://schemas.microsoft.com/office/drawing/2014/main" id="{F014A509-AF96-BBF4-DE82-403E4F774F48}"/>
                    </a:ext>
                  </a:extLst>
                </p:cNvPr>
                <p:cNvSpPr>
                  <a:spLocks/>
                </p:cNvSpPr>
                <p:nvPr/>
              </p:nvSpPr>
              <p:spPr>
                <a:xfrm>
                  <a:off x="3121369" y="1170896"/>
                  <a:ext cx="2340000" cy="2340000"/>
                </a:xfrm>
                <a:prstGeom prst="arc">
                  <a:avLst>
                    <a:gd name="adj1" fmla="val 18558294"/>
                    <a:gd name="adj2" fmla="val 206633"/>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5" name="Arc 14">
                  <a:extLst>
                    <a:ext uri="{FF2B5EF4-FFF2-40B4-BE49-F238E27FC236}">
                      <a16:creationId xmlns:a16="http://schemas.microsoft.com/office/drawing/2014/main" id="{9000B187-AC94-98ED-AACA-FA0BEF89DF63}"/>
                    </a:ext>
                  </a:extLst>
                </p:cNvPr>
                <p:cNvSpPr>
                  <a:spLocks noChangeAspect="1"/>
                </p:cNvSpPr>
                <p:nvPr/>
              </p:nvSpPr>
              <p:spPr>
                <a:xfrm>
                  <a:off x="3031369" y="1080896"/>
                  <a:ext cx="2520000" cy="2520000"/>
                </a:xfrm>
                <a:prstGeom prst="arc">
                  <a:avLst>
                    <a:gd name="adj1" fmla="val 18571873"/>
                    <a:gd name="adj2" fmla="val 195373"/>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6" name="Arc 15">
                  <a:extLst>
                    <a:ext uri="{FF2B5EF4-FFF2-40B4-BE49-F238E27FC236}">
                      <a16:creationId xmlns:a16="http://schemas.microsoft.com/office/drawing/2014/main" id="{AADEB9D0-BEF9-5920-6DC7-66FD98A2C775}"/>
                    </a:ext>
                  </a:extLst>
                </p:cNvPr>
                <p:cNvSpPr>
                  <a:spLocks noChangeAspect="1"/>
                </p:cNvSpPr>
                <p:nvPr/>
              </p:nvSpPr>
              <p:spPr>
                <a:xfrm>
                  <a:off x="2941369" y="990896"/>
                  <a:ext cx="2700000" cy="2700000"/>
                </a:xfrm>
                <a:prstGeom prst="arc">
                  <a:avLst>
                    <a:gd name="adj1" fmla="val 18567104"/>
                    <a:gd name="adj2" fmla="val 177154"/>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grpSp>
            <p:nvGrpSpPr>
              <p:cNvPr id="10" name="Group 9">
                <a:extLst>
                  <a:ext uri="{FF2B5EF4-FFF2-40B4-BE49-F238E27FC236}">
                    <a16:creationId xmlns:a16="http://schemas.microsoft.com/office/drawing/2014/main" id="{F57E39E8-BCB1-1146-0BD2-C22EB494076E}"/>
                  </a:ext>
                </a:extLst>
              </p:cNvPr>
              <p:cNvGrpSpPr/>
              <p:nvPr/>
            </p:nvGrpSpPr>
            <p:grpSpPr>
              <a:xfrm>
                <a:off x="2941369" y="867071"/>
                <a:ext cx="2700000" cy="2700000"/>
                <a:chOff x="5081016" y="-743753"/>
                <a:chExt cx="2700000" cy="2700000"/>
              </a:xfrm>
            </p:grpSpPr>
            <p:sp>
              <p:nvSpPr>
                <p:cNvPr id="11" name="Arc 10">
                  <a:extLst>
                    <a:ext uri="{FF2B5EF4-FFF2-40B4-BE49-F238E27FC236}">
                      <a16:creationId xmlns:a16="http://schemas.microsoft.com/office/drawing/2014/main" id="{D196C3F6-D3D7-F16D-4C3F-7C6B2BB9FC39}"/>
                    </a:ext>
                  </a:extLst>
                </p:cNvPr>
                <p:cNvSpPr>
                  <a:spLocks/>
                </p:cNvSpPr>
                <p:nvPr/>
              </p:nvSpPr>
              <p:spPr>
                <a:xfrm flipH="1">
                  <a:off x="5261016" y="-563753"/>
                  <a:ext cx="2340000" cy="2340000"/>
                </a:xfrm>
                <a:prstGeom prst="arc">
                  <a:avLst>
                    <a:gd name="adj1" fmla="val 4007338"/>
                    <a:gd name="adj2" fmla="val 7095367"/>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2" name="Arc 11">
                  <a:extLst>
                    <a:ext uri="{FF2B5EF4-FFF2-40B4-BE49-F238E27FC236}">
                      <a16:creationId xmlns:a16="http://schemas.microsoft.com/office/drawing/2014/main" id="{31A91EBA-E594-8661-A664-3B7B24FAAD3D}"/>
                    </a:ext>
                  </a:extLst>
                </p:cNvPr>
                <p:cNvSpPr>
                  <a:spLocks noChangeAspect="1"/>
                </p:cNvSpPr>
                <p:nvPr/>
              </p:nvSpPr>
              <p:spPr>
                <a:xfrm flipH="1">
                  <a:off x="5171016" y="-653753"/>
                  <a:ext cx="2520000" cy="2520000"/>
                </a:xfrm>
                <a:prstGeom prst="arc">
                  <a:avLst>
                    <a:gd name="adj1" fmla="val 3998147"/>
                    <a:gd name="adj2" fmla="val 7133853"/>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3" name="Arc 12">
                  <a:extLst>
                    <a:ext uri="{FF2B5EF4-FFF2-40B4-BE49-F238E27FC236}">
                      <a16:creationId xmlns:a16="http://schemas.microsoft.com/office/drawing/2014/main" id="{E736E4AE-C8CF-819E-5ED7-AE484B391974}"/>
                    </a:ext>
                  </a:extLst>
                </p:cNvPr>
                <p:cNvSpPr>
                  <a:spLocks noChangeAspect="1"/>
                </p:cNvSpPr>
                <p:nvPr/>
              </p:nvSpPr>
              <p:spPr>
                <a:xfrm flipH="1">
                  <a:off x="5081016" y="-743753"/>
                  <a:ext cx="2700000" cy="2700000"/>
                </a:xfrm>
                <a:prstGeom prst="arc">
                  <a:avLst>
                    <a:gd name="adj1" fmla="val 3963583"/>
                    <a:gd name="adj2" fmla="val 7132183"/>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grpSp>
        <p:pic>
          <p:nvPicPr>
            <p:cNvPr id="37" name="Picture 36" descr="A logo for an application&#10;&#10;AI-generated content may be incorrect.">
              <a:extLst>
                <a:ext uri="{FF2B5EF4-FFF2-40B4-BE49-F238E27FC236}">
                  <a16:creationId xmlns:a16="http://schemas.microsoft.com/office/drawing/2014/main" id="{4E88A2E5-421D-17B4-5AF8-1B94A1C173AA}"/>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515941" y="1571612"/>
              <a:ext cx="1829685" cy="1857987"/>
            </a:xfrm>
            <a:prstGeom prst="rect">
              <a:avLst/>
            </a:prstGeom>
          </p:spPr>
        </p:pic>
      </p:grpSp>
      <p:pic>
        <p:nvPicPr>
          <p:cNvPr id="40" name="Picture 39" descr="A black text with a red dot&#10;&#10;AI-generated content may be incorrect.">
            <a:extLst>
              <a:ext uri="{FF2B5EF4-FFF2-40B4-BE49-F238E27FC236}">
                <a16:creationId xmlns:a16="http://schemas.microsoft.com/office/drawing/2014/main" id="{64019727-752A-ABA1-6807-3F94585F5339}"/>
              </a:ext>
            </a:extLst>
          </p:cNvPr>
          <p:cNvPicPr>
            <a:picLocks noChangeAspect="1"/>
          </p:cNvPicPr>
          <p:nvPr/>
        </p:nvPicPr>
        <p:blipFill>
          <a:blip r:embed="rId14"/>
          <a:stretch>
            <a:fillRect/>
          </a:stretch>
        </p:blipFill>
        <p:spPr>
          <a:xfrm>
            <a:off x="7905665" y="2985075"/>
            <a:ext cx="1233819" cy="542695"/>
          </a:xfrm>
          <a:prstGeom prst="rect">
            <a:avLst/>
          </a:prstGeom>
        </p:spPr>
      </p:pic>
      <p:pic>
        <p:nvPicPr>
          <p:cNvPr id="51" name="Picture 50">
            <a:extLst>
              <a:ext uri="{FF2B5EF4-FFF2-40B4-BE49-F238E27FC236}">
                <a16:creationId xmlns:a16="http://schemas.microsoft.com/office/drawing/2014/main" id="{BA6A9133-76F9-8F5F-7B42-F1F5FB189AE2}"/>
              </a:ext>
            </a:extLst>
          </p:cNvPr>
          <p:cNvPicPr>
            <a:picLocks noChangeAspect="1"/>
          </p:cNvPicPr>
          <p:nvPr/>
        </p:nvPicPr>
        <p:blipFill>
          <a:blip r:embed="rId15"/>
          <a:stretch>
            <a:fillRect/>
          </a:stretch>
        </p:blipFill>
        <p:spPr>
          <a:xfrm>
            <a:off x="7391399" y="2147514"/>
            <a:ext cx="1016897" cy="1015663"/>
          </a:xfrm>
          <a:prstGeom prst="rect">
            <a:avLst/>
          </a:prstGeom>
        </p:spPr>
      </p:pic>
      <p:pic>
        <p:nvPicPr>
          <p:cNvPr id="56" name="Picture 55" descr="A logo with a letter&#10;&#10;AI-generated content may be incorrect.">
            <a:extLst>
              <a:ext uri="{FF2B5EF4-FFF2-40B4-BE49-F238E27FC236}">
                <a16:creationId xmlns:a16="http://schemas.microsoft.com/office/drawing/2014/main" id="{1F4F30DA-69C2-4B8D-ECF0-D0457215B13A}"/>
              </a:ext>
            </a:extLst>
          </p:cNvPr>
          <p:cNvPicPr>
            <a:picLocks noChangeAspect="1"/>
          </p:cNvPicPr>
          <p:nvPr/>
        </p:nvPicPr>
        <p:blipFill>
          <a:blip r:embed="rId16"/>
          <a:stretch>
            <a:fillRect/>
          </a:stretch>
        </p:blipFill>
        <p:spPr>
          <a:xfrm>
            <a:off x="5650467" y="2289303"/>
            <a:ext cx="889141" cy="403476"/>
          </a:xfrm>
          <a:prstGeom prst="rect">
            <a:avLst/>
          </a:prstGeom>
        </p:spPr>
      </p:pic>
    </p:spTree>
    <p:extLst>
      <p:ext uri="{BB962C8B-B14F-4D97-AF65-F5344CB8AC3E}">
        <p14:creationId xmlns:p14="http://schemas.microsoft.com/office/powerpoint/2010/main" val="277337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FE6767B5-B1AC-8456-901F-37CE93FE4A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3BEE6F-26E1-3D75-0313-67EA908DD9EC}"/>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2026 IEEE AP-S Officers</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1BC65A71-861C-8A26-2CBF-EC2A5E03A806}"/>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5</a:t>
            </a:fld>
            <a:endParaRPr/>
          </a:p>
        </p:txBody>
      </p:sp>
      <p:pic>
        <p:nvPicPr>
          <p:cNvPr id="6" name="Picture 5">
            <a:extLst>
              <a:ext uri="{FF2B5EF4-FFF2-40B4-BE49-F238E27FC236}">
                <a16:creationId xmlns:a16="http://schemas.microsoft.com/office/drawing/2014/main" id="{FAE1593E-1F44-5684-346D-7A9AD88CB20E}"/>
              </a:ext>
            </a:extLst>
          </p:cNvPr>
          <p:cNvPicPr>
            <a:picLocks noChangeAspect="1"/>
          </p:cNvPicPr>
          <p:nvPr/>
        </p:nvPicPr>
        <p:blipFill>
          <a:blip r:embed="rId3"/>
          <a:stretch>
            <a:fillRect/>
          </a:stretch>
        </p:blipFill>
        <p:spPr>
          <a:xfrm>
            <a:off x="4757879" y="944165"/>
            <a:ext cx="1082944" cy="1475659"/>
          </a:xfrm>
          <a:prstGeom prst="rect">
            <a:avLst/>
          </a:prstGeom>
        </p:spPr>
      </p:pic>
      <p:pic>
        <p:nvPicPr>
          <p:cNvPr id="39" name="Picture 38" descr="A person in a suit and tie&#10;&#10;AI-generated content may be incorrect.">
            <a:extLst>
              <a:ext uri="{FF2B5EF4-FFF2-40B4-BE49-F238E27FC236}">
                <a16:creationId xmlns:a16="http://schemas.microsoft.com/office/drawing/2014/main" id="{814583E4-C9D3-CD97-0A9D-70D76F7F8FE9}"/>
              </a:ext>
            </a:extLst>
          </p:cNvPr>
          <p:cNvPicPr>
            <a:picLocks noChangeAspect="1"/>
          </p:cNvPicPr>
          <p:nvPr/>
        </p:nvPicPr>
        <p:blipFill>
          <a:blip r:embed="rId4"/>
          <a:stretch>
            <a:fillRect/>
          </a:stretch>
        </p:blipFill>
        <p:spPr>
          <a:xfrm>
            <a:off x="2812016" y="889331"/>
            <a:ext cx="1002911" cy="1492704"/>
          </a:xfrm>
          <a:prstGeom prst="rect">
            <a:avLst/>
          </a:prstGeom>
        </p:spPr>
      </p:pic>
      <p:sp>
        <p:nvSpPr>
          <p:cNvPr id="40" name="TextBox 39">
            <a:extLst>
              <a:ext uri="{FF2B5EF4-FFF2-40B4-BE49-F238E27FC236}">
                <a16:creationId xmlns:a16="http://schemas.microsoft.com/office/drawing/2014/main" id="{75313D75-2C6A-9B91-012F-A630AAC788C2}"/>
              </a:ext>
            </a:extLst>
          </p:cNvPr>
          <p:cNvSpPr txBox="1"/>
          <p:nvPr/>
        </p:nvSpPr>
        <p:spPr>
          <a:xfrm>
            <a:off x="2578800" y="519772"/>
            <a:ext cx="1353256" cy="400110"/>
          </a:xfrm>
          <a:prstGeom prst="rect">
            <a:avLst/>
          </a:prstGeom>
          <a:noFill/>
        </p:spPr>
        <p:txBody>
          <a:bodyPr wrap="none" rtlCol="0">
            <a:spAutoFit/>
          </a:bodyPr>
          <a:lstStyle/>
          <a:p>
            <a:r>
              <a:rPr lang="en-US" sz="2000" b="1" dirty="0"/>
              <a:t>President</a:t>
            </a:r>
          </a:p>
        </p:txBody>
      </p:sp>
      <p:sp>
        <p:nvSpPr>
          <p:cNvPr id="41" name="TextBox 40">
            <a:extLst>
              <a:ext uri="{FF2B5EF4-FFF2-40B4-BE49-F238E27FC236}">
                <a16:creationId xmlns:a16="http://schemas.microsoft.com/office/drawing/2014/main" id="{4A5CA2F3-AEB5-02BA-29FC-D6B4AE6675D0}"/>
              </a:ext>
            </a:extLst>
          </p:cNvPr>
          <p:cNvSpPr txBox="1"/>
          <p:nvPr/>
        </p:nvSpPr>
        <p:spPr>
          <a:xfrm>
            <a:off x="4274071" y="544055"/>
            <a:ext cx="2050561" cy="400110"/>
          </a:xfrm>
          <a:prstGeom prst="rect">
            <a:avLst/>
          </a:prstGeom>
          <a:noFill/>
        </p:spPr>
        <p:txBody>
          <a:bodyPr wrap="none" rtlCol="0">
            <a:spAutoFit/>
          </a:bodyPr>
          <a:lstStyle/>
          <a:p>
            <a:r>
              <a:rPr lang="en-US" sz="2000" b="1" dirty="0"/>
              <a:t>President-Elect</a:t>
            </a:r>
          </a:p>
        </p:txBody>
      </p:sp>
      <p:sp>
        <p:nvSpPr>
          <p:cNvPr id="43" name="TextBox 42">
            <a:extLst>
              <a:ext uri="{FF2B5EF4-FFF2-40B4-BE49-F238E27FC236}">
                <a16:creationId xmlns:a16="http://schemas.microsoft.com/office/drawing/2014/main" id="{F21E9F57-CD49-BF11-23E8-0273E552D27C}"/>
              </a:ext>
            </a:extLst>
          </p:cNvPr>
          <p:cNvSpPr txBox="1"/>
          <p:nvPr/>
        </p:nvSpPr>
        <p:spPr>
          <a:xfrm>
            <a:off x="2391766" y="2395771"/>
            <a:ext cx="1887332" cy="523220"/>
          </a:xfrm>
          <a:prstGeom prst="rect">
            <a:avLst/>
          </a:prstGeom>
          <a:noFill/>
        </p:spPr>
        <p:txBody>
          <a:bodyPr wrap="square">
            <a:spAutoFit/>
          </a:bodyPr>
          <a:lstStyle/>
          <a:p>
            <a:pPr algn="ctr"/>
            <a:r>
              <a:rPr lang="en-US" b="1" dirty="0"/>
              <a:t>C.J. Reddy </a:t>
            </a:r>
          </a:p>
          <a:p>
            <a:pPr algn="ctr"/>
            <a:r>
              <a:rPr lang="en-US" dirty="0"/>
              <a:t>Siemens, USA</a:t>
            </a:r>
          </a:p>
        </p:txBody>
      </p:sp>
      <p:sp>
        <p:nvSpPr>
          <p:cNvPr id="47" name="TextBox 46">
            <a:extLst>
              <a:ext uri="{FF2B5EF4-FFF2-40B4-BE49-F238E27FC236}">
                <a16:creationId xmlns:a16="http://schemas.microsoft.com/office/drawing/2014/main" id="{F5B85EAA-3C7B-BC7B-1A0C-DC96D8087E42}"/>
              </a:ext>
            </a:extLst>
          </p:cNvPr>
          <p:cNvSpPr txBox="1"/>
          <p:nvPr/>
        </p:nvSpPr>
        <p:spPr>
          <a:xfrm>
            <a:off x="4237898" y="2395771"/>
            <a:ext cx="2286000" cy="523220"/>
          </a:xfrm>
          <a:prstGeom prst="rect">
            <a:avLst/>
          </a:prstGeom>
          <a:noFill/>
        </p:spPr>
        <p:txBody>
          <a:bodyPr wrap="square">
            <a:spAutoFit/>
          </a:bodyPr>
          <a:lstStyle/>
          <a:p>
            <a:pPr algn="ctr"/>
            <a:r>
              <a:rPr lang="it-IT" b="1" dirty="0"/>
              <a:t>Francesco P. Andriulli</a:t>
            </a:r>
          </a:p>
          <a:p>
            <a:pPr algn="ctr"/>
            <a:r>
              <a:rPr lang="it-IT" dirty="0"/>
              <a:t>Politecnico di Torino, Italy</a:t>
            </a:r>
            <a:endParaRPr lang="en-US" dirty="0"/>
          </a:p>
        </p:txBody>
      </p:sp>
      <p:pic>
        <p:nvPicPr>
          <p:cNvPr id="2" name="Picture 1">
            <a:extLst>
              <a:ext uri="{FF2B5EF4-FFF2-40B4-BE49-F238E27FC236}">
                <a16:creationId xmlns:a16="http://schemas.microsoft.com/office/drawing/2014/main" id="{D4B6F921-7FB8-F2DB-694A-8F0E9CF9C16A}"/>
              </a:ext>
            </a:extLst>
          </p:cNvPr>
          <p:cNvPicPr>
            <a:picLocks noChangeAspect="1"/>
          </p:cNvPicPr>
          <p:nvPr/>
        </p:nvPicPr>
        <p:blipFill>
          <a:blip r:embed="rId5"/>
          <a:stretch>
            <a:fillRect/>
          </a:stretch>
        </p:blipFill>
        <p:spPr>
          <a:xfrm>
            <a:off x="2794924" y="3266959"/>
            <a:ext cx="1141383" cy="1181826"/>
          </a:xfrm>
          <a:prstGeom prst="rect">
            <a:avLst/>
          </a:prstGeom>
        </p:spPr>
      </p:pic>
      <p:sp>
        <p:nvSpPr>
          <p:cNvPr id="4" name="TextBox 3">
            <a:extLst>
              <a:ext uri="{FF2B5EF4-FFF2-40B4-BE49-F238E27FC236}">
                <a16:creationId xmlns:a16="http://schemas.microsoft.com/office/drawing/2014/main" id="{6DF03CDD-A7F0-45E8-154C-73A00ECEB685}"/>
              </a:ext>
            </a:extLst>
          </p:cNvPr>
          <p:cNvSpPr txBox="1"/>
          <p:nvPr/>
        </p:nvSpPr>
        <p:spPr>
          <a:xfrm>
            <a:off x="1693473" y="4447926"/>
            <a:ext cx="3417376" cy="523220"/>
          </a:xfrm>
          <a:prstGeom prst="rect">
            <a:avLst/>
          </a:prstGeom>
          <a:noFill/>
        </p:spPr>
        <p:txBody>
          <a:bodyPr wrap="square">
            <a:spAutoFit/>
          </a:bodyPr>
          <a:lstStyle/>
          <a:p>
            <a:pPr algn="ctr"/>
            <a:r>
              <a:rPr lang="en-US" b="1" dirty="0"/>
              <a:t>Reyhan </a:t>
            </a:r>
            <a:r>
              <a:rPr lang="en-US" b="1" dirty="0" err="1"/>
              <a:t>Baktur</a:t>
            </a:r>
            <a:r>
              <a:rPr lang="en-US" b="1" dirty="0"/>
              <a:t> </a:t>
            </a:r>
          </a:p>
          <a:p>
            <a:pPr algn="ctr"/>
            <a:r>
              <a:rPr lang="en-US" dirty="0"/>
              <a:t>Utah State University, USA</a:t>
            </a:r>
          </a:p>
        </p:txBody>
      </p:sp>
      <p:pic>
        <p:nvPicPr>
          <p:cNvPr id="7" name="Picture 6">
            <a:extLst>
              <a:ext uri="{FF2B5EF4-FFF2-40B4-BE49-F238E27FC236}">
                <a16:creationId xmlns:a16="http://schemas.microsoft.com/office/drawing/2014/main" id="{199C99CE-2E37-F643-41D1-5C91C9DF2796}"/>
              </a:ext>
            </a:extLst>
          </p:cNvPr>
          <p:cNvPicPr>
            <a:picLocks noChangeAspect="1"/>
          </p:cNvPicPr>
          <p:nvPr/>
        </p:nvPicPr>
        <p:blipFill>
          <a:blip r:embed="rId6"/>
          <a:srcRect l="12487" t="3234" r="9458"/>
          <a:stretch>
            <a:fillRect/>
          </a:stretch>
        </p:blipFill>
        <p:spPr>
          <a:xfrm>
            <a:off x="4940686" y="3238628"/>
            <a:ext cx="953310" cy="1181826"/>
          </a:xfrm>
          <a:prstGeom prst="rect">
            <a:avLst/>
          </a:prstGeom>
        </p:spPr>
      </p:pic>
      <p:sp>
        <p:nvSpPr>
          <p:cNvPr id="9" name="TextBox 8">
            <a:extLst>
              <a:ext uri="{FF2B5EF4-FFF2-40B4-BE49-F238E27FC236}">
                <a16:creationId xmlns:a16="http://schemas.microsoft.com/office/drawing/2014/main" id="{D88C0902-DF5B-C36C-D6BA-9A3D5B3A2592}"/>
              </a:ext>
            </a:extLst>
          </p:cNvPr>
          <p:cNvSpPr txBox="1"/>
          <p:nvPr/>
        </p:nvSpPr>
        <p:spPr>
          <a:xfrm>
            <a:off x="3974520" y="4447926"/>
            <a:ext cx="3368944" cy="523220"/>
          </a:xfrm>
          <a:prstGeom prst="rect">
            <a:avLst/>
          </a:prstGeom>
          <a:noFill/>
        </p:spPr>
        <p:txBody>
          <a:bodyPr wrap="square">
            <a:spAutoFit/>
          </a:bodyPr>
          <a:lstStyle/>
          <a:p>
            <a:pPr algn="ctr"/>
            <a:r>
              <a:rPr lang="en-US" b="1" dirty="0"/>
              <a:t>Néstor D. López </a:t>
            </a:r>
          </a:p>
          <a:p>
            <a:pPr algn="ctr"/>
            <a:r>
              <a:rPr lang="en-US" dirty="0"/>
              <a:t>BAE Systems, </a:t>
            </a:r>
            <a:r>
              <a:rPr lang="en-US" dirty="0" err="1"/>
              <a:t>Inc.,USA</a:t>
            </a:r>
            <a:endParaRPr lang="en-US" dirty="0"/>
          </a:p>
        </p:txBody>
      </p:sp>
      <p:sp>
        <p:nvSpPr>
          <p:cNvPr id="3" name="TextBox 2">
            <a:extLst>
              <a:ext uri="{FF2B5EF4-FFF2-40B4-BE49-F238E27FC236}">
                <a16:creationId xmlns:a16="http://schemas.microsoft.com/office/drawing/2014/main" id="{E8A4099D-66AC-AC4F-247E-24276CC17142}"/>
              </a:ext>
            </a:extLst>
          </p:cNvPr>
          <p:cNvSpPr txBox="1"/>
          <p:nvPr/>
        </p:nvSpPr>
        <p:spPr>
          <a:xfrm>
            <a:off x="2691689" y="2918661"/>
            <a:ext cx="1353256" cy="400110"/>
          </a:xfrm>
          <a:prstGeom prst="rect">
            <a:avLst/>
          </a:prstGeom>
          <a:noFill/>
        </p:spPr>
        <p:txBody>
          <a:bodyPr wrap="none" lIns="91440" tIns="45720" rIns="91440" bIns="45720" rtlCol="0" anchor="t">
            <a:spAutoFit/>
          </a:bodyPr>
          <a:lstStyle/>
          <a:p>
            <a:r>
              <a:rPr lang="en-US" sz="2000" b="1" dirty="0"/>
              <a:t>Secre</a:t>
            </a:r>
            <a:r>
              <a:rPr lang="en-US" sz="2000" b="1"/>
              <a:t>tary</a:t>
            </a:r>
            <a:endParaRPr lang="en-US" sz="2000" b="1" dirty="0"/>
          </a:p>
        </p:txBody>
      </p:sp>
      <p:sp>
        <p:nvSpPr>
          <p:cNvPr id="8" name="TextBox 7">
            <a:extLst>
              <a:ext uri="{FF2B5EF4-FFF2-40B4-BE49-F238E27FC236}">
                <a16:creationId xmlns:a16="http://schemas.microsoft.com/office/drawing/2014/main" id="{5FA25D8B-4A23-6711-79F3-0374B8A5A0AD}"/>
              </a:ext>
            </a:extLst>
          </p:cNvPr>
          <p:cNvSpPr txBox="1"/>
          <p:nvPr/>
        </p:nvSpPr>
        <p:spPr>
          <a:xfrm>
            <a:off x="4695466" y="2904550"/>
            <a:ext cx="1367682" cy="400110"/>
          </a:xfrm>
          <a:prstGeom prst="rect">
            <a:avLst/>
          </a:prstGeom>
          <a:noFill/>
        </p:spPr>
        <p:txBody>
          <a:bodyPr wrap="none" lIns="91440" tIns="45720" rIns="91440" bIns="45720" rtlCol="0" anchor="t">
            <a:spAutoFit/>
          </a:bodyPr>
          <a:lstStyle/>
          <a:p>
            <a:r>
              <a:rPr lang="en-US" sz="2000" b="1" dirty="0"/>
              <a:t>Treasu</a:t>
            </a:r>
            <a:r>
              <a:rPr lang="en-US" sz="2000" b="1"/>
              <a:t>rer</a:t>
            </a:r>
            <a:endParaRPr lang="en-US" sz="2000" b="1" dirty="0"/>
          </a:p>
        </p:txBody>
      </p:sp>
    </p:spTree>
    <p:extLst>
      <p:ext uri="{BB962C8B-B14F-4D97-AF65-F5344CB8AC3E}">
        <p14:creationId xmlns:p14="http://schemas.microsoft.com/office/powerpoint/2010/main" val="3194081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CAF69C54-1B09-7319-8989-DD20808DED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557C095-7954-569C-5F4C-984B58297252}"/>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AP-S Officers</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5617486F-6472-5CDE-DE57-2C103B3D78C9}"/>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6</a:t>
            </a:fld>
            <a:endParaRPr/>
          </a:p>
        </p:txBody>
      </p:sp>
      <p:sp>
        <p:nvSpPr>
          <p:cNvPr id="7" name="TextBox 6">
            <a:extLst>
              <a:ext uri="{FF2B5EF4-FFF2-40B4-BE49-F238E27FC236}">
                <a16:creationId xmlns:a16="http://schemas.microsoft.com/office/drawing/2014/main" id="{B4E8C658-FF8C-2999-849B-008294FD3F5A}"/>
              </a:ext>
            </a:extLst>
          </p:cNvPr>
          <p:cNvSpPr txBox="1"/>
          <p:nvPr/>
        </p:nvSpPr>
        <p:spPr>
          <a:xfrm>
            <a:off x="273569" y="1923754"/>
            <a:ext cx="2943590" cy="577081"/>
          </a:xfrm>
          <a:prstGeom prst="rect">
            <a:avLst/>
          </a:prstGeom>
          <a:noFill/>
        </p:spPr>
        <p:txBody>
          <a:bodyPr wrap="square">
            <a:spAutoFit/>
          </a:bodyPr>
          <a:lstStyle/>
          <a:p>
            <a:r>
              <a:rPr lang="en-US" sz="1050" b="1" dirty="0">
                <a:solidFill>
                  <a:srgbClr val="0000CC"/>
                </a:solidFill>
              </a:rPr>
              <a:t>Vice President – Professional Activities</a:t>
            </a:r>
          </a:p>
          <a:p>
            <a:r>
              <a:rPr lang="en-US" sz="1050" dirty="0" err="1"/>
              <a:t>Vikass</a:t>
            </a:r>
            <a:r>
              <a:rPr lang="en-US" sz="1050" dirty="0"/>
              <a:t> </a:t>
            </a:r>
            <a:r>
              <a:rPr lang="en-US" sz="1050" dirty="0" err="1"/>
              <a:t>Monebhurrun</a:t>
            </a:r>
            <a:endParaRPr lang="en-US" sz="1050" dirty="0"/>
          </a:p>
          <a:p>
            <a:r>
              <a:rPr lang="en-US" sz="1050" dirty="0"/>
              <a:t>University Paris-</a:t>
            </a:r>
            <a:r>
              <a:rPr lang="en-US" sz="1050" dirty="0" err="1"/>
              <a:t>Saclay</a:t>
            </a:r>
            <a:r>
              <a:rPr lang="en-US" sz="1050" dirty="0"/>
              <a:t>, France</a:t>
            </a:r>
          </a:p>
        </p:txBody>
      </p:sp>
      <p:pic>
        <p:nvPicPr>
          <p:cNvPr id="2054" name="Picture 6" descr="Vikass Monebhurrun">
            <a:extLst>
              <a:ext uri="{FF2B5EF4-FFF2-40B4-BE49-F238E27FC236}">
                <a16:creationId xmlns:a16="http://schemas.microsoft.com/office/drawing/2014/main" id="{E536A411-DC48-705B-78B9-F4410153C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56" y="513027"/>
            <a:ext cx="1368073" cy="1424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86C87F6-7950-0A75-9160-4A2D0FDD3471}"/>
              </a:ext>
            </a:extLst>
          </p:cNvPr>
          <p:cNvPicPr>
            <a:picLocks noChangeAspect="1"/>
          </p:cNvPicPr>
          <p:nvPr/>
        </p:nvPicPr>
        <p:blipFill>
          <a:blip r:embed="rId4"/>
          <a:stretch>
            <a:fillRect/>
          </a:stretch>
        </p:blipFill>
        <p:spPr>
          <a:xfrm>
            <a:off x="3352789" y="535100"/>
            <a:ext cx="1354493" cy="1424553"/>
          </a:xfrm>
          <a:prstGeom prst="rect">
            <a:avLst/>
          </a:prstGeom>
        </p:spPr>
      </p:pic>
      <p:sp>
        <p:nvSpPr>
          <p:cNvPr id="11" name="TextBox 10">
            <a:extLst>
              <a:ext uri="{FF2B5EF4-FFF2-40B4-BE49-F238E27FC236}">
                <a16:creationId xmlns:a16="http://schemas.microsoft.com/office/drawing/2014/main" id="{F1C0EFFE-8576-89B4-E5FD-8270B8BE1396}"/>
              </a:ext>
            </a:extLst>
          </p:cNvPr>
          <p:cNvSpPr txBox="1"/>
          <p:nvPr/>
        </p:nvSpPr>
        <p:spPr>
          <a:xfrm>
            <a:off x="3040999" y="1948871"/>
            <a:ext cx="2639136" cy="577081"/>
          </a:xfrm>
          <a:prstGeom prst="rect">
            <a:avLst/>
          </a:prstGeom>
          <a:noFill/>
        </p:spPr>
        <p:txBody>
          <a:bodyPr wrap="square">
            <a:spAutoFit/>
          </a:bodyPr>
          <a:lstStyle/>
          <a:p>
            <a:r>
              <a:rPr lang="en-US" sz="1050" b="1" dirty="0">
                <a:solidFill>
                  <a:srgbClr val="0000CC"/>
                </a:solidFill>
              </a:rPr>
              <a:t>Vice President – Technical Activities</a:t>
            </a:r>
          </a:p>
          <a:p>
            <a:r>
              <a:rPr lang="en-US" sz="1050" dirty="0"/>
              <a:t>Mahta Moghaddam </a:t>
            </a:r>
          </a:p>
          <a:p>
            <a:r>
              <a:rPr lang="en-US" sz="1050" dirty="0"/>
              <a:t>University of Southern California, USA</a:t>
            </a:r>
          </a:p>
        </p:txBody>
      </p:sp>
      <p:pic>
        <p:nvPicPr>
          <p:cNvPr id="2056" name="Picture 8" descr="Guido Lombardi">
            <a:extLst>
              <a:ext uri="{FF2B5EF4-FFF2-40B4-BE49-F238E27FC236}">
                <a16:creationId xmlns:a16="http://schemas.microsoft.com/office/drawing/2014/main" id="{4CF8455B-FC67-488C-6E56-982870D1F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1577" y="470730"/>
            <a:ext cx="1428750" cy="14668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9708FC7-F2E5-082D-A729-F25D43177F5E}"/>
              </a:ext>
            </a:extLst>
          </p:cNvPr>
          <p:cNvSpPr txBox="1"/>
          <p:nvPr/>
        </p:nvSpPr>
        <p:spPr>
          <a:xfrm>
            <a:off x="6160317" y="1959653"/>
            <a:ext cx="2887431" cy="577081"/>
          </a:xfrm>
          <a:prstGeom prst="rect">
            <a:avLst/>
          </a:prstGeom>
          <a:noFill/>
        </p:spPr>
        <p:txBody>
          <a:bodyPr wrap="square">
            <a:spAutoFit/>
          </a:bodyPr>
          <a:lstStyle/>
          <a:p>
            <a:r>
              <a:rPr lang="it-IT" sz="1050" b="1" dirty="0">
                <a:solidFill>
                  <a:srgbClr val="0000CC"/>
                </a:solidFill>
              </a:rPr>
              <a:t>Vice President – Operations and Finance</a:t>
            </a:r>
          </a:p>
          <a:p>
            <a:r>
              <a:rPr lang="it-IT" sz="1050" dirty="0"/>
              <a:t>Guido Lombardi </a:t>
            </a:r>
          </a:p>
          <a:p>
            <a:r>
              <a:rPr lang="it-IT" sz="1050" dirty="0"/>
              <a:t>Politecnico di Torino, Italy</a:t>
            </a:r>
            <a:endParaRPr lang="en-US" sz="1050" dirty="0"/>
          </a:p>
        </p:txBody>
      </p:sp>
      <p:pic>
        <p:nvPicPr>
          <p:cNvPr id="15" name="Picture 14">
            <a:extLst>
              <a:ext uri="{FF2B5EF4-FFF2-40B4-BE49-F238E27FC236}">
                <a16:creationId xmlns:a16="http://schemas.microsoft.com/office/drawing/2014/main" id="{42C7D9C4-A6F0-786E-DC93-2119BB15366A}"/>
              </a:ext>
            </a:extLst>
          </p:cNvPr>
          <p:cNvPicPr>
            <a:picLocks noChangeAspect="1"/>
          </p:cNvPicPr>
          <p:nvPr/>
        </p:nvPicPr>
        <p:blipFill>
          <a:blip r:embed="rId6"/>
          <a:srcRect t="8488"/>
          <a:stretch>
            <a:fillRect/>
          </a:stretch>
        </p:blipFill>
        <p:spPr>
          <a:xfrm>
            <a:off x="853883" y="2558805"/>
            <a:ext cx="954518" cy="1473694"/>
          </a:xfrm>
          <a:prstGeom prst="rect">
            <a:avLst/>
          </a:prstGeom>
        </p:spPr>
      </p:pic>
      <p:sp>
        <p:nvSpPr>
          <p:cNvPr id="17" name="TextBox 16">
            <a:extLst>
              <a:ext uri="{FF2B5EF4-FFF2-40B4-BE49-F238E27FC236}">
                <a16:creationId xmlns:a16="http://schemas.microsoft.com/office/drawing/2014/main" id="{B9D6E2A7-F52D-EE80-F64C-5E92AADE8B34}"/>
              </a:ext>
            </a:extLst>
          </p:cNvPr>
          <p:cNvSpPr txBox="1"/>
          <p:nvPr/>
        </p:nvSpPr>
        <p:spPr>
          <a:xfrm>
            <a:off x="273569" y="3984729"/>
            <a:ext cx="2639136" cy="577081"/>
          </a:xfrm>
          <a:prstGeom prst="rect">
            <a:avLst/>
          </a:prstGeom>
          <a:noFill/>
        </p:spPr>
        <p:txBody>
          <a:bodyPr wrap="square">
            <a:spAutoFit/>
          </a:bodyPr>
          <a:lstStyle/>
          <a:p>
            <a:r>
              <a:rPr lang="en-US" sz="1050" b="1" dirty="0">
                <a:solidFill>
                  <a:srgbClr val="0000CC"/>
                </a:solidFill>
              </a:rPr>
              <a:t>Vice President – Conferences</a:t>
            </a:r>
          </a:p>
          <a:p>
            <a:r>
              <a:rPr lang="en-US" sz="1050" dirty="0"/>
              <a:t>Danilo Erricolo </a:t>
            </a:r>
          </a:p>
          <a:p>
            <a:r>
              <a:rPr lang="en-US" sz="1050" dirty="0"/>
              <a:t>University of Illinois at Chicago, USA</a:t>
            </a:r>
          </a:p>
        </p:txBody>
      </p:sp>
      <p:pic>
        <p:nvPicPr>
          <p:cNvPr id="18" name="Picture 17">
            <a:extLst>
              <a:ext uri="{FF2B5EF4-FFF2-40B4-BE49-F238E27FC236}">
                <a16:creationId xmlns:a16="http://schemas.microsoft.com/office/drawing/2014/main" id="{66832448-E68F-B691-4CDF-2250C5842061}"/>
              </a:ext>
            </a:extLst>
          </p:cNvPr>
          <p:cNvPicPr>
            <a:picLocks noChangeAspect="1"/>
          </p:cNvPicPr>
          <p:nvPr/>
        </p:nvPicPr>
        <p:blipFill>
          <a:blip r:embed="rId7"/>
          <a:stretch>
            <a:fillRect/>
          </a:stretch>
        </p:blipFill>
        <p:spPr>
          <a:xfrm>
            <a:off x="3393765" y="2626100"/>
            <a:ext cx="1193044" cy="1406399"/>
          </a:xfrm>
          <a:prstGeom prst="rect">
            <a:avLst/>
          </a:prstGeom>
        </p:spPr>
      </p:pic>
      <p:sp>
        <p:nvSpPr>
          <p:cNvPr id="20" name="TextBox 19">
            <a:extLst>
              <a:ext uri="{FF2B5EF4-FFF2-40B4-BE49-F238E27FC236}">
                <a16:creationId xmlns:a16="http://schemas.microsoft.com/office/drawing/2014/main" id="{03FFE253-9CBD-D971-84B6-A28BD93E5257}"/>
              </a:ext>
            </a:extLst>
          </p:cNvPr>
          <p:cNvSpPr txBox="1"/>
          <p:nvPr/>
        </p:nvSpPr>
        <p:spPr>
          <a:xfrm>
            <a:off x="3040999" y="4082734"/>
            <a:ext cx="2764200" cy="577081"/>
          </a:xfrm>
          <a:prstGeom prst="rect">
            <a:avLst/>
          </a:prstGeom>
          <a:noFill/>
        </p:spPr>
        <p:txBody>
          <a:bodyPr wrap="square">
            <a:spAutoFit/>
          </a:bodyPr>
          <a:lstStyle/>
          <a:p>
            <a:r>
              <a:rPr lang="en-US" sz="1050" b="1" dirty="0">
                <a:solidFill>
                  <a:srgbClr val="0000CC"/>
                </a:solidFill>
              </a:rPr>
              <a:t>Vice President – Publications</a:t>
            </a:r>
          </a:p>
          <a:p>
            <a:r>
              <a:rPr lang="en-US" sz="1050" dirty="0"/>
              <a:t>Christophe </a:t>
            </a:r>
            <a:r>
              <a:rPr lang="en-US" sz="1050" dirty="0" err="1"/>
              <a:t>Fumeaux</a:t>
            </a:r>
            <a:r>
              <a:rPr lang="en-US" sz="1050" dirty="0"/>
              <a:t> </a:t>
            </a:r>
          </a:p>
          <a:p>
            <a:r>
              <a:rPr lang="en-US" sz="1050" dirty="0"/>
              <a:t>The University of Queensland, Australia</a:t>
            </a:r>
          </a:p>
        </p:txBody>
      </p:sp>
      <p:pic>
        <p:nvPicPr>
          <p:cNvPr id="2058" name="Picture 10" descr="Branislav M. Notaros">
            <a:extLst>
              <a:ext uri="{FF2B5EF4-FFF2-40B4-BE49-F238E27FC236}">
                <a16:creationId xmlns:a16="http://schemas.microsoft.com/office/drawing/2014/main" id="{31AEA764-411A-4E60-78C5-10006804B0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1577" y="2619948"/>
            <a:ext cx="1196705" cy="157263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EE95AEF-01E1-71C8-6EA5-C8EEE9FE1C1F}"/>
              </a:ext>
            </a:extLst>
          </p:cNvPr>
          <p:cNvSpPr txBox="1"/>
          <p:nvPr/>
        </p:nvSpPr>
        <p:spPr>
          <a:xfrm>
            <a:off x="6160317" y="4192581"/>
            <a:ext cx="3054022" cy="577081"/>
          </a:xfrm>
          <a:prstGeom prst="rect">
            <a:avLst/>
          </a:prstGeom>
          <a:noFill/>
        </p:spPr>
        <p:txBody>
          <a:bodyPr wrap="square">
            <a:spAutoFit/>
          </a:bodyPr>
          <a:lstStyle/>
          <a:p>
            <a:r>
              <a:rPr lang="en-US" sz="1050" b="1" dirty="0">
                <a:solidFill>
                  <a:srgbClr val="0000CC"/>
                </a:solidFill>
              </a:rPr>
              <a:t>Director of Intersociety Collaboration (DISC)</a:t>
            </a:r>
          </a:p>
          <a:p>
            <a:r>
              <a:rPr lang="en-US" sz="1050" dirty="0"/>
              <a:t>Branislav M. Notaros </a:t>
            </a:r>
          </a:p>
          <a:p>
            <a:r>
              <a:rPr lang="en-US" sz="1050" dirty="0"/>
              <a:t>Colorado State University, USA</a:t>
            </a:r>
          </a:p>
        </p:txBody>
      </p:sp>
    </p:spTree>
    <p:extLst>
      <p:ext uri="{BB962C8B-B14F-4D97-AF65-F5344CB8AC3E}">
        <p14:creationId xmlns:p14="http://schemas.microsoft.com/office/powerpoint/2010/main" val="288157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1AD6FB3F-5198-EA8F-3857-62E44E612D4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B0C78B1-E72D-6955-7AFE-3CE70AA237EC}"/>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AP-S AdCom</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EB476E7F-0461-2E7F-CE10-43875C29FB8B}"/>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7</a:t>
            </a:fld>
            <a:endParaRPr/>
          </a:p>
        </p:txBody>
      </p:sp>
      <p:pic>
        <p:nvPicPr>
          <p:cNvPr id="9" name="Picture 8" descr="A screenshot of a group of people&#10;&#10;AI-generated content may be incorrect.">
            <a:extLst>
              <a:ext uri="{FF2B5EF4-FFF2-40B4-BE49-F238E27FC236}">
                <a16:creationId xmlns:a16="http://schemas.microsoft.com/office/drawing/2014/main" id="{59DF4791-459C-357C-2D69-4F82748043E6}"/>
              </a:ext>
            </a:extLst>
          </p:cNvPr>
          <p:cNvPicPr>
            <a:picLocks noChangeAspect="1"/>
          </p:cNvPicPr>
          <p:nvPr/>
        </p:nvPicPr>
        <p:blipFill>
          <a:blip r:embed="rId3"/>
          <a:stretch>
            <a:fillRect/>
          </a:stretch>
        </p:blipFill>
        <p:spPr>
          <a:xfrm>
            <a:off x="672693" y="628694"/>
            <a:ext cx="3283749" cy="3742812"/>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34F14D94-C53E-FBCF-053E-8D08CF9095B8}"/>
              </a:ext>
            </a:extLst>
          </p:cNvPr>
          <p:cNvPicPr>
            <a:picLocks noChangeAspect="1"/>
          </p:cNvPicPr>
          <p:nvPr/>
        </p:nvPicPr>
        <p:blipFill>
          <a:blip r:embed="rId4"/>
          <a:stretch>
            <a:fillRect/>
          </a:stretch>
        </p:blipFill>
        <p:spPr>
          <a:xfrm>
            <a:off x="4230010" y="2507027"/>
            <a:ext cx="4339525" cy="2079923"/>
          </a:xfrm>
          <a:prstGeom prst="rect">
            <a:avLst/>
          </a:prstGeom>
        </p:spPr>
      </p:pic>
      <p:sp>
        <p:nvSpPr>
          <p:cNvPr id="12" name="TextBox 11">
            <a:extLst>
              <a:ext uri="{FF2B5EF4-FFF2-40B4-BE49-F238E27FC236}">
                <a16:creationId xmlns:a16="http://schemas.microsoft.com/office/drawing/2014/main" id="{239C9742-4BC7-2823-C937-56EF2833C605}"/>
              </a:ext>
            </a:extLst>
          </p:cNvPr>
          <p:cNvSpPr txBox="1"/>
          <p:nvPr/>
        </p:nvSpPr>
        <p:spPr>
          <a:xfrm>
            <a:off x="4625839" y="556550"/>
            <a:ext cx="3688830" cy="1815882"/>
          </a:xfrm>
          <a:prstGeom prst="rect">
            <a:avLst/>
          </a:prstGeom>
          <a:noFill/>
        </p:spPr>
        <p:txBody>
          <a:bodyPr wrap="none" rtlCol="0">
            <a:spAutoFit/>
          </a:bodyPr>
          <a:lstStyle/>
          <a:p>
            <a:r>
              <a:rPr lang="en-US" dirty="0"/>
              <a:t>With Voting Rights</a:t>
            </a:r>
          </a:p>
          <a:p>
            <a:pPr marL="285750" indent="-285750">
              <a:buFont typeface="Arial" panose="020B0604020202020204" pitchFamily="34" charset="0"/>
              <a:buChar char="•"/>
            </a:pPr>
            <a:r>
              <a:rPr lang="en-US" dirty="0"/>
              <a:t>President and President-Elect</a:t>
            </a:r>
          </a:p>
          <a:p>
            <a:pPr marL="285750" indent="-285750">
              <a:buFont typeface="Arial" panose="020B0604020202020204" pitchFamily="34" charset="0"/>
              <a:buChar char="•"/>
            </a:pPr>
            <a:r>
              <a:rPr lang="en-US" dirty="0"/>
              <a:t>12 Elected AdCom Members</a:t>
            </a:r>
          </a:p>
          <a:p>
            <a:pPr marL="285750" indent="-285750">
              <a:buFont typeface="Arial" panose="020B0604020202020204" pitchFamily="34" charset="0"/>
              <a:buChar char="•"/>
            </a:pPr>
            <a:r>
              <a:rPr lang="en-US" dirty="0"/>
              <a:t>4 Immediate Past Presidents</a:t>
            </a:r>
          </a:p>
          <a:p>
            <a:endParaRPr lang="en-US" dirty="0"/>
          </a:p>
          <a:p>
            <a:r>
              <a:rPr lang="en-US" dirty="0"/>
              <a:t>AdCom – Ex-officio Members</a:t>
            </a:r>
          </a:p>
          <a:p>
            <a:pPr marL="285750" indent="-285750">
              <a:buFont typeface="Arial" panose="020B0604020202020204" pitchFamily="34" charset="0"/>
              <a:buChar char="•"/>
            </a:pPr>
            <a:r>
              <a:rPr lang="en-US" dirty="0"/>
              <a:t>Chairs – Standing Committees (~25)</a:t>
            </a:r>
          </a:p>
          <a:p>
            <a:pPr marL="285750" indent="-285750">
              <a:buFont typeface="Arial" panose="020B0604020202020204" pitchFamily="34" charset="0"/>
              <a:buChar char="•"/>
            </a:pPr>
            <a:r>
              <a:rPr lang="en-US" dirty="0"/>
              <a:t>Editor-In-Chiefs of AP-S owned Journals</a:t>
            </a:r>
          </a:p>
        </p:txBody>
      </p:sp>
    </p:spTree>
    <p:extLst>
      <p:ext uri="{BB962C8B-B14F-4D97-AF65-F5344CB8AC3E}">
        <p14:creationId xmlns:p14="http://schemas.microsoft.com/office/powerpoint/2010/main" val="1623353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EB509D9A-66A9-8FE0-3CB0-1FA50E3AF69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2B09C1-70F2-F228-E480-E52A550B5049}"/>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AP-S Journals</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24A6D666-C394-F30A-2AFB-B4868F7C583C}"/>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800"/>
              <a:buNone/>
            </a:pPr>
            <a:fld id="{00000000-1234-1234-1234-123412341234}" type="slidenum">
              <a:rPr lang="en"/>
              <a:t>8</a:t>
            </a:fld>
            <a:endParaRPr/>
          </a:p>
        </p:txBody>
      </p:sp>
      <p:pic>
        <p:nvPicPr>
          <p:cNvPr id="2" name="Picture 1">
            <a:extLst>
              <a:ext uri="{FF2B5EF4-FFF2-40B4-BE49-F238E27FC236}">
                <a16:creationId xmlns:a16="http://schemas.microsoft.com/office/drawing/2014/main" id="{A93BA090-0A87-8896-E9E5-06A7B4A6C1B0}"/>
              </a:ext>
            </a:extLst>
          </p:cNvPr>
          <p:cNvPicPr>
            <a:picLocks noChangeAspect="1"/>
          </p:cNvPicPr>
          <p:nvPr/>
        </p:nvPicPr>
        <p:blipFill>
          <a:blip r:embed="rId3"/>
          <a:stretch>
            <a:fillRect/>
          </a:stretch>
        </p:blipFill>
        <p:spPr>
          <a:xfrm>
            <a:off x="444062" y="805911"/>
            <a:ext cx="1606274" cy="2206571"/>
          </a:xfrm>
          <a:prstGeom prst="rect">
            <a:avLst/>
          </a:prstGeom>
        </p:spPr>
      </p:pic>
      <p:pic>
        <p:nvPicPr>
          <p:cNvPr id="6" name="Picture 5">
            <a:extLst>
              <a:ext uri="{FF2B5EF4-FFF2-40B4-BE49-F238E27FC236}">
                <a16:creationId xmlns:a16="http://schemas.microsoft.com/office/drawing/2014/main" id="{A8178A97-F93F-4169-5744-E675EAD18AA4}"/>
              </a:ext>
            </a:extLst>
          </p:cNvPr>
          <p:cNvPicPr>
            <a:picLocks noChangeAspect="1"/>
          </p:cNvPicPr>
          <p:nvPr/>
        </p:nvPicPr>
        <p:blipFill>
          <a:blip r:embed="rId4"/>
          <a:srcRect b="9817"/>
          <a:stretch>
            <a:fillRect/>
          </a:stretch>
        </p:blipFill>
        <p:spPr>
          <a:xfrm>
            <a:off x="4536444" y="872458"/>
            <a:ext cx="1779761" cy="2204875"/>
          </a:xfrm>
          <a:prstGeom prst="rect">
            <a:avLst/>
          </a:prstGeom>
          <a:ln>
            <a:solidFill>
              <a:schemeClr val="tx1"/>
            </a:solidFill>
          </a:ln>
        </p:spPr>
      </p:pic>
      <p:pic>
        <p:nvPicPr>
          <p:cNvPr id="2050" name="Picture 2" descr="OJAP cover">
            <a:extLst>
              <a:ext uri="{FF2B5EF4-FFF2-40B4-BE49-F238E27FC236}">
                <a16:creationId xmlns:a16="http://schemas.microsoft.com/office/drawing/2014/main" id="{C7277952-8419-76F4-5C70-4ED4D5FA4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7218" y="2631785"/>
            <a:ext cx="1551565" cy="21310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88C5987-3C56-48CF-C6F6-A385701773F0}"/>
              </a:ext>
            </a:extLst>
          </p:cNvPr>
          <p:cNvPicPr>
            <a:picLocks noChangeAspect="1"/>
          </p:cNvPicPr>
          <p:nvPr/>
        </p:nvPicPr>
        <p:blipFill>
          <a:blip r:embed="rId6"/>
          <a:stretch>
            <a:fillRect/>
          </a:stretch>
        </p:blipFill>
        <p:spPr>
          <a:xfrm>
            <a:off x="7244465" y="2410811"/>
            <a:ext cx="1678375" cy="2305617"/>
          </a:xfrm>
          <a:prstGeom prst="rect">
            <a:avLst/>
          </a:prstGeom>
          <a:ln>
            <a:solidFill>
              <a:schemeClr val="tx1"/>
            </a:solidFill>
          </a:ln>
        </p:spPr>
      </p:pic>
      <p:sp>
        <p:nvSpPr>
          <p:cNvPr id="10" name="TextBox 9">
            <a:extLst>
              <a:ext uri="{FF2B5EF4-FFF2-40B4-BE49-F238E27FC236}">
                <a16:creationId xmlns:a16="http://schemas.microsoft.com/office/drawing/2014/main" id="{1792CD42-D174-C294-8A64-F8ADD5ACF76D}"/>
              </a:ext>
            </a:extLst>
          </p:cNvPr>
          <p:cNvSpPr txBox="1"/>
          <p:nvPr/>
        </p:nvSpPr>
        <p:spPr>
          <a:xfrm>
            <a:off x="2406580" y="794273"/>
            <a:ext cx="1976034" cy="615553"/>
          </a:xfrm>
          <a:prstGeom prst="rect">
            <a:avLst/>
          </a:prstGeom>
          <a:noFill/>
        </p:spPr>
        <p:txBody>
          <a:bodyPr wrap="square">
            <a:spAutoFit/>
          </a:bodyPr>
          <a:lstStyle/>
          <a:p>
            <a:r>
              <a:rPr lang="en-US" b="1" dirty="0"/>
              <a:t>EIC: Mauro Ettorre</a:t>
            </a:r>
          </a:p>
          <a:p>
            <a:r>
              <a:rPr lang="en-US" b="1" dirty="0"/>
              <a:t>Impact Factor: </a:t>
            </a:r>
            <a:r>
              <a:rPr lang="en-US" sz="2000" b="1" dirty="0">
                <a:solidFill>
                  <a:srgbClr val="C00000"/>
                </a:solidFill>
              </a:rPr>
              <a:t>5.9</a:t>
            </a:r>
            <a:endParaRPr lang="en-US" b="1" dirty="0">
              <a:solidFill>
                <a:srgbClr val="C00000"/>
              </a:solidFill>
            </a:endParaRPr>
          </a:p>
        </p:txBody>
      </p:sp>
      <p:sp>
        <p:nvSpPr>
          <p:cNvPr id="11" name="TextBox 10">
            <a:extLst>
              <a:ext uri="{FF2B5EF4-FFF2-40B4-BE49-F238E27FC236}">
                <a16:creationId xmlns:a16="http://schemas.microsoft.com/office/drawing/2014/main" id="{632A3A6A-534B-73C0-4492-21AB6236ADA0}"/>
              </a:ext>
            </a:extLst>
          </p:cNvPr>
          <p:cNvSpPr txBox="1"/>
          <p:nvPr/>
        </p:nvSpPr>
        <p:spPr>
          <a:xfrm>
            <a:off x="400559" y="3048018"/>
            <a:ext cx="2242581" cy="615553"/>
          </a:xfrm>
          <a:prstGeom prst="rect">
            <a:avLst/>
          </a:prstGeom>
          <a:noFill/>
        </p:spPr>
        <p:txBody>
          <a:bodyPr wrap="square">
            <a:spAutoFit/>
          </a:bodyPr>
          <a:lstStyle/>
          <a:p>
            <a:r>
              <a:rPr lang="en-US" b="1" dirty="0"/>
              <a:t>EIC:  </a:t>
            </a:r>
            <a:r>
              <a:rPr lang="en-US" b="1" dirty="0" err="1"/>
              <a:t>Zhongxiang</a:t>
            </a:r>
            <a:r>
              <a:rPr lang="en-US" b="1" dirty="0"/>
              <a:t> Shen</a:t>
            </a:r>
          </a:p>
          <a:p>
            <a:r>
              <a:rPr lang="en-US" b="1" dirty="0"/>
              <a:t>Impact Factor: </a:t>
            </a:r>
            <a:r>
              <a:rPr lang="en-US" sz="2000" b="1" dirty="0">
                <a:solidFill>
                  <a:srgbClr val="C00000"/>
                </a:solidFill>
              </a:rPr>
              <a:t>3.6</a:t>
            </a:r>
            <a:endParaRPr lang="en-US" b="1" dirty="0">
              <a:solidFill>
                <a:srgbClr val="C00000"/>
              </a:solidFill>
            </a:endParaRPr>
          </a:p>
        </p:txBody>
      </p:sp>
      <p:sp>
        <p:nvSpPr>
          <p:cNvPr id="13" name="Arrow: Left 12">
            <a:extLst>
              <a:ext uri="{FF2B5EF4-FFF2-40B4-BE49-F238E27FC236}">
                <a16:creationId xmlns:a16="http://schemas.microsoft.com/office/drawing/2014/main" id="{7A77853F-BB17-6664-6D3A-7A14242E7585}"/>
              </a:ext>
            </a:extLst>
          </p:cNvPr>
          <p:cNvSpPr/>
          <p:nvPr/>
        </p:nvSpPr>
        <p:spPr>
          <a:xfrm>
            <a:off x="2154027" y="883155"/>
            <a:ext cx="271220" cy="35646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DEC51A-2293-5AB8-ABF7-C63E9E9C3754}"/>
              </a:ext>
            </a:extLst>
          </p:cNvPr>
          <p:cNvSpPr txBox="1"/>
          <p:nvPr/>
        </p:nvSpPr>
        <p:spPr>
          <a:xfrm>
            <a:off x="6623866" y="733814"/>
            <a:ext cx="2437706" cy="615553"/>
          </a:xfrm>
          <a:prstGeom prst="rect">
            <a:avLst/>
          </a:prstGeom>
          <a:noFill/>
        </p:spPr>
        <p:txBody>
          <a:bodyPr wrap="square">
            <a:spAutoFit/>
          </a:bodyPr>
          <a:lstStyle/>
          <a:p>
            <a:r>
              <a:rPr lang="en-US" b="1" dirty="0"/>
              <a:t>EIC: Konstantina S. Nikita</a:t>
            </a:r>
          </a:p>
          <a:p>
            <a:r>
              <a:rPr lang="en-US" b="1" dirty="0"/>
              <a:t>Impact Factor: </a:t>
            </a:r>
            <a:r>
              <a:rPr lang="en-US" sz="2000" b="1" dirty="0">
                <a:solidFill>
                  <a:srgbClr val="C00000"/>
                </a:solidFill>
              </a:rPr>
              <a:t>5.8</a:t>
            </a:r>
            <a:endParaRPr lang="en-US" b="1" dirty="0">
              <a:solidFill>
                <a:srgbClr val="C00000"/>
              </a:solidFill>
            </a:endParaRPr>
          </a:p>
        </p:txBody>
      </p:sp>
      <p:sp>
        <p:nvSpPr>
          <p:cNvPr id="15" name="TextBox 14">
            <a:extLst>
              <a:ext uri="{FF2B5EF4-FFF2-40B4-BE49-F238E27FC236}">
                <a16:creationId xmlns:a16="http://schemas.microsoft.com/office/drawing/2014/main" id="{D21B409D-B1A0-AB1E-F17B-DC8CDDF63AD0}"/>
              </a:ext>
            </a:extLst>
          </p:cNvPr>
          <p:cNvSpPr txBox="1"/>
          <p:nvPr/>
        </p:nvSpPr>
        <p:spPr>
          <a:xfrm>
            <a:off x="4930398" y="3108609"/>
            <a:ext cx="1976034" cy="615553"/>
          </a:xfrm>
          <a:prstGeom prst="rect">
            <a:avLst/>
          </a:prstGeom>
          <a:noFill/>
        </p:spPr>
        <p:txBody>
          <a:bodyPr wrap="square">
            <a:spAutoFit/>
          </a:bodyPr>
          <a:lstStyle/>
          <a:p>
            <a:r>
              <a:rPr lang="en-US" b="1" dirty="0"/>
              <a:t>EIC:  Steven Gao</a:t>
            </a:r>
          </a:p>
          <a:p>
            <a:r>
              <a:rPr lang="en-US" b="1" dirty="0"/>
              <a:t>Impact Factor: </a:t>
            </a:r>
            <a:r>
              <a:rPr lang="en-US" sz="2000" b="1" dirty="0">
                <a:solidFill>
                  <a:srgbClr val="C00000"/>
                </a:solidFill>
              </a:rPr>
              <a:t>4.8</a:t>
            </a:r>
            <a:endParaRPr lang="en-US" b="1" dirty="0">
              <a:solidFill>
                <a:srgbClr val="C00000"/>
              </a:solidFill>
            </a:endParaRPr>
          </a:p>
        </p:txBody>
      </p:sp>
      <p:sp>
        <p:nvSpPr>
          <p:cNvPr id="16" name="Arrow: Right 15">
            <a:extLst>
              <a:ext uri="{FF2B5EF4-FFF2-40B4-BE49-F238E27FC236}">
                <a16:creationId xmlns:a16="http://schemas.microsoft.com/office/drawing/2014/main" id="{EF5606C2-B423-0785-A6C6-61E7A5AE2BAE}"/>
              </a:ext>
            </a:extLst>
          </p:cNvPr>
          <p:cNvSpPr/>
          <p:nvPr/>
        </p:nvSpPr>
        <p:spPr>
          <a:xfrm>
            <a:off x="2361421" y="3269152"/>
            <a:ext cx="255193" cy="2944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15B2BC10-6199-4D59-23B3-157C0500F69D}"/>
              </a:ext>
            </a:extLst>
          </p:cNvPr>
          <p:cNvSpPr/>
          <p:nvPr/>
        </p:nvSpPr>
        <p:spPr>
          <a:xfrm>
            <a:off x="6343005" y="912483"/>
            <a:ext cx="271220" cy="35646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A58666B8-FA90-7EAA-E714-8673361718D9}"/>
              </a:ext>
            </a:extLst>
          </p:cNvPr>
          <p:cNvSpPr/>
          <p:nvPr/>
        </p:nvSpPr>
        <p:spPr>
          <a:xfrm>
            <a:off x="6778836" y="3190831"/>
            <a:ext cx="255193" cy="2944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Konstantina S. Nikita">
            <a:extLst>
              <a:ext uri="{FF2B5EF4-FFF2-40B4-BE49-F238E27FC236}">
                <a16:creationId xmlns:a16="http://schemas.microsoft.com/office/drawing/2014/main" id="{3122B833-FC61-A494-3B2C-00EAA3F3DA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708" t="2861" r="12373" b="30542"/>
          <a:stretch>
            <a:fillRect/>
          </a:stretch>
        </p:blipFill>
        <p:spPr bwMode="auto">
          <a:xfrm>
            <a:off x="6417532" y="1347425"/>
            <a:ext cx="900240" cy="10185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1A6B07-E4EE-DD8E-6C6E-B9EA9EBBD54A}"/>
              </a:ext>
            </a:extLst>
          </p:cNvPr>
          <p:cNvPicPr>
            <a:picLocks noChangeAspect="1"/>
          </p:cNvPicPr>
          <p:nvPr/>
        </p:nvPicPr>
        <p:blipFill>
          <a:blip r:embed="rId8"/>
          <a:srcRect t="14756"/>
          <a:stretch>
            <a:fillRect/>
          </a:stretch>
        </p:blipFill>
        <p:spPr>
          <a:xfrm>
            <a:off x="1791828" y="3763523"/>
            <a:ext cx="795383" cy="950877"/>
          </a:xfrm>
          <a:prstGeom prst="rect">
            <a:avLst/>
          </a:prstGeom>
        </p:spPr>
      </p:pic>
      <p:pic>
        <p:nvPicPr>
          <p:cNvPr id="4" name="Picture 3">
            <a:extLst>
              <a:ext uri="{FF2B5EF4-FFF2-40B4-BE49-F238E27FC236}">
                <a16:creationId xmlns:a16="http://schemas.microsoft.com/office/drawing/2014/main" id="{1AC5F8C4-2180-1819-A6F3-B5550C2DCA7E}"/>
              </a:ext>
            </a:extLst>
          </p:cNvPr>
          <p:cNvPicPr>
            <a:picLocks noChangeAspect="1"/>
          </p:cNvPicPr>
          <p:nvPr/>
        </p:nvPicPr>
        <p:blipFill>
          <a:blip r:embed="rId9"/>
          <a:stretch>
            <a:fillRect/>
          </a:stretch>
        </p:blipFill>
        <p:spPr>
          <a:xfrm>
            <a:off x="6347491" y="3697294"/>
            <a:ext cx="795384" cy="994230"/>
          </a:xfrm>
          <a:prstGeom prst="rect">
            <a:avLst/>
          </a:prstGeom>
        </p:spPr>
      </p:pic>
      <p:pic>
        <p:nvPicPr>
          <p:cNvPr id="8" name="Picture 7">
            <a:extLst>
              <a:ext uri="{FF2B5EF4-FFF2-40B4-BE49-F238E27FC236}">
                <a16:creationId xmlns:a16="http://schemas.microsoft.com/office/drawing/2014/main" id="{F8CAACC7-5A1C-428F-D301-D4421FCF1148}"/>
              </a:ext>
            </a:extLst>
          </p:cNvPr>
          <p:cNvPicPr>
            <a:picLocks noChangeAspect="1"/>
          </p:cNvPicPr>
          <p:nvPr/>
        </p:nvPicPr>
        <p:blipFill>
          <a:blip r:embed="rId10"/>
          <a:stretch>
            <a:fillRect/>
          </a:stretch>
        </p:blipFill>
        <p:spPr>
          <a:xfrm>
            <a:off x="2090324" y="1362768"/>
            <a:ext cx="902092" cy="1148948"/>
          </a:xfrm>
          <a:prstGeom prst="rect">
            <a:avLst/>
          </a:prstGeom>
        </p:spPr>
      </p:pic>
    </p:spTree>
    <p:extLst>
      <p:ext uri="{BB962C8B-B14F-4D97-AF65-F5344CB8AC3E}">
        <p14:creationId xmlns:p14="http://schemas.microsoft.com/office/powerpoint/2010/main" val="2891141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3">
          <a:extLst>
            <a:ext uri="{FF2B5EF4-FFF2-40B4-BE49-F238E27FC236}">
              <a16:creationId xmlns:a16="http://schemas.microsoft.com/office/drawing/2014/main" id="{3C5D8C36-1E73-97C7-9804-173EEC4D3C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9D2A9EC-88A1-448B-4353-26105DB9A3A1}"/>
              </a:ext>
            </a:extLst>
          </p:cNvPr>
          <p:cNvSpPr>
            <a:spLocks noGrp="1"/>
          </p:cNvSpPr>
          <p:nvPr>
            <p:ph type="title"/>
          </p:nvPr>
        </p:nvSpPr>
        <p:spPr>
          <a:xfrm>
            <a:off x="183812" y="39027"/>
            <a:ext cx="8520600" cy="572700"/>
          </a:xfrm>
        </p:spPr>
        <p:txBody>
          <a:bodyPr>
            <a:no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AP-S Co-Sponsored Journals</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94" name="Google Shape;394;p17">
            <a:extLst>
              <a:ext uri="{FF2B5EF4-FFF2-40B4-BE49-F238E27FC236}">
                <a16:creationId xmlns:a16="http://schemas.microsoft.com/office/drawing/2014/main" id="{8E9B1220-DE31-954C-B683-49787551C0F1}"/>
              </a:ext>
            </a:extLst>
          </p:cNvPr>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1" i="0" u="none" strike="noStrike" kern="0" cap="none" spc="0" normalizeH="0" baseline="0" noProof="0">
                <a:ln>
                  <a:noFill/>
                </a:ln>
                <a:solidFill>
                  <a:srgbClr val="002855"/>
                </a:solidFill>
                <a:effectLst/>
                <a:uLnTx/>
                <a:uFillTx/>
                <a:latin typeface="Open Sans ExtraBold"/>
                <a:ea typeface="Open Sans ExtraBold"/>
                <a:cs typeface="Open Sans ExtraBold"/>
                <a:sym typeface="Open Sans ExtraBold"/>
              </a:rPr>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t>9</a:t>
            </a:fld>
            <a:endParaRPr kumimoji="0" sz="800" b="1" i="0" u="none" strike="noStrike" kern="0" cap="none" spc="0" normalizeH="0" baseline="0" noProof="0">
              <a:ln>
                <a:noFill/>
              </a:ln>
              <a:solidFill>
                <a:srgbClr val="002855"/>
              </a:solidFill>
              <a:effectLst/>
              <a:uLnTx/>
              <a:uFillTx/>
              <a:latin typeface="Open Sans ExtraBold"/>
              <a:ea typeface="Open Sans ExtraBold"/>
              <a:cs typeface="Open Sans ExtraBold"/>
              <a:sym typeface="Open Sans ExtraBold"/>
            </a:endParaRPr>
          </a:p>
        </p:txBody>
      </p:sp>
      <p:pic>
        <p:nvPicPr>
          <p:cNvPr id="3" name="Picture 2">
            <a:extLst>
              <a:ext uri="{FF2B5EF4-FFF2-40B4-BE49-F238E27FC236}">
                <a16:creationId xmlns:a16="http://schemas.microsoft.com/office/drawing/2014/main" id="{DA2D4AD5-302E-A04A-6544-F20DC8462586}"/>
              </a:ext>
            </a:extLst>
          </p:cNvPr>
          <p:cNvPicPr>
            <a:picLocks noChangeAspect="1"/>
          </p:cNvPicPr>
          <p:nvPr/>
        </p:nvPicPr>
        <p:blipFill>
          <a:blip r:embed="rId3"/>
          <a:stretch>
            <a:fillRect/>
          </a:stretch>
        </p:blipFill>
        <p:spPr>
          <a:xfrm>
            <a:off x="362766" y="664582"/>
            <a:ext cx="1647277" cy="2262899"/>
          </a:xfrm>
          <a:prstGeom prst="rect">
            <a:avLst/>
          </a:prstGeom>
          <a:ln>
            <a:solidFill>
              <a:schemeClr val="tx1"/>
            </a:solidFill>
          </a:ln>
        </p:spPr>
      </p:pic>
      <p:pic>
        <p:nvPicPr>
          <p:cNvPr id="4" name="Picture 3">
            <a:extLst>
              <a:ext uri="{FF2B5EF4-FFF2-40B4-BE49-F238E27FC236}">
                <a16:creationId xmlns:a16="http://schemas.microsoft.com/office/drawing/2014/main" id="{0A561979-54AF-A1F8-820E-79B92E4C5E0C}"/>
              </a:ext>
            </a:extLst>
          </p:cNvPr>
          <p:cNvPicPr>
            <a:picLocks noChangeAspect="1"/>
          </p:cNvPicPr>
          <p:nvPr/>
        </p:nvPicPr>
        <p:blipFill>
          <a:blip r:embed="rId4"/>
          <a:stretch>
            <a:fillRect/>
          </a:stretch>
        </p:blipFill>
        <p:spPr>
          <a:xfrm>
            <a:off x="2334798" y="664582"/>
            <a:ext cx="1647278" cy="2262899"/>
          </a:xfrm>
          <a:prstGeom prst="rect">
            <a:avLst/>
          </a:prstGeom>
          <a:ln>
            <a:solidFill>
              <a:schemeClr val="tx1"/>
            </a:solidFill>
          </a:ln>
        </p:spPr>
      </p:pic>
      <p:pic>
        <p:nvPicPr>
          <p:cNvPr id="8" name="Picture 7">
            <a:extLst>
              <a:ext uri="{FF2B5EF4-FFF2-40B4-BE49-F238E27FC236}">
                <a16:creationId xmlns:a16="http://schemas.microsoft.com/office/drawing/2014/main" id="{F14C6EE7-C3B0-BB1A-C71E-9345D23F5789}"/>
              </a:ext>
            </a:extLst>
          </p:cNvPr>
          <p:cNvPicPr>
            <a:picLocks noChangeAspect="1"/>
          </p:cNvPicPr>
          <p:nvPr/>
        </p:nvPicPr>
        <p:blipFill>
          <a:blip r:embed="rId5"/>
          <a:stretch>
            <a:fillRect/>
          </a:stretch>
        </p:blipFill>
        <p:spPr>
          <a:xfrm>
            <a:off x="4465453" y="639774"/>
            <a:ext cx="1786589" cy="2454273"/>
          </a:xfrm>
          <a:prstGeom prst="rect">
            <a:avLst/>
          </a:prstGeom>
        </p:spPr>
      </p:pic>
      <p:pic>
        <p:nvPicPr>
          <p:cNvPr id="9" name="Picture 8">
            <a:extLst>
              <a:ext uri="{FF2B5EF4-FFF2-40B4-BE49-F238E27FC236}">
                <a16:creationId xmlns:a16="http://schemas.microsoft.com/office/drawing/2014/main" id="{3FDCB60D-9E26-31BD-F79E-5D1662B55042}"/>
              </a:ext>
            </a:extLst>
          </p:cNvPr>
          <p:cNvPicPr>
            <a:picLocks noChangeAspect="1"/>
          </p:cNvPicPr>
          <p:nvPr/>
        </p:nvPicPr>
        <p:blipFill>
          <a:blip r:embed="rId6"/>
          <a:stretch>
            <a:fillRect/>
          </a:stretch>
        </p:blipFill>
        <p:spPr>
          <a:xfrm>
            <a:off x="607956" y="2096338"/>
            <a:ext cx="1666807" cy="2289726"/>
          </a:xfrm>
          <a:prstGeom prst="rect">
            <a:avLst/>
          </a:prstGeom>
        </p:spPr>
      </p:pic>
      <p:pic>
        <p:nvPicPr>
          <p:cNvPr id="12" name="Picture 11">
            <a:extLst>
              <a:ext uri="{FF2B5EF4-FFF2-40B4-BE49-F238E27FC236}">
                <a16:creationId xmlns:a16="http://schemas.microsoft.com/office/drawing/2014/main" id="{2179EF06-9A4F-0B73-5CA3-78CBDF3195E0}"/>
              </a:ext>
            </a:extLst>
          </p:cNvPr>
          <p:cNvPicPr>
            <a:picLocks noChangeAspect="1"/>
          </p:cNvPicPr>
          <p:nvPr/>
        </p:nvPicPr>
        <p:blipFill>
          <a:blip r:embed="rId7"/>
          <a:stretch>
            <a:fillRect/>
          </a:stretch>
        </p:blipFill>
        <p:spPr>
          <a:xfrm>
            <a:off x="6847237" y="639774"/>
            <a:ext cx="1842864" cy="2503891"/>
          </a:xfrm>
          <a:prstGeom prst="rect">
            <a:avLst/>
          </a:prstGeom>
        </p:spPr>
      </p:pic>
      <p:pic>
        <p:nvPicPr>
          <p:cNvPr id="19" name="Picture 18">
            <a:extLst>
              <a:ext uri="{FF2B5EF4-FFF2-40B4-BE49-F238E27FC236}">
                <a16:creationId xmlns:a16="http://schemas.microsoft.com/office/drawing/2014/main" id="{D21B66D5-FD4C-5F34-12ED-6D10AB8B7ED8}"/>
              </a:ext>
            </a:extLst>
          </p:cNvPr>
          <p:cNvPicPr>
            <a:picLocks noChangeAspect="1"/>
          </p:cNvPicPr>
          <p:nvPr/>
        </p:nvPicPr>
        <p:blipFill>
          <a:blip r:embed="rId8"/>
          <a:stretch>
            <a:fillRect/>
          </a:stretch>
        </p:blipFill>
        <p:spPr>
          <a:xfrm>
            <a:off x="2615089" y="2096338"/>
            <a:ext cx="1786590" cy="2440445"/>
          </a:xfrm>
          <a:prstGeom prst="rect">
            <a:avLst/>
          </a:prstGeom>
          <a:ln>
            <a:solidFill>
              <a:schemeClr val="tx1"/>
            </a:solidFill>
          </a:ln>
        </p:spPr>
      </p:pic>
      <p:pic>
        <p:nvPicPr>
          <p:cNvPr id="1026" name="Picture 2" descr="IEEE Transactions on Quantum Engineering cover">
            <a:extLst>
              <a:ext uri="{FF2B5EF4-FFF2-40B4-BE49-F238E27FC236}">
                <a16:creationId xmlns:a16="http://schemas.microsoft.com/office/drawing/2014/main" id="{F5AE518C-2F98-85C6-0094-EC11D9FBBB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2005" y="2032892"/>
            <a:ext cx="1842863" cy="250389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Computing in Science &amp; Engineering cover">
            <a:extLst>
              <a:ext uri="{FF2B5EF4-FFF2-40B4-BE49-F238E27FC236}">
                <a16:creationId xmlns:a16="http://schemas.microsoft.com/office/drawing/2014/main" id="{A616C605-6963-A9B5-AF24-EB6D6415D3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8294" y="1989255"/>
            <a:ext cx="1834176" cy="250389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117BF8-D8F4-35DF-8F59-37A7CFB14C43}"/>
              </a:ext>
            </a:extLst>
          </p:cNvPr>
          <p:cNvSpPr/>
          <p:nvPr/>
        </p:nvSpPr>
        <p:spPr>
          <a:xfrm>
            <a:off x="2556456" y="2032892"/>
            <a:ext cx="1908997" cy="257774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1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IEEE Template Blue">
  <a:themeElements>
    <a:clrScheme name="Simple Light">
      <a:dk1>
        <a:srgbClr val="000000"/>
      </a:dk1>
      <a:lt1>
        <a:srgbClr val="FFFFFF"/>
      </a:lt1>
      <a:dk2>
        <a:srgbClr val="00629B"/>
      </a:dk2>
      <a:lt2>
        <a:srgbClr val="E3E4E5"/>
      </a:lt2>
      <a:accent1>
        <a:srgbClr val="002855"/>
      </a:accent1>
      <a:accent2>
        <a:srgbClr val="00B5E2"/>
      </a:accent2>
      <a:accent3>
        <a:srgbClr val="007377"/>
      </a:accent3>
      <a:accent4>
        <a:srgbClr val="009CA6"/>
      </a:accent4>
      <a:accent5>
        <a:srgbClr val="861F41"/>
      </a:accent5>
      <a:accent6>
        <a:srgbClr val="FFA300"/>
      </a:accent6>
      <a:hlink>
        <a:srgbClr val="00629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EEE Template Blue">
  <a:themeElements>
    <a:clrScheme name="Simple Light">
      <a:dk1>
        <a:srgbClr val="000000"/>
      </a:dk1>
      <a:lt1>
        <a:srgbClr val="FFFFFF"/>
      </a:lt1>
      <a:dk2>
        <a:srgbClr val="00629B"/>
      </a:dk2>
      <a:lt2>
        <a:srgbClr val="E3E4E5"/>
      </a:lt2>
      <a:accent1>
        <a:srgbClr val="002855"/>
      </a:accent1>
      <a:accent2>
        <a:srgbClr val="00B5E2"/>
      </a:accent2>
      <a:accent3>
        <a:srgbClr val="007377"/>
      </a:accent3>
      <a:accent4>
        <a:srgbClr val="009CA6"/>
      </a:accent4>
      <a:accent5>
        <a:srgbClr val="861F41"/>
      </a:accent5>
      <a:accent6>
        <a:srgbClr val="FFA300"/>
      </a:accent6>
      <a:hlink>
        <a:srgbClr val="00629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9d258917-277f-42cd-a3cd-14c4e9ee58bc}" enabled="1" method="Standard" siteId="{38ae3bcd-9579-4fd4-adda-b42e1495d55a}" contentBits="0" removed="0"/>
</clbl:labelList>
</file>

<file path=docProps/app.xml><?xml version="1.0" encoding="utf-8"?>
<Properties xmlns="http://schemas.openxmlformats.org/officeDocument/2006/extended-properties" xmlns:vt="http://schemas.openxmlformats.org/officeDocument/2006/docPropsVTypes">
  <TotalTime>0</TotalTime>
  <Words>1152</Words>
  <Application>Microsoft Office PowerPoint</Application>
  <PresentationFormat>On-screen Show (16:9)</PresentationFormat>
  <Paragraphs>205</Paragraphs>
  <Slides>19</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Open Sans SemiBold</vt:lpstr>
      <vt:lpstr>Calibri</vt:lpstr>
      <vt:lpstr>Arial</vt:lpstr>
      <vt:lpstr>Open Sans ExtraBold</vt:lpstr>
      <vt:lpstr>Open Sans Light</vt:lpstr>
      <vt:lpstr>Open Sans</vt:lpstr>
      <vt:lpstr>IEEE Template Blue</vt:lpstr>
      <vt:lpstr>1_IEEE Template Blue</vt:lpstr>
      <vt:lpstr>IEEE Antennas and Propagation Society</vt:lpstr>
      <vt:lpstr>IEEE Antennas and Propagation Society</vt:lpstr>
      <vt:lpstr>75th Anniversary (1949-2024)</vt:lpstr>
      <vt:lpstr>AP Society Today</vt:lpstr>
      <vt:lpstr>2026 IEEE AP-S Officers</vt:lpstr>
      <vt:lpstr>AP-S Officers</vt:lpstr>
      <vt:lpstr>AP-S AdCom</vt:lpstr>
      <vt:lpstr>AP-S Journals</vt:lpstr>
      <vt:lpstr>AP-S Co-Sponsored Journals</vt:lpstr>
      <vt:lpstr>AP-S Distinguished Lecturers</vt:lpstr>
      <vt:lpstr>2026 IEEE AP-S Young Professional Ambassadors</vt:lpstr>
      <vt:lpstr>AP-S Awards</vt:lpstr>
      <vt:lpstr>AP-S Awards</vt:lpstr>
      <vt:lpstr>AP-S Awards</vt:lpstr>
      <vt:lpstr>AP-S Talent Development Fund</vt:lpstr>
      <vt:lpstr>Impact of AP-S Talent Development Fund</vt:lpstr>
      <vt:lpstr>AP-S Conferences – 2026 IEEE AP-S/URSI</vt:lpstr>
      <vt:lpstr>Follow IEEE AP-S on LinkedIn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C.J. Reddy</dc:creator>
  <cp:lastModifiedBy>Reddy, CJ (DI SW GS&amp;CS AM S&amp;PC AMZ AP)</cp:lastModifiedBy>
  <cp:revision>40</cp:revision>
  <dcterms:modified xsi:type="dcterms:W3CDTF">2026-05-14T04:23:21Z</dcterms:modified>
</cp:coreProperties>
</file>