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497" r:id="rId2"/>
    <p:sldId id="257" r:id="rId3"/>
    <p:sldId id="258" r:id="rId4"/>
    <p:sldId id="2147481855" r:id="rId5"/>
    <p:sldId id="2147481856" r:id="rId6"/>
    <p:sldId id="259" r:id="rId7"/>
    <p:sldId id="2147481857" r:id="rId8"/>
    <p:sldId id="503" r:id="rId9"/>
    <p:sldId id="2147481853" r:id="rId10"/>
    <p:sldId id="272" r:id="rId11"/>
    <p:sldId id="260" r:id="rId12"/>
    <p:sldId id="502" r:id="rId13"/>
    <p:sldId id="2147481852" r:id="rId14"/>
    <p:sldId id="2147481854" r:id="rId15"/>
    <p:sldId id="500" r:id="rId16"/>
  </p:sldIdLst>
  <p:sldSz cx="12192000" cy="6858000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70AC"/>
    <a:srgbClr val="FFFC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1292F9-3C26-4E35-82DC-9EC450E9E0AC}" v="47" dt="2026-05-07T12:37:44.7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14" autoAdjust="0"/>
    <p:restoredTop sz="96197" autoAdjust="0"/>
  </p:normalViewPr>
  <p:slideViewPr>
    <p:cSldViewPr snapToGrid="0">
      <p:cViewPr varScale="1">
        <p:scale>
          <a:sx n="109" d="100"/>
          <a:sy n="109" d="100"/>
        </p:scale>
        <p:origin x="106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UTLER, STEVEN F CTR USAF AFMC AFLCMC/EBAS" userId="3b9c9eb9-14ff-438a-8aae-3d24828e02ea" providerId="ADAL" clId="{4E5D018E-AA26-4916-B00D-9F9977F986B0}"/>
    <pc:docChg chg="undo custSel addSld delSld modSld sldOrd">
      <pc:chgData name="BUTLER, STEVEN F CTR USAF AFMC AFLCMC/EBAS" userId="3b9c9eb9-14ff-438a-8aae-3d24828e02ea" providerId="ADAL" clId="{4E5D018E-AA26-4916-B00D-9F9977F986B0}" dt="2026-05-07T20:21:47.347" v="849" actId="20577"/>
      <pc:docMkLst>
        <pc:docMk/>
      </pc:docMkLst>
      <pc:sldChg chg="addSp delSp modSp mod">
        <pc:chgData name="BUTLER, STEVEN F CTR USAF AFMC AFLCMC/EBAS" userId="3b9c9eb9-14ff-438a-8aae-3d24828e02ea" providerId="ADAL" clId="{4E5D018E-AA26-4916-B00D-9F9977F986B0}" dt="2026-05-06T18:14:52.801" v="721" actId="20577"/>
        <pc:sldMkLst>
          <pc:docMk/>
          <pc:sldMk cId="1110864358" sldId="257"/>
        </pc:sldMkLst>
        <pc:spChg chg="mod">
          <ac:chgData name="BUTLER, STEVEN F CTR USAF AFMC AFLCMC/EBAS" userId="3b9c9eb9-14ff-438a-8aae-3d24828e02ea" providerId="ADAL" clId="{4E5D018E-AA26-4916-B00D-9F9977F986B0}" dt="2026-05-06T17:55:12.436" v="717" actId="6549"/>
          <ac:spMkLst>
            <pc:docMk/>
            <pc:sldMk cId="1110864358" sldId="257"/>
            <ac:spMk id="3" creationId="{07E8A181-C08B-4BBB-89E0-676F6F44CF1D}"/>
          </ac:spMkLst>
        </pc:spChg>
        <pc:spChg chg="del">
          <ac:chgData name="BUTLER, STEVEN F CTR USAF AFMC AFLCMC/EBAS" userId="3b9c9eb9-14ff-438a-8aae-3d24828e02ea" providerId="ADAL" clId="{4E5D018E-AA26-4916-B00D-9F9977F986B0}" dt="2026-05-06T14:41:24.180" v="8" actId="478"/>
          <ac:spMkLst>
            <pc:docMk/>
            <pc:sldMk cId="1110864358" sldId="257"/>
            <ac:spMk id="4" creationId="{EED5214F-D33A-4D14-2ECC-4808D89E1A1A}"/>
          </ac:spMkLst>
        </pc:spChg>
        <pc:spChg chg="add mod">
          <ac:chgData name="BUTLER, STEVEN F CTR USAF AFMC AFLCMC/EBAS" userId="3b9c9eb9-14ff-438a-8aae-3d24828e02ea" providerId="ADAL" clId="{4E5D018E-AA26-4916-B00D-9F9977F986B0}" dt="2026-05-06T14:41:19.716" v="7"/>
          <ac:spMkLst>
            <pc:docMk/>
            <pc:sldMk cId="1110864358" sldId="257"/>
            <ac:spMk id="5" creationId="{08C08CEA-31B7-5B46-11E0-26E57F3F4A40}"/>
          </ac:spMkLst>
        </pc:spChg>
        <pc:spChg chg="add del mod">
          <ac:chgData name="BUTLER, STEVEN F CTR USAF AFMC AFLCMC/EBAS" userId="3b9c9eb9-14ff-438a-8aae-3d24828e02ea" providerId="ADAL" clId="{4E5D018E-AA26-4916-B00D-9F9977F986B0}" dt="2026-05-06T16:40:09.341" v="663" actId="478"/>
          <ac:spMkLst>
            <pc:docMk/>
            <pc:sldMk cId="1110864358" sldId="257"/>
            <ac:spMk id="6" creationId="{FE123E48-D1E6-90F4-8514-B8F2A216CE88}"/>
          </ac:spMkLst>
        </pc:spChg>
        <pc:spChg chg="add mod">
          <ac:chgData name="BUTLER, STEVEN F CTR USAF AFMC AFLCMC/EBAS" userId="3b9c9eb9-14ff-438a-8aae-3d24828e02ea" providerId="ADAL" clId="{4E5D018E-AA26-4916-B00D-9F9977F986B0}" dt="2026-05-06T18:14:52.801" v="721" actId="20577"/>
          <ac:spMkLst>
            <pc:docMk/>
            <pc:sldMk cId="1110864358" sldId="257"/>
            <ac:spMk id="7" creationId="{97A493EC-3C2F-758B-6F1C-9C5A10FA545B}"/>
          </ac:spMkLst>
        </pc:spChg>
      </pc:sldChg>
      <pc:sldChg chg="addSp delSp modSp mod">
        <pc:chgData name="BUTLER, STEVEN F CTR USAF AFMC AFLCMC/EBAS" userId="3b9c9eb9-14ff-438a-8aae-3d24828e02ea" providerId="ADAL" clId="{4E5D018E-AA26-4916-B00D-9F9977F986B0}" dt="2026-05-07T20:21:47.347" v="849" actId="20577"/>
        <pc:sldMkLst>
          <pc:docMk/>
          <pc:sldMk cId="2285768586" sldId="258"/>
        </pc:sldMkLst>
        <pc:spChg chg="mod">
          <ac:chgData name="BUTLER, STEVEN F CTR USAF AFMC AFLCMC/EBAS" userId="3b9c9eb9-14ff-438a-8aae-3d24828e02ea" providerId="ADAL" clId="{4E5D018E-AA26-4916-B00D-9F9977F986B0}" dt="2026-05-07T20:21:47.347" v="849" actId="20577"/>
          <ac:spMkLst>
            <pc:docMk/>
            <pc:sldMk cId="2285768586" sldId="258"/>
            <ac:spMk id="2" creationId="{5C949D1A-522B-4631-A24A-5A15BFC7E6A5}"/>
          </ac:spMkLst>
        </pc:spChg>
        <pc:spChg chg="del">
          <ac:chgData name="BUTLER, STEVEN F CTR USAF AFMC AFLCMC/EBAS" userId="3b9c9eb9-14ff-438a-8aae-3d24828e02ea" providerId="ADAL" clId="{4E5D018E-AA26-4916-B00D-9F9977F986B0}" dt="2026-05-06T14:41:31.094" v="10" actId="478"/>
          <ac:spMkLst>
            <pc:docMk/>
            <pc:sldMk cId="2285768586" sldId="258"/>
            <ac:spMk id="3" creationId="{F2167330-DF1A-5BC1-E878-8C842A1450A4}"/>
          </ac:spMkLst>
        </pc:spChg>
        <pc:spChg chg="add del mod">
          <ac:chgData name="BUTLER, STEVEN F CTR USAF AFMC AFLCMC/EBAS" userId="3b9c9eb9-14ff-438a-8aae-3d24828e02ea" providerId="ADAL" clId="{4E5D018E-AA26-4916-B00D-9F9977F986B0}" dt="2026-05-06T16:40:16.313" v="665" actId="478"/>
          <ac:spMkLst>
            <pc:docMk/>
            <pc:sldMk cId="2285768586" sldId="258"/>
            <ac:spMk id="4" creationId="{904E28FB-8382-522B-07B3-543E949C914F}"/>
          </ac:spMkLst>
        </pc:spChg>
        <pc:spChg chg="del mod">
          <ac:chgData name="BUTLER, STEVEN F CTR USAF AFMC AFLCMC/EBAS" userId="3b9c9eb9-14ff-438a-8aae-3d24828e02ea" providerId="ADAL" clId="{4E5D018E-AA26-4916-B00D-9F9977F986B0}" dt="2026-05-07T12:37:35.945" v="835" actId="478"/>
          <ac:spMkLst>
            <pc:docMk/>
            <pc:sldMk cId="2285768586" sldId="258"/>
            <ac:spMk id="6" creationId="{146AC218-0E07-9339-1610-DC91BF464538}"/>
          </ac:spMkLst>
        </pc:spChg>
        <pc:spChg chg="add mod">
          <ac:chgData name="BUTLER, STEVEN F CTR USAF AFMC AFLCMC/EBAS" userId="3b9c9eb9-14ff-438a-8aae-3d24828e02ea" providerId="ADAL" clId="{4E5D018E-AA26-4916-B00D-9F9977F986B0}" dt="2026-05-06T18:14:56.698" v="722" actId="20577"/>
          <ac:spMkLst>
            <pc:docMk/>
            <pc:sldMk cId="2285768586" sldId="258"/>
            <ac:spMk id="7" creationId="{69BB09B3-3F67-913C-8FF9-9919D63FAFB7}"/>
          </ac:spMkLst>
        </pc:spChg>
        <pc:spChg chg="mod">
          <ac:chgData name="BUTLER, STEVEN F CTR USAF AFMC AFLCMC/EBAS" userId="3b9c9eb9-14ff-438a-8aae-3d24828e02ea" providerId="ADAL" clId="{4E5D018E-AA26-4916-B00D-9F9977F986B0}" dt="2026-05-06T18:54:26.013" v="803" actId="1076"/>
          <ac:spMkLst>
            <pc:docMk/>
            <pc:sldMk cId="2285768586" sldId="258"/>
            <ac:spMk id="16" creationId="{FA9A1A82-2BA7-3B2E-DF50-76BE5A857992}"/>
          </ac:spMkLst>
        </pc:spChg>
        <pc:spChg chg="mod">
          <ac:chgData name="BUTLER, STEVEN F CTR USAF AFMC AFLCMC/EBAS" userId="3b9c9eb9-14ff-438a-8aae-3d24828e02ea" providerId="ADAL" clId="{4E5D018E-AA26-4916-B00D-9F9977F986B0}" dt="2026-05-06T18:54:26.013" v="803" actId="1076"/>
          <ac:spMkLst>
            <pc:docMk/>
            <pc:sldMk cId="2285768586" sldId="258"/>
            <ac:spMk id="30" creationId="{976E766C-0CF4-9610-75FE-60BD776FA9AE}"/>
          </ac:spMkLst>
        </pc:spChg>
        <pc:spChg chg="mod">
          <ac:chgData name="BUTLER, STEVEN F CTR USAF AFMC AFLCMC/EBAS" userId="3b9c9eb9-14ff-438a-8aae-3d24828e02ea" providerId="ADAL" clId="{4E5D018E-AA26-4916-B00D-9F9977F986B0}" dt="2026-05-06T18:54:26.013" v="803" actId="1076"/>
          <ac:spMkLst>
            <pc:docMk/>
            <pc:sldMk cId="2285768586" sldId="258"/>
            <ac:spMk id="33" creationId="{DE05E338-DCE4-A429-E568-E5F2D9FB1487}"/>
          </ac:spMkLst>
        </pc:spChg>
        <pc:spChg chg="mod">
          <ac:chgData name="BUTLER, STEVEN F CTR USAF AFMC AFLCMC/EBAS" userId="3b9c9eb9-14ff-438a-8aae-3d24828e02ea" providerId="ADAL" clId="{4E5D018E-AA26-4916-B00D-9F9977F986B0}" dt="2026-05-06T18:54:26.013" v="803" actId="1076"/>
          <ac:spMkLst>
            <pc:docMk/>
            <pc:sldMk cId="2285768586" sldId="258"/>
            <ac:spMk id="45" creationId="{97E32071-AEF7-EB3D-8624-3070C4D01AD2}"/>
          </ac:spMkLst>
        </pc:spChg>
        <pc:spChg chg="mod">
          <ac:chgData name="BUTLER, STEVEN F CTR USAF AFMC AFLCMC/EBAS" userId="3b9c9eb9-14ff-438a-8aae-3d24828e02ea" providerId="ADAL" clId="{4E5D018E-AA26-4916-B00D-9F9977F986B0}" dt="2026-05-06T18:54:26.013" v="803" actId="1076"/>
          <ac:spMkLst>
            <pc:docMk/>
            <pc:sldMk cId="2285768586" sldId="258"/>
            <ac:spMk id="56" creationId="{1EE44050-A912-E497-87D6-404FD1C19DE6}"/>
          </ac:spMkLst>
        </pc:spChg>
        <pc:spChg chg="mod">
          <ac:chgData name="BUTLER, STEVEN F CTR USAF AFMC AFLCMC/EBAS" userId="3b9c9eb9-14ff-438a-8aae-3d24828e02ea" providerId="ADAL" clId="{4E5D018E-AA26-4916-B00D-9F9977F986B0}" dt="2026-05-06T18:54:26.013" v="803" actId="1076"/>
          <ac:spMkLst>
            <pc:docMk/>
            <pc:sldMk cId="2285768586" sldId="258"/>
            <ac:spMk id="90" creationId="{38DFBAE2-1836-4C10-09A6-7F6724DB8D8D}"/>
          </ac:spMkLst>
        </pc:spChg>
        <pc:spChg chg="mod">
          <ac:chgData name="BUTLER, STEVEN F CTR USAF AFMC AFLCMC/EBAS" userId="3b9c9eb9-14ff-438a-8aae-3d24828e02ea" providerId="ADAL" clId="{4E5D018E-AA26-4916-B00D-9F9977F986B0}" dt="2026-05-06T18:54:26.013" v="803" actId="1076"/>
          <ac:spMkLst>
            <pc:docMk/>
            <pc:sldMk cId="2285768586" sldId="258"/>
            <ac:spMk id="118" creationId="{9C21C545-B2E0-F3E9-ECB7-15075C452285}"/>
          </ac:spMkLst>
        </pc:spChg>
        <pc:spChg chg="mod">
          <ac:chgData name="BUTLER, STEVEN F CTR USAF AFMC AFLCMC/EBAS" userId="3b9c9eb9-14ff-438a-8aae-3d24828e02ea" providerId="ADAL" clId="{4E5D018E-AA26-4916-B00D-9F9977F986B0}" dt="2026-05-06T18:54:26.013" v="803" actId="1076"/>
          <ac:spMkLst>
            <pc:docMk/>
            <pc:sldMk cId="2285768586" sldId="258"/>
            <ac:spMk id="127" creationId="{AC4BC97A-AB11-973C-A25F-559E75167780}"/>
          </ac:spMkLst>
        </pc:spChg>
        <pc:spChg chg="mod">
          <ac:chgData name="BUTLER, STEVEN F CTR USAF AFMC AFLCMC/EBAS" userId="3b9c9eb9-14ff-438a-8aae-3d24828e02ea" providerId="ADAL" clId="{4E5D018E-AA26-4916-B00D-9F9977F986B0}" dt="2026-05-06T18:54:26.013" v="803" actId="1076"/>
          <ac:spMkLst>
            <pc:docMk/>
            <pc:sldMk cId="2285768586" sldId="258"/>
            <ac:spMk id="181" creationId="{A67D160F-ED99-FC9C-EF65-66315EF1B143}"/>
          </ac:spMkLst>
        </pc:spChg>
        <pc:spChg chg="mod">
          <ac:chgData name="BUTLER, STEVEN F CTR USAF AFMC AFLCMC/EBAS" userId="3b9c9eb9-14ff-438a-8aae-3d24828e02ea" providerId="ADAL" clId="{4E5D018E-AA26-4916-B00D-9F9977F986B0}" dt="2026-05-07T12:31:31.959" v="805" actId="6549"/>
          <ac:spMkLst>
            <pc:docMk/>
            <pc:sldMk cId="2285768586" sldId="258"/>
            <ac:spMk id="185" creationId="{B3F4C8D7-6AD5-A7C9-C7A0-ABFD26918D17}"/>
          </ac:spMkLst>
        </pc:spChg>
        <pc:spChg chg="mod">
          <ac:chgData name="BUTLER, STEVEN F CTR USAF AFMC AFLCMC/EBAS" userId="3b9c9eb9-14ff-438a-8aae-3d24828e02ea" providerId="ADAL" clId="{4E5D018E-AA26-4916-B00D-9F9977F986B0}" dt="2026-05-06T18:54:26.013" v="803" actId="1076"/>
          <ac:spMkLst>
            <pc:docMk/>
            <pc:sldMk cId="2285768586" sldId="258"/>
            <ac:spMk id="247" creationId="{242680BE-C03F-20F6-FC77-4FE4E6BA2675}"/>
          </ac:spMkLst>
        </pc:spChg>
        <pc:spChg chg="add del mod">
          <ac:chgData name="BUTLER, STEVEN F CTR USAF AFMC AFLCMC/EBAS" userId="3b9c9eb9-14ff-438a-8aae-3d24828e02ea" providerId="ADAL" clId="{4E5D018E-AA26-4916-B00D-9F9977F986B0}" dt="2026-05-07T12:37:27.888" v="834"/>
          <ac:spMkLst>
            <pc:docMk/>
            <pc:sldMk cId="2285768586" sldId="258"/>
            <ac:spMk id="258" creationId="{7E87CCF3-3B5B-777B-FE08-86FE5B180BC8}"/>
          </ac:spMkLst>
        </pc:spChg>
        <pc:spChg chg="add mod">
          <ac:chgData name="BUTLER, STEVEN F CTR USAF AFMC AFLCMC/EBAS" userId="3b9c9eb9-14ff-438a-8aae-3d24828e02ea" providerId="ADAL" clId="{4E5D018E-AA26-4916-B00D-9F9977F986B0}" dt="2026-05-07T12:38:14.895" v="844" actId="1076"/>
          <ac:spMkLst>
            <pc:docMk/>
            <pc:sldMk cId="2285768586" sldId="258"/>
            <ac:spMk id="259" creationId="{B84E7F0E-05E1-1C37-A2E2-6D31368CE559}"/>
          </ac:spMkLst>
        </pc:spChg>
        <pc:grpChg chg="del">
          <ac:chgData name="BUTLER, STEVEN F CTR USAF AFMC AFLCMC/EBAS" userId="3b9c9eb9-14ff-438a-8aae-3d24828e02ea" providerId="ADAL" clId="{4E5D018E-AA26-4916-B00D-9F9977F986B0}" dt="2026-05-07T12:31:34.567" v="806" actId="478"/>
          <ac:grpSpMkLst>
            <pc:docMk/>
            <pc:sldMk cId="2285768586" sldId="258"/>
            <ac:grpSpMk id="3" creationId="{1B3B7E46-4ECC-7933-A5D8-D6CE593597F2}"/>
          </ac:grpSpMkLst>
        </pc:grpChg>
        <pc:graphicFrameChg chg="add del mod modGraphic">
          <ac:chgData name="BUTLER, STEVEN F CTR USAF AFMC AFLCMC/EBAS" userId="3b9c9eb9-14ff-438a-8aae-3d24828e02ea" providerId="ADAL" clId="{4E5D018E-AA26-4916-B00D-9F9977F986B0}" dt="2026-05-06T18:54:16.808" v="802" actId="478"/>
          <ac:graphicFrameMkLst>
            <pc:docMk/>
            <pc:sldMk cId="2285768586" sldId="258"/>
            <ac:graphicFrameMk id="257" creationId="{C7FCEBB6-39DD-AE0C-0303-3350C8E4F89A}"/>
          </ac:graphicFrameMkLst>
        </pc:graphicFrameChg>
        <pc:picChg chg="mod">
          <ac:chgData name="BUTLER, STEVEN F CTR USAF AFMC AFLCMC/EBAS" userId="3b9c9eb9-14ff-438a-8aae-3d24828e02ea" providerId="ADAL" clId="{4E5D018E-AA26-4916-B00D-9F9977F986B0}" dt="2026-05-06T15:40:26.514" v="235" actId="1036"/>
          <ac:picMkLst>
            <pc:docMk/>
            <pc:sldMk cId="2285768586" sldId="258"/>
            <ac:picMk id="5" creationId="{8E046335-940E-BA0E-975F-90F8DF3749D1}"/>
          </ac:picMkLst>
        </pc:picChg>
        <pc:picChg chg="add mod">
          <ac:chgData name="BUTLER, STEVEN F CTR USAF AFMC AFLCMC/EBAS" userId="3b9c9eb9-14ff-438a-8aae-3d24828e02ea" providerId="ADAL" clId="{4E5D018E-AA26-4916-B00D-9F9977F986B0}" dt="2026-05-07T12:35:01.293" v="812" actId="14100"/>
          <ac:picMkLst>
            <pc:docMk/>
            <pc:sldMk cId="2285768586" sldId="258"/>
            <ac:picMk id="257" creationId="{CABF5BFE-A117-7EAA-5824-1F37B7594FBB}"/>
          </ac:picMkLst>
        </pc:picChg>
        <pc:picChg chg="add del mod">
          <ac:chgData name="BUTLER, STEVEN F CTR USAF AFMC AFLCMC/EBAS" userId="3b9c9eb9-14ff-438a-8aae-3d24828e02ea" providerId="ADAL" clId="{4E5D018E-AA26-4916-B00D-9F9977F986B0}" dt="2026-05-06T18:54:10.734" v="799" actId="22"/>
          <ac:picMkLst>
            <pc:docMk/>
            <pc:sldMk cId="2285768586" sldId="258"/>
            <ac:picMk id="259" creationId="{811EDAD4-69CC-B742-EB3E-EEBA8194FE42}"/>
          </ac:picMkLst>
        </pc:picChg>
      </pc:sldChg>
      <pc:sldChg chg="addSp delSp modSp mod">
        <pc:chgData name="BUTLER, STEVEN F CTR USAF AFMC AFLCMC/EBAS" userId="3b9c9eb9-14ff-438a-8aae-3d24828e02ea" providerId="ADAL" clId="{4E5D018E-AA26-4916-B00D-9F9977F986B0}" dt="2026-05-06T18:15:25.559" v="729" actId="20577"/>
        <pc:sldMkLst>
          <pc:docMk/>
          <pc:sldMk cId="1288613840" sldId="259"/>
        </pc:sldMkLst>
        <pc:spChg chg="mod">
          <ac:chgData name="BUTLER, STEVEN F CTR USAF AFMC AFLCMC/EBAS" userId="3b9c9eb9-14ff-438a-8aae-3d24828e02ea" providerId="ADAL" clId="{4E5D018E-AA26-4916-B00D-9F9977F986B0}" dt="2026-05-06T17:47:32.206" v="709" actId="20577"/>
          <ac:spMkLst>
            <pc:docMk/>
            <pc:sldMk cId="1288613840" sldId="259"/>
            <ac:spMk id="2" creationId="{5EA548BB-7D7C-48BB-9006-7A333BC259B9}"/>
          </ac:spMkLst>
        </pc:spChg>
        <pc:spChg chg="del">
          <ac:chgData name="BUTLER, STEVEN F CTR USAF AFMC AFLCMC/EBAS" userId="3b9c9eb9-14ff-438a-8aae-3d24828e02ea" providerId="ADAL" clId="{4E5D018E-AA26-4916-B00D-9F9977F986B0}" dt="2026-05-06T14:42:27.789" v="16" actId="478"/>
          <ac:spMkLst>
            <pc:docMk/>
            <pc:sldMk cId="1288613840" sldId="259"/>
            <ac:spMk id="3" creationId="{993D8C38-9613-9520-FB82-0F2EC2C7CEDE}"/>
          </ac:spMkLst>
        </pc:spChg>
        <pc:spChg chg="add del mod">
          <ac:chgData name="BUTLER, STEVEN F CTR USAF AFMC AFLCMC/EBAS" userId="3b9c9eb9-14ff-438a-8aae-3d24828e02ea" providerId="ADAL" clId="{4E5D018E-AA26-4916-B00D-9F9977F986B0}" dt="2026-05-06T16:40:45.597" v="672" actId="478"/>
          <ac:spMkLst>
            <pc:docMk/>
            <pc:sldMk cId="1288613840" sldId="259"/>
            <ac:spMk id="4" creationId="{F75BF29F-BF5A-2E48-7245-F53C3618D8B0}"/>
          </ac:spMkLst>
        </pc:spChg>
        <pc:spChg chg="add mod">
          <ac:chgData name="BUTLER, STEVEN F CTR USAF AFMC AFLCMC/EBAS" userId="3b9c9eb9-14ff-438a-8aae-3d24828e02ea" providerId="ADAL" clId="{4E5D018E-AA26-4916-B00D-9F9977F986B0}" dt="2026-05-06T18:15:25.559" v="729" actId="20577"/>
          <ac:spMkLst>
            <pc:docMk/>
            <pc:sldMk cId="1288613840" sldId="259"/>
            <ac:spMk id="5" creationId="{6806DD9E-33C0-5C75-DF44-B3487831D2A8}"/>
          </ac:spMkLst>
        </pc:spChg>
      </pc:sldChg>
      <pc:sldChg chg="addSp delSp modSp mod">
        <pc:chgData name="BUTLER, STEVEN F CTR USAF AFMC AFLCMC/EBAS" userId="3b9c9eb9-14ff-438a-8aae-3d24828e02ea" providerId="ADAL" clId="{4E5D018E-AA26-4916-B00D-9F9977F986B0}" dt="2026-05-06T18:15:59.840" v="741" actId="20577"/>
        <pc:sldMkLst>
          <pc:docMk/>
          <pc:sldMk cId="896906719" sldId="260"/>
        </pc:sldMkLst>
        <pc:spChg chg="del">
          <ac:chgData name="BUTLER, STEVEN F CTR USAF AFMC AFLCMC/EBAS" userId="3b9c9eb9-14ff-438a-8aae-3d24828e02ea" providerId="ADAL" clId="{4E5D018E-AA26-4916-B00D-9F9977F986B0}" dt="2026-05-06T14:44:24.079" v="43" actId="478"/>
          <ac:spMkLst>
            <pc:docMk/>
            <pc:sldMk cId="896906719" sldId="260"/>
            <ac:spMk id="3" creationId="{765CC5E2-64CF-6288-9553-4278E2A4781D}"/>
          </ac:spMkLst>
        </pc:spChg>
        <pc:spChg chg="add del mod">
          <ac:chgData name="BUTLER, STEVEN F CTR USAF AFMC AFLCMC/EBAS" userId="3b9c9eb9-14ff-438a-8aae-3d24828e02ea" providerId="ADAL" clId="{4E5D018E-AA26-4916-B00D-9F9977F986B0}" dt="2026-05-06T16:41:26.085" v="684" actId="478"/>
          <ac:spMkLst>
            <pc:docMk/>
            <pc:sldMk cId="896906719" sldId="260"/>
            <ac:spMk id="4" creationId="{3F9E1A51-7803-7F08-269B-1A400C3C716C}"/>
          </ac:spMkLst>
        </pc:spChg>
        <pc:spChg chg="add mod">
          <ac:chgData name="BUTLER, STEVEN F CTR USAF AFMC AFLCMC/EBAS" userId="3b9c9eb9-14ff-438a-8aae-3d24828e02ea" providerId="ADAL" clId="{4E5D018E-AA26-4916-B00D-9F9977F986B0}" dt="2026-05-06T18:15:59.840" v="741" actId="20577"/>
          <ac:spMkLst>
            <pc:docMk/>
            <pc:sldMk cId="896906719" sldId="260"/>
            <ac:spMk id="6" creationId="{59367E36-273C-25E2-F6C7-7EF995B890DD}"/>
          </ac:spMkLst>
        </pc:spChg>
      </pc:sldChg>
      <pc:sldChg chg="addSp delSp modSp mod">
        <pc:chgData name="BUTLER, STEVEN F CTR USAF AFMC AFLCMC/EBAS" userId="3b9c9eb9-14ff-438a-8aae-3d24828e02ea" providerId="ADAL" clId="{4E5D018E-AA26-4916-B00D-9F9977F986B0}" dt="2026-05-06T18:15:55.996" v="739" actId="20577"/>
        <pc:sldMkLst>
          <pc:docMk/>
          <pc:sldMk cId="2078732695" sldId="272"/>
        </pc:sldMkLst>
        <pc:spChg chg="del">
          <ac:chgData name="BUTLER, STEVEN F CTR USAF AFMC AFLCMC/EBAS" userId="3b9c9eb9-14ff-438a-8aae-3d24828e02ea" providerId="ADAL" clId="{4E5D018E-AA26-4916-B00D-9F9977F986B0}" dt="2026-05-06T14:44:17.969" v="41" actId="478"/>
          <ac:spMkLst>
            <pc:docMk/>
            <pc:sldMk cId="2078732695" sldId="272"/>
            <ac:spMk id="3" creationId="{79187758-8603-471C-078C-9015EF28D8DD}"/>
          </ac:spMkLst>
        </pc:spChg>
        <pc:spChg chg="add del mod">
          <ac:chgData name="BUTLER, STEVEN F CTR USAF AFMC AFLCMC/EBAS" userId="3b9c9eb9-14ff-438a-8aae-3d24828e02ea" providerId="ADAL" clId="{4E5D018E-AA26-4916-B00D-9F9977F986B0}" dt="2026-05-06T16:41:19.066" v="682" actId="478"/>
          <ac:spMkLst>
            <pc:docMk/>
            <pc:sldMk cId="2078732695" sldId="272"/>
            <ac:spMk id="10" creationId="{C92C36B7-CA91-4C90-4CA3-B2DA6F0DBF06}"/>
          </ac:spMkLst>
        </pc:spChg>
        <pc:spChg chg="add mod">
          <ac:chgData name="BUTLER, STEVEN F CTR USAF AFMC AFLCMC/EBAS" userId="3b9c9eb9-14ff-438a-8aae-3d24828e02ea" providerId="ADAL" clId="{4E5D018E-AA26-4916-B00D-9F9977F986B0}" dt="2026-05-06T18:15:55.996" v="739" actId="20577"/>
          <ac:spMkLst>
            <pc:docMk/>
            <pc:sldMk cId="2078732695" sldId="272"/>
            <ac:spMk id="11" creationId="{5A5D9DF8-386C-B9E6-3CDB-CD6BA562C772}"/>
          </ac:spMkLst>
        </pc:spChg>
      </pc:sldChg>
      <pc:sldChg chg="del">
        <pc:chgData name="BUTLER, STEVEN F CTR USAF AFMC AFLCMC/EBAS" userId="3b9c9eb9-14ff-438a-8aae-3d24828e02ea" providerId="ADAL" clId="{4E5D018E-AA26-4916-B00D-9F9977F986B0}" dt="2026-05-06T14:40:48.394" v="0" actId="47"/>
        <pc:sldMkLst>
          <pc:docMk/>
          <pc:sldMk cId="2558302433" sldId="471"/>
        </pc:sldMkLst>
      </pc:sldChg>
      <pc:sldChg chg="del">
        <pc:chgData name="BUTLER, STEVEN F CTR USAF AFMC AFLCMC/EBAS" userId="3b9c9eb9-14ff-438a-8aae-3d24828e02ea" providerId="ADAL" clId="{4E5D018E-AA26-4916-B00D-9F9977F986B0}" dt="2026-05-06T14:40:48.394" v="0" actId="47"/>
        <pc:sldMkLst>
          <pc:docMk/>
          <pc:sldMk cId="234677202" sldId="473"/>
        </pc:sldMkLst>
      </pc:sldChg>
      <pc:sldChg chg="addSp modSp mod">
        <pc:chgData name="BUTLER, STEVEN F CTR USAF AFMC AFLCMC/EBAS" userId="3b9c9eb9-14ff-438a-8aae-3d24828e02ea" providerId="ADAL" clId="{4E5D018E-AA26-4916-B00D-9F9977F986B0}" dt="2026-05-06T18:14:49.447" v="719" actId="20577"/>
        <pc:sldMkLst>
          <pc:docMk/>
          <pc:sldMk cId="244461596" sldId="497"/>
        </pc:sldMkLst>
        <pc:spChg chg="mod">
          <ac:chgData name="BUTLER, STEVEN F CTR USAF AFMC AFLCMC/EBAS" userId="3b9c9eb9-14ff-438a-8aae-3d24828e02ea" providerId="ADAL" clId="{4E5D018E-AA26-4916-B00D-9F9977F986B0}" dt="2026-05-06T18:14:49.447" v="719" actId="20577"/>
          <ac:spMkLst>
            <pc:docMk/>
            <pc:sldMk cId="244461596" sldId="497"/>
            <ac:spMk id="4" creationId="{435786BA-04AA-174F-E18C-20D9FB91A1D4}"/>
          </ac:spMkLst>
        </pc:spChg>
        <pc:spChg chg="add mod">
          <ac:chgData name="BUTLER, STEVEN F CTR USAF AFMC AFLCMC/EBAS" userId="3b9c9eb9-14ff-438a-8aae-3d24828e02ea" providerId="ADAL" clId="{4E5D018E-AA26-4916-B00D-9F9977F986B0}" dt="2026-05-06T14:41:11.603" v="5"/>
          <ac:spMkLst>
            <pc:docMk/>
            <pc:sldMk cId="244461596" sldId="497"/>
            <ac:spMk id="5" creationId="{A0BA06B1-2A8B-4665-EC3D-779666A97972}"/>
          </ac:spMkLst>
        </pc:spChg>
      </pc:sldChg>
      <pc:sldChg chg="addSp delSp modSp mod">
        <pc:chgData name="BUTLER, STEVEN F CTR USAF AFMC AFLCMC/EBAS" userId="3b9c9eb9-14ff-438a-8aae-3d24828e02ea" providerId="ADAL" clId="{4E5D018E-AA26-4916-B00D-9F9977F986B0}" dt="2026-05-06T18:16:32.040" v="751" actId="20577"/>
        <pc:sldMkLst>
          <pc:docMk/>
          <pc:sldMk cId="734702919" sldId="500"/>
        </pc:sldMkLst>
        <pc:spChg chg="del">
          <ac:chgData name="BUTLER, STEVEN F CTR USAF AFMC AFLCMC/EBAS" userId="3b9c9eb9-14ff-438a-8aae-3d24828e02ea" providerId="ADAL" clId="{4E5D018E-AA26-4916-B00D-9F9977F986B0}" dt="2026-05-06T14:45:41.614" v="58" actId="478"/>
          <ac:spMkLst>
            <pc:docMk/>
            <pc:sldMk cId="734702919" sldId="500"/>
            <ac:spMk id="3" creationId="{DFB2345E-7621-51D1-665E-1F24DF6ABD8B}"/>
          </ac:spMkLst>
        </pc:spChg>
        <pc:spChg chg="add del mod">
          <ac:chgData name="BUTLER, STEVEN F CTR USAF AFMC AFLCMC/EBAS" userId="3b9c9eb9-14ff-438a-8aae-3d24828e02ea" providerId="ADAL" clId="{4E5D018E-AA26-4916-B00D-9F9977F986B0}" dt="2026-05-06T16:41:50.556" v="692" actId="478"/>
          <ac:spMkLst>
            <pc:docMk/>
            <pc:sldMk cId="734702919" sldId="500"/>
            <ac:spMk id="4" creationId="{1024C427-828A-5464-DB40-E168DC7892EB}"/>
          </ac:spMkLst>
        </pc:spChg>
        <pc:spChg chg="add mod">
          <ac:chgData name="BUTLER, STEVEN F CTR USAF AFMC AFLCMC/EBAS" userId="3b9c9eb9-14ff-438a-8aae-3d24828e02ea" providerId="ADAL" clId="{4E5D018E-AA26-4916-B00D-9F9977F986B0}" dt="2026-05-06T18:16:32.040" v="751" actId="20577"/>
          <ac:spMkLst>
            <pc:docMk/>
            <pc:sldMk cId="734702919" sldId="500"/>
            <ac:spMk id="5" creationId="{A24BD9F8-5A25-4D2B-F23B-C9BA91FBBC29}"/>
          </ac:spMkLst>
        </pc:spChg>
      </pc:sldChg>
      <pc:sldChg chg="addSp delSp modSp mod">
        <pc:chgData name="BUTLER, STEVEN F CTR USAF AFMC AFLCMC/EBAS" userId="3b9c9eb9-14ff-438a-8aae-3d24828e02ea" providerId="ADAL" clId="{4E5D018E-AA26-4916-B00D-9F9977F986B0}" dt="2026-05-06T18:16:07.503" v="743" actId="20577"/>
        <pc:sldMkLst>
          <pc:docMk/>
          <pc:sldMk cId="158974093" sldId="502"/>
        </pc:sldMkLst>
        <pc:spChg chg="del">
          <ac:chgData name="BUTLER, STEVEN F CTR USAF AFMC AFLCMC/EBAS" userId="3b9c9eb9-14ff-438a-8aae-3d24828e02ea" providerId="ADAL" clId="{4E5D018E-AA26-4916-B00D-9F9977F986B0}" dt="2026-05-06T14:44:30.251" v="45" actId="478"/>
          <ac:spMkLst>
            <pc:docMk/>
            <pc:sldMk cId="158974093" sldId="502"/>
            <ac:spMk id="2" creationId="{8D6B158A-A1CD-3F39-EF5C-EDB4876488E2}"/>
          </ac:spMkLst>
        </pc:spChg>
        <pc:spChg chg="add del mod">
          <ac:chgData name="BUTLER, STEVEN F CTR USAF AFMC AFLCMC/EBAS" userId="3b9c9eb9-14ff-438a-8aae-3d24828e02ea" providerId="ADAL" clId="{4E5D018E-AA26-4916-B00D-9F9977F986B0}" dt="2026-05-06T16:41:31.237" v="686" actId="478"/>
          <ac:spMkLst>
            <pc:docMk/>
            <pc:sldMk cId="158974093" sldId="502"/>
            <ac:spMk id="4" creationId="{C4AFED2C-D128-77FA-3DD4-57C4359A0229}"/>
          </ac:spMkLst>
        </pc:spChg>
        <pc:spChg chg="add mod">
          <ac:chgData name="BUTLER, STEVEN F CTR USAF AFMC AFLCMC/EBAS" userId="3b9c9eb9-14ff-438a-8aae-3d24828e02ea" providerId="ADAL" clId="{4E5D018E-AA26-4916-B00D-9F9977F986B0}" dt="2026-05-06T18:16:07.503" v="743" actId="20577"/>
          <ac:spMkLst>
            <pc:docMk/>
            <pc:sldMk cId="158974093" sldId="502"/>
            <ac:spMk id="6" creationId="{3203F2D3-80B4-05D9-2C11-7BA7BE8F024A}"/>
          </ac:spMkLst>
        </pc:spChg>
      </pc:sldChg>
      <pc:sldChg chg="addSp delSp modSp mod">
        <pc:chgData name="BUTLER, STEVEN F CTR USAF AFMC AFLCMC/EBAS" userId="3b9c9eb9-14ff-438a-8aae-3d24828e02ea" providerId="ADAL" clId="{4E5D018E-AA26-4916-B00D-9F9977F986B0}" dt="2026-05-06T18:15:48.507" v="735" actId="20577"/>
        <pc:sldMkLst>
          <pc:docMk/>
          <pc:sldMk cId="2983801838" sldId="503"/>
        </pc:sldMkLst>
        <pc:spChg chg="del">
          <ac:chgData name="BUTLER, STEVEN F CTR USAF AFMC AFLCMC/EBAS" userId="3b9c9eb9-14ff-438a-8aae-3d24828e02ea" providerId="ADAL" clId="{4E5D018E-AA26-4916-B00D-9F9977F986B0}" dt="2026-05-06T14:42:34.360" v="18" actId="478"/>
          <ac:spMkLst>
            <pc:docMk/>
            <pc:sldMk cId="2983801838" sldId="503"/>
            <ac:spMk id="2" creationId="{FDD49885-420E-7E17-ADE8-7D5C7D192452}"/>
          </ac:spMkLst>
        </pc:spChg>
        <pc:spChg chg="add del mod">
          <ac:chgData name="BUTLER, STEVEN F CTR USAF AFMC AFLCMC/EBAS" userId="3b9c9eb9-14ff-438a-8aae-3d24828e02ea" providerId="ADAL" clId="{4E5D018E-AA26-4916-B00D-9F9977F986B0}" dt="2026-05-06T16:41:00.869" v="676" actId="478"/>
          <ac:spMkLst>
            <pc:docMk/>
            <pc:sldMk cId="2983801838" sldId="503"/>
            <ac:spMk id="4" creationId="{4B2CE9FD-CA50-2EAF-FDDC-95B5179D8FBC}"/>
          </ac:spMkLst>
        </pc:spChg>
        <pc:spChg chg="add mod">
          <ac:chgData name="BUTLER, STEVEN F CTR USAF AFMC AFLCMC/EBAS" userId="3b9c9eb9-14ff-438a-8aae-3d24828e02ea" providerId="ADAL" clId="{4E5D018E-AA26-4916-B00D-9F9977F986B0}" dt="2026-05-06T18:15:48.507" v="735" actId="20577"/>
          <ac:spMkLst>
            <pc:docMk/>
            <pc:sldMk cId="2983801838" sldId="503"/>
            <ac:spMk id="8" creationId="{987815CC-D50F-0014-6C22-C18E09ED5F9A}"/>
          </ac:spMkLst>
        </pc:spChg>
        <pc:picChg chg="add mod">
          <ac:chgData name="BUTLER, STEVEN F CTR USAF AFMC AFLCMC/EBAS" userId="3b9c9eb9-14ff-438a-8aae-3d24828e02ea" providerId="ADAL" clId="{4E5D018E-AA26-4916-B00D-9F9977F986B0}" dt="2026-05-06T16:36:47.302" v="646" actId="14100"/>
          <ac:picMkLst>
            <pc:docMk/>
            <pc:sldMk cId="2983801838" sldId="503"/>
            <ac:picMk id="7" creationId="{59D007FC-62FA-E9FD-9951-3C7EB3B435DE}"/>
          </ac:picMkLst>
        </pc:picChg>
        <pc:picChg chg="del">
          <ac:chgData name="BUTLER, STEVEN F CTR USAF AFMC AFLCMC/EBAS" userId="3b9c9eb9-14ff-438a-8aae-3d24828e02ea" providerId="ADAL" clId="{4E5D018E-AA26-4916-B00D-9F9977F986B0}" dt="2026-05-06T16:36:12.128" v="635" actId="478"/>
          <ac:picMkLst>
            <pc:docMk/>
            <pc:sldMk cId="2983801838" sldId="503"/>
            <ac:picMk id="19" creationId="{6DD9EA88-3CDA-C7C8-93F4-7AC795C9947A}"/>
          </ac:picMkLst>
        </pc:picChg>
      </pc:sldChg>
      <pc:sldChg chg="addSp delSp modSp del mod">
        <pc:chgData name="BUTLER, STEVEN F CTR USAF AFMC AFLCMC/EBAS" userId="3b9c9eb9-14ff-438a-8aae-3d24828e02ea" providerId="ADAL" clId="{4E5D018E-AA26-4916-B00D-9F9977F986B0}" dt="2026-05-06T18:13:39.198" v="718" actId="47"/>
        <pc:sldMkLst>
          <pc:docMk/>
          <pc:sldMk cId="2658361330" sldId="6462"/>
        </pc:sldMkLst>
        <pc:spChg chg="add del mod">
          <ac:chgData name="BUTLER, STEVEN F CTR USAF AFMC AFLCMC/EBAS" userId="3b9c9eb9-14ff-438a-8aae-3d24828e02ea" providerId="ADAL" clId="{4E5D018E-AA26-4916-B00D-9F9977F986B0}" dt="2026-05-06T16:41:13.222" v="680" actId="478"/>
          <ac:spMkLst>
            <pc:docMk/>
            <pc:sldMk cId="2658361330" sldId="6462"/>
            <ac:spMk id="2" creationId="{D66B1ACB-98F5-2FC0-CAA8-FA8B020A8F68}"/>
          </ac:spMkLst>
        </pc:spChg>
        <pc:spChg chg="del">
          <ac:chgData name="BUTLER, STEVEN F CTR USAF AFMC AFLCMC/EBAS" userId="3b9c9eb9-14ff-438a-8aae-3d24828e02ea" providerId="ADAL" clId="{4E5D018E-AA26-4916-B00D-9F9977F986B0}" dt="2026-05-06T14:43:58.109" v="38" actId="478"/>
          <ac:spMkLst>
            <pc:docMk/>
            <pc:sldMk cId="2658361330" sldId="6462"/>
            <ac:spMk id="4" creationId="{437C23E0-E724-DD8C-FB5E-D333AFD82613}"/>
          </ac:spMkLst>
        </pc:spChg>
        <pc:spChg chg="add mod">
          <ac:chgData name="BUTLER, STEVEN F CTR USAF AFMC AFLCMC/EBAS" userId="3b9c9eb9-14ff-438a-8aae-3d24828e02ea" providerId="ADAL" clId="{4E5D018E-AA26-4916-B00D-9F9977F986B0}" dt="2026-05-06T16:41:13.725" v="681"/>
          <ac:spMkLst>
            <pc:docMk/>
            <pc:sldMk cId="2658361330" sldId="6462"/>
            <ac:spMk id="5" creationId="{6BBE28DD-5A54-F7D3-9D95-9E08B8E55BB6}"/>
          </ac:spMkLst>
        </pc:spChg>
        <pc:spChg chg="mod">
          <ac:chgData name="BUTLER, STEVEN F CTR USAF AFMC AFLCMC/EBAS" userId="3b9c9eb9-14ff-438a-8aae-3d24828e02ea" providerId="ADAL" clId="{4E5D018E-AA26-4916-B00D-9F9977F986B0}" dt="2026-05-06T14:44:11.692" v="40" actId="1076"/>
          <ac:spMkLst>
            <pc:docMk/>
            <pc:sldMk cId="2658361330" sldId="6462"/>
            <ac:spMk id="7" creationId="{CDBB52CE-0CB8-09FE-CF09-62C83A2E662E}"/>
          </ac:spMkLst>
        </pc:spChg>
      </pc:sldChg>
      <pc:sldChg chg="addSp delSp modSp mod">
        <pc:chgData name="BUTLER, STEVEN F CTR USAF AFMC AFLCMC/EBAS" userId="3b9c9eb9-14ff-438a-8aae-3d24828e02ea" providerId="ADAL" clId="{4E5D018E-AA26-4916-B00D-9F9977F986B0}" dt="2026-05-06T18:16:24.234" v="747" actId="27636"/>
        <pc:sldMkLst>
          <pc:docMk/>
          <pc:sldMk cId="2322305288" sldId="2147481852"/>
        </pc:sldMkLst>
        <pc:spChg chg="del">
          <ac:chgData name="BUTLER, STEVEN F CTR USAF AFMC AFLCMC/EBAS" userId="3b9c9eb9-14ff-438a-8aae-3d24828e02ea" providerId="ADAL" clId="{4E5D018E-AA26-4916-B00D-9F9977F986B0}" dt="2026-05-06T14:44:37.106" v="47" actId="478"/>
          <ac:spMkLst>
            <pc:docMk/>
            <pc:sldMk cId="2322305288" sldId="2147481852"/>
            <ac:spMk id="3" creationId="{04B438ED-B32F-C1B4-2A30-8BD5D5C9C432}"/>
          </ac:spMkLst>
        </pc:spChg>
        <pc:spChg chg="add del mod">
          <ac:chgData name="BUTLER, STEVEN F CTR USAF AFMC AFLCMC/EBAS" userId="3b9c9eb9-14ff-438a-8aae-3d24828e02ea" providerId="ADAL" clId="{4E5D018E-AA26-4916-B00D-9F9977F986B0}" dt="2026-05-06T16:41:38.935" v="688" actId="478"/>
          <ac:spMkLst>
            <pc:docMk/>
            <pc:sldMk cId="2322305288" sldId="2147481852"/>
            <ac:spMk id="6" creationId="{3A84E763-FE0F-7826-2B73-CD55F69D0A0A}"/>
          </ac:spMkLst>
        </pc:spChg>
        <pc:spChg chg="add mod">
          <ac:chgData name="BUTLER, STEVEN F CTR USAF AFMC AFLCMC/EBAS" userId="3b9c9eb9-14ff-438a-8aae-3d24828e02ea" providerId="ADAL" clId="{4E5D018E-AA26-4916-B00D-9F9977F986B0}" dt="2026-05-06T18:16:24.234" v="747" actId="27636"/>
          <ac:spMkLst>
            <pc:docMk/>
            <pc:sldMk cId="2322305288" sldId="2147481852"/>
            <ac:spMk id="9" creationId="{F4390A3C-00CF-5D56-55E1-9566219FCFC9}"/>
          </ac:spMkLst>
        </pc:spChg>
      </pc:sldChg>
      <pc:sldChg chg="addSp delSp modSp mod">
        <pc:chgData name="BUTLER, STEVEN F CTR USAF AFMC AFLCMC/EBAS" userId="3b9c9eb9-14ff-438a-8aae-3d24828e02ea" providerId="ADAL" clId="{4E5D018E-AA26-4916-B00D-9F9977F986B0}" dt="2026-05-06T18:15:51.543" v="737" actId="20577"/>
        <pc:sldMkLst>
          <pc:docMk/>
          <pc:sldMk cId="1840279778" sldId="2147481853"/>
        </pc:sldMkLst>
        <pc:spChg chg="del">
          <ac:chgData name="BUTLER, STEVEN F CTR USAF AFMC AFLCMC/EBAS" userId="3b9c9eb9-14ff-438a-8aae-3d24828e02ea" providerId="ADAL" clId="{4E5D018E-AA26-4916-B00D-9F9977F986B0}" dt="2026-05-06T14:42:40.577" v="20" actId="478"/>
          <ac:spMkLst>
            <pc:docMk/>
            <pc:sldMk cId="1840279778" sldId="2147481853"/>
            <ac:spMk id="2" creationId="{AC68A436-3FD3-464C-F246-51DD9CF04F2A}"/>
          </ac:spMkLst>
        </pc:spChg>
        <pc:spChg chg="add del mod">
          <ac:chgData name="BUTLER, STEVEN F CTR USAF AFMC AFLCMC/EBAS" userId="3b9c9eb9-14ff-438a-8aae-3d24828e02ea" providerId="ADAL" clId="{4E5D018E-AA26-4916-B00D-9F9977F986B0}" dt="2026-05-06T16:41:06.201" v="678" actId="478"/>
          <ac:spMkLst>
            <pc:docMk/>
            <pc:sldMk cId="1840279778" sldId="2147481853"/>
            <ac:spMk id="4" creationId="{00D57968-63D3-2585-4F16-04C1E965EDD0}"/>
          </ac:spMkLst>
        </pc:spChg>
        <pc:spChg chg="add mod">
          <ac:chgData name="BUTLER, STEVEN F CTR USAF AFMC AFLCMC/EBAS" userId="3b9c9eb9-14ff-438a-8aae-3d24828e02ea" providerId="ADAL" clId="{4E5D018E-AA26-4916-B00D-9F9977F986B0}" dt="2026-05-06T18:15:51.543" v="737" actId="20577"/>
          <ac:spMkLst>
            <pc:docMk/>
            <pc:sldMk cId="1840279778" sldId="2147481853"/>
            <ac:spMk id="5" creationId="{9231376B-AA2A-FB4C-9B66-5A4A2112EDBA}"/>
          </ac:spMkLst>
        </pc:spChg>
      </pc:sldChg>
      <pc:sldChg chg="addSp delSp modSp mod">
        <pc:chgData name="BUTLER, STEVEN F CTR USAF AFMC AFLCMC/EBAS" userId="3b9c9eb9-14ff-438a-8aae-3d24828e02ea" providerId="ADAL" clId="{4E5D018E-AA26-4916-B00D-9F9977F986B0}" dt="2026-05-06T18:16:28.317" v="749" actId="20577"/>
        <pc:sldMkLst>
          <pc:docMk/>
          <pc:sldMk cId="3314746174" sldId="2147481854"/>
        </pc:sldMkLst>
        <pc:spChg chg="del">
          <ac:chgData name="BUTLER, STEVEN F CTR USAF AFMC AFLCMC/EBAS" userId="3b9c9eb9-14ff-438a-8aae-3d24828e02ea" providerId="ADAL" clId="{4E5D018E-AA26-4916-B00D-9F9977F986B0}" dt="2026-05-06T14:44:48.840" v="49" actId="478"/>
          <ac:spMkLst>
            <pc:docMk/>
            <pc:sldMk cId="3314746174" sldId="2147481854"/>
            <ac:spMk id="2" creationId="{36B92A74-C3E5-8AAD-EC9F-21080B4989CF}"/>
          </ac:spMkLst>
        </pc:spChg>
        <pc:spChg chg="add del mod">
          <ac:chgData name="BUTLER, STEVEN F CTR USAF AFMC AFLCMC/EBAS" userId="3b9c9eb9-14ff-438a-8aae-3d24828e02ea" providerId="ADAL" clId="{4E5D018E-AA26-4916-B00D-9F9977F986B0}" dt="2026-05-06T16:41:44.618" v="690" actId="478"/>
          <ac:spMkLst>
            <pc:docMk/>
            <pc:sldMk cId="3314746174" sldId="2147481854"/>
            <ac:spMk id="4" creationId="{EBB7DA67-B822-DC55-1CA9-B02E901F0674}"/>
          </ac:spMkLst>
        </pc:spChg>
        <pc:spChg chg="add mod">
          <ac:chgData name="BUTLER, STEVEN F CTR USAF AFMC AFLCMC/EBAS" userId="3b9c9eb9-14ff-438a-8aae-3d24828e02ea" providerId="ADAL" clId="{4E5D018E-AA26-4916-B00D-9F9977F986B0}" dt="2026-05-06T18:16:28.317" v="749" actId="20577"/>
          <ac:spMkLst>
            <pc:docMk/>
            <pc:sldMk cId="3314746174" sldId="2147481854"/>
            <ac:spMk id="7" creationId="{A4589E1B-98BA-8AC8-E75D-CB634FC1AABB}"/>
          </ac:spMkLst>
        </pc:spChg>
        <pc:spChg chg="mod">
          <ac:chgData name="BUTLER, STEVEN F CTR USAF AFMC AFLCMC/EBAS" userId="3b9c9eb9-14ff-438a-8aae-3d24828e02ea" providerId="ADAL" clId="{4E5D018E-AA26-4916-B00D-9F9977F986B0}" dt="2026-05-06T15:29:28.712" v="227" actId="1076"/>
          <ac:spMkLst>
            <pc:docMk/>
            <pc:sldMk cId="3314746174" sldId="2147481854"/>
            <ac:spMk id="10" creationId="{1C1DDC09-6CC3-BAB6-5208-2589778FE3CE}"/>
          </ac:spMkLst>
        </pc:spChg>
        <pc:picChg chg="add mod">
          <ac:chgData name="BUTLER, STEVEN F CTR USAF AFMC AFLCMC/EBAS" userId="3b9c9eb9-14ff-438a-8aae-3d24828e02ea" providerId="ADAL" clId="{4E5D018E-AA26-4916-B00D-9F9977F986B0}" dt="2026-05-06T15:29:36.197" v="228" actId="1076"/>
          <ac:picMkLst>
            <pc:docMk/>
            <pc:sldMk cId="3314746174" sldId="2147481854"/>
            <ac:picMk id="6" creationId="{728BA7CA-869E-8684-317D-F60407AEC9DB}"/>
          </ac:picMkLst>
        </pc:picChg>
      </pc:sldChg>
      <pc:sldChg chg="addSp delSp modSp mod">
        <pc:chgData name="BUTLER, STEVEN F CTR USAF AFMC AFLCMC/EBAS" userId="3b9c9eb9-14ff-438a-8aae-3d24828e02ea" providerId="ADAL" clId="{4E5D018E-AA26-4916-B00D-9F9977F986B0}" dt="2026-05-06T18:15:14.221" v="726" actId="27636"/>
        <pc:sldMkLst>
          <pc:docMk/>
          <pc:sldMk cId="0" sldId="2147481855"/>
        </pc:sldMkLst>
        <pc:spChg chg="add del mod">
          <ac:chgData name="BUTLER, STEVEN F CTR USAF AFMC AFLCMC/EBAS" userId="3b9c9eb9-14ff-438a-8aae-3d24828e02ea" providerId="ADAL" clId="{4E5D018E-AA26-4916-B00D-9F9977F986B0}" dt="2026-05-06T16:40:22.600" v="667" actId="478"/>
          <ac:spMkLst>
            <pc:docMk/>
            <pc:sldMk cId="0" sldId="2147481855"/>
            <ac:spMk id="2" creationId="{9C9CC70E-2822-B8B2-5923-603BB2D2CBA7}"/>
          </ac:spMkLst>
        </pc:spChg>
        <pc:spChg chg="mod">
          <ac:chgData name="BUTLER, STEVEN F CTR USAF AFMC AFLCMC/EBAS" userId="3b9c9eb9-14ff-438a-8aae-3d24828e02ea" providerId="ADAL" clId="{4E5D018E-AA26-4916-B00D-9F9977F986B0}" dt="2026-05-06T15:42:57.663" v="354" actId="1037"/>
          <ac:spMkLst>
            <pc:docMk/>
            <pc:sldMk cId="0" sldId="2147481855"/>
            <ac:spMk id="3" creationId="{4F89F8EE-EE0F-ECF3-5F76-F17B8B78737E}"/>
          </ac:spMkLst>
        </pc:spChg>
        <pc:spChg chg="add mod">
          <ac:chgData name="BUTLER, STEVEN F CTR USAF AFMC AFLCMC/EBAS" userId="3b9c9eb9-14ff-438a-8aae-3d24828e02ea" providerId="ADAL" clId="{4E5D018E-AA26-4916-B00D-9F9977F986B0}" dt="2026-05-06T15:47:40.387" v="544" actId="164"/>
          <ac:spMkLst>
            <pc:docMk/>
            <pc:sldMk cId="0" sldId="2147481855"/>
            <ac:spMk id="4" creationId="{8FF8D61E-A163-E1FF-9347-E80C7C3F0C3F}"/>
          </ac:spMkLst>
        </pc:spChg>
        <pc:spChg chg="add mod">
          <ac:chgData name="BUTLER, STEVEN F CTR USAF AFMC AFLCMC/EBAS" userId="3b9c9eb9-14ff-438a-8aae-3d24828e02ea" providerId="ADAL" clId="{4E5D018E-AA26-4916-B00D-9F9977F986B0}" dt="2026-05-06T18:15:14.221" v="726" actId="27636"/>
          <ac:spMkLst>
            <pc:docMk/>
            <pc:sldMk cId="0" sldId="2147481855"/>
            <ac:spMk id="6" creationId="{78A60E4C-AE1D-0DF4-7684-3AAEAC61BE44}"/>
          </ac:spMkLst>
        </pc:spChg>
        <pc:spChg chg="del">
          <ac:chgData name="BUTLER, STEVEN F CTR USAF AFMC AFLCMC/EBAS" userId="3b9c9eb9-14ff-438a-8aae-3d24828e02ea" providerId="ADAL" clId="{4E5D018E-AA26-4916-B00D-9F9977F986B0}" dt="2026-05-06T14:41:39.079" v="12" actId="478"/>
          <ac:spMkLst>
            <pc:docMk/>
            <pc:sldMk cId="0" sldId="2147481855"/>
            <ac:spMk id="234" creationId="{00000000-0000-0000-0000-000000000000}"/>
          </ac:spMkLst>
        </pc:spChg>
        <pc:spChg chg="mod">
          <ac:chgData name="BUTLER, STEVEN F CTR USAF AFMC AFLCMC/EBAS" userId="3b9c9eb9-14ff-438a-8aae-3d24828e02ea" providerId="ADAL" clId="{4E5D018E-AA26-4916-B00D-9F9977F986B0}" dt="2026-05-06T15:46:23.031" v="535" actId="20577"/>
          <ac:spMkLst>
            <pc:docMk/>
            <pc:sldMk cId="0" sldId="2147481855"/>
            <ac:spMk id="235" creationId="{00000000-0000-0000-0000-000000000000}"/>
          </ac:spMkLst>
        </pc:spChg>
        <pc:grpChg chg="add mod">
          <ac:chgData name="BUTLER, STEVEN F CTR USAF AFMC AFLCMC/EBAS" userId="3b9c9eb9-14ff-438a-8aae-3d24828e02ea" providerId="ADAL" clId="{4E5D018E-AA26-4916-B00D-9F9977F986B0}" dt="2026-05-06T15:47:40.387" v="544" actId="164"/>
          <ac:grpSpMkLst>
            <pc:docMk/>
            <pc:sldMk cId="0" sldId="2147481855"/>
            <ac:grpSpMk id="5" creationId="{BCE03591-EDE8-3D3F-159B-025D13815AE5}"/>
          </ac:grpSpMkLst>
        </pc:grpChg>
        <pc:graphicFrameChg chg="mod">
          <ac:chgData name="BUTLER, STEVEN F CTR USAF AFMC AFLCMC/EBAS" userId="3b9c9eb9-14ff-438a-8aae-3d24828e02ea" providerId="ADAL" clId="{4E5D018E-AA26-4916-B00D-9F9977F986B0}" dt="2026-05-06T15:47:40.387" v="544" actId="164"/>
          <ac:graphicFrameMkLst>
            <pc:docMk/>
            <pc:sldMk cId="0" sldId="2147481855"/>
            <ac:graphicFrameMk id="237" creationId="{00000000-0000-0000-0000-000000000000}"/>
          </ac:graphicFrameMkLst>
        </pc:graphicFrameChg>
      </pc:sldChg>
      <pc:sldChg chg="addSp delSp modSp new mod">
        <pc:chgData name="BUTLER, STEVEN F CTR USAF AFMC AFLCMC/EBAS" userId="3b9c9eb9-14ff-438a-8aae-3d24828e02ea" providerId="ADAL" clId="{4E5D018E-AA26-4916-B00D-9F9977F986B0}" dt="2026-05-06T18:15:20.318" v="727" actId="108"/>
        <pc:sldMkLst>
          <pc:docMk/>
          <pc:sldMk cId="89484363" sldId="2147481856"/>
        </pc:sldMkLst>
        <pc:spChg chg="del">
          <ac:chgData name="BUTLER, STEVEN F CTR USAF AFMC AFLCMC/EBAS" userId="3b9c9eb9-14ff-438a-8aae-3d24828e02ea" providerId="ADAL" clId="{4E5D018E-AA26-4916-B00D-9F9977F986B0}" dt="2026-05-06T15:11:47.618" v="74" actId="478"/>
          <ac:spMkLst>
            <pc:docMk/>
            <pc:sldMk cId="89484363" sldId="2147481856"/>
            <ac:spMk id="2" creationId="{B7D819D0-5845-FBEA-D2B0-B318CE05429E}"/>
          </ac:spMkLst>
        </pc:spChg>
        <pc:spChg chg="del">
          <ac:chgData name="BUTLER, STEVEN F CTR USAF AFMC AFLCMC/EBAS" userId="3b9c9eb9-14ff-438a-8aae-3d24828e02ea" providerId="ADAL" clId="{4E5D018E-AA26-4916-B00D-9F9977F986B0}" dt="2026-05-06T16:40:36.576" v="670" actId="478"/>
          <ac:spMkLst>
            <pc:docMk/>
            <pc:sldMk cId="89484363" sldId="2147481856"/>
            <ac:spMk id="3" creationId="{6B8F947B-3F60-CE18-ED86-8D45272BEA95}"/>
          </ac:spMkLst>
        </pc:spChg>
        <pc:spChg chg="mod">
          <ac:chgData name="BUTLER, STEVEN F CTR USAF AFMC AFLCMC/EBAS" userId="3b9c9eb9-14ff-438a-8aae-3d24828e02ea" providerId="ADAL" clId="{4E5D018E-AA26-4916-B00D-9F9977F986B0}" dt="2026-05-06T15:26:11.097" v="216" actId="20577"/>
          <ac:spMkLst>
            <pc:docMk/>
            <pc:sldMk cId="89484363" sldId="2147481856"/>
            <ac:spMk id="4" creationId="{61500F05-A4D3-D24D-CDDD-DCEE47EAC9FD}"/>
          </ac:spMkLst>
        </pc:spChg>
        <pc:spChg chg="mod">
          <ac:chgData name="BUTLER, STEVEN F CTR USAF AFMC AFLCMC/EBAS" userId="3b9c9eb9-14ff-438a-8aae-3d24828e02ea" providerId="ADAL" clId="{4E5D018E-AA26-4916-B00D-9F9977F986B0}" dt="2026-05-06T15:17:03.131" v="168" actId="122"/>
          <ac:spMkLst>
            <pc:docMk/>
            <pc:sldMk cId="89484363" sldId="2147481856"/>
            <ac:spMk id="5" creationId="{04BDA8BF-0ECC-CB36-5A85-ADE345D1FB23}"/>
          </ac:spMkLst>
        </pc:spChg>
        <pc:spChg chg="del">
          <ac:chgData name="BUTLER, STEVEN F CTR USAF AFMC AFLCMC/EBAS" userId="3b9c9eb9-14ff-438a-8aae-3d24828e02ea" providerId="ADAL" clId="{4E5D018E-AA26-4916-B00D-9F9977F986B0}" dt="2026-05-06T15:12:01.544" v="77" actId="478"/>
          <ac:spMkLst>
            <pc:docMk/>
            <pc:sldMk cId="89484363" sldId="2147481856"/>
            <ac:spMk id="6" creationId="{B2901DFD-6615-98D8-786C-4955430200DD}"/>
          </ac:spMkLst>
        </pc:spChg>
        <pc:spChg chg="add mod">
          <ac:chgData name="BUTLER, STEVEN F CTR USAF AFMC AFLCMC/EBAS" userId="3b9c9eb9-14ff-438a-8aae-3d24828e02ea" providerId="ADAL" clId="{4E5D018E-AA26-4916-B00D-9F9977F986B0}" dt="2026-05-06T15:50:30.317" v="569" actId="404"/>
          <ac:spMkLst>
            <pc:docMk/>
            <pc:sldMk cId="89484363" sldId="2147481856"/>
            <ac:spMk id="9" creationId="{7C6908EF-9377-AB06-901B-6B7964911968}"/>
          </ac:spMkLst>
        </pc:spChg>
        <pc:spChg chg="add mod">
          <ac:chgData name="BUTLER, STEVEN F CTR USAF AFMC AFLCMC/EBAS" userId="3b9c9eb9-14ff-438a-8aae-3d24828e02ea" providerId="ADAL" clId="{4E5D018E-AA26-4916-B00D-9F9977F986B0}" dt="2026-05-06T18:15:20.318" v="727" actId="108"/>
          <ac:spMkLst>
            <pc:docMk/>
            <pc:sldMk cId="89484363" sldId="2147481856"/>
            <ac:spMk id="14" creationId="{E1DB8878-9505-8307-9719-A28F356585AD}"/>
          </ac:spMkLst>
        </pc:spChg>
        <pc:picChg chg="add del mod">
          <ac:chgData name="BUTLER, STEVEN F CTR USAF AFMC AFLCMC/EBAS" userId="3b9c9eb9-14ff-438a-8aae-3d24828e02ea" providerId="ADAL" clId="{4E5D018E-AA26-4916-B00D-9F9977F986B0}" dt="2026-05-06T15:15:40.398" v="139" actId="478"/>
          <ac:picMkLst>
            <pc:docMk/>
            <pc:sldMk cId="89484363" sldId="2147481856"/>
            <ac:picMk id="8" creationId="{8068A88F-FA42-DF34-0EEE-9F53213EBF6B}"/>
          </ac:picMkLst>
        </pc:picChg>
        <pc:picChg chg="add del mod">
          <ac:chgData name="BUTLER, STEVEN F CTR USAF AFMC AFLCMC/EBAS" userId="3b9c9eb9-14ff-438a-8aae-3d24828e02ea" providerId="ADAL" clId="{4E5D018E-AA26-4916-B00D-9F9977F986B0}" dt="2026-05-06T15:49:26.203" v="545" actId="478"/>
          <ac:picMkLst>
            <pc:docMk/>
            <pc:sldMk cId="89484363" sldId="2147481856"/>
            <ac:picMk id="11" creationId="{7DC2C86F-FA7A-5253-0E81-50054C5B1523}"/>
          </ac:picMkLst>
        </pc:picChg>
        <pc:picChg chg="add mod">
          <ac:chgData name="BUTLER, STEVEN F CTR USAF AFMC AFLCMC/EBAS" userId="3b9c9eb9-14ff-438a-8aae-3d24828e02ea" providerId="ADAL" clId="{4E5D018E-AA26-4916-B00D-9F9977F986B0}" dt="2026-05-06T15:49:45.778" v="549" actId="1076"/>
          <ac:picMkLst>
            <pc:docMk/>
            <pc:sldMk cId="89484363" sldId="2147481856"/>
            <ac:picMk id="13" creationId="{A5B64861-23D9-5A85-09C3-4A2523382A99}"/>
          </ac:picMkLst>
        </pc:picChg>
      </pc:sldChg>
      <pc:sldChg chg="addSp delSp modSp new mod ord">
        <pc:chgData name="BUTLER, STEVEN F CTR USAF AFMC AFLCMC/EBAS" userId="3b9c9eb9-14ff-438a-8aae-3d24828e02ea" providerId="ADAL" clId="{4E5D018E-AA26-4916-B00D-9F9977F986B0}" dt="2026-05-06T18:15:43.629" v="733" actId="27636"/>
        <pc:sldMkLst>
          <pc:docMk/>
          <pc:sldMk cId="3181501704" sldId="2147481857"/>
        </pc:sldMkLst>
        <pc:spChg chg="del">
          <ac:chgData name="BUTLER, STEVEN F CTR USAF AFMC AFLCMC/EBAS" userId="3b9c9eb9-14ff-438a-8aae-3d24828e02ea" providerId="ADAL" clId="{4E5D018E-AA26-4916-B00D-9F9977F986B0}" dt="2026-05-06T15:24:53.565" v="174" actId="478"/>
          <ac:spMkLst>
            <pc:docMk/>
            <pc:sldMk cId="3181501704" sldId="2147481857"/>
            <ac:spMk id="2" creationId="{8518172B-31C5-8445-85C4-81845410547D}"/>
          </ac:spMkLst>
        </pc:spChg>
        <pc:spChg chg="del">
          <ac:chgData name="BUTLER, STEVEN F CTR USAF AFMC AFLCMC/EBAS" userId="3b9c9eb9-14ff-438a-8aae-3d24828e02ea" providerId="ADAL" clId="{4E5D018E-AA26-4916-B00D-9F9977F986B0}" dt="2026-05-06T16:40:53.265" v="674" actId="478"/>
          <ac:spMkLst>
            <pc:docMk/>
            <pc:sldMk cId="3181501704" sldId="2147481857"/>
            <ac:spMk id="3" creationId="{75F59FE4-10AB-9B0B-1DBC-13108685CC82}"/>
          </ac:spMkLst>
        </pc:spChg>
        <pc:spChg chg="mod">
          <ac:chgData name="BUTLER, STEVEN F CTR USAF AFMC AFLCMC/EBAS" userId="3b9c9eb9-14ff-438a-8aae-3d24828e02ea" providerId="ADAL" clId="{4E5D018E-AA26-4916-B00D-9F9977F986B0}" dt="2026-05-06T17:48:25.368" v="716" actId="113"/>
          <ac:spMkLst>
            <pc:docMk/>
            <pc:sldMk cId="3181501704" sldId="2147481857"/>
            <ac:spMk id="4" creationId="{241278FB-0CFA-3428-29F5-F0EB0A15EAE4}"/>
          </ac:spMkLst>
        </pc:spChg>
        <pc:spChg chg="mod">
          <ac:chgData name="BUTLER, STEVEN F CTR USAF AFMC AFLCMC/EBAS" userId="3b9c9eb9-14ff-438a-8aae-3d24828e02ea" providerId="ADAL" clId="{4E5D018E-AA26-4916-B00D-9F9977F986B0}" dt="2026-05-06T16:03:07.536" v="631" actId="113"/>
          <ac:spMkLst>
            <pc:docMk/>
            <pc:sldMk cId="3181501704" sldId="2147481857"/>
            <ac:spMk id="5" creationId="{FB1129B3-0303-D4E4-E499-E51CEE35FD4C}"/>
          </ac:spMkLst>
        </pc:spChg>
        <pc:spChg chg="del">
          <ac:chgData name="BUTLER, STEVEN F CTR USAF AFMC AFLCMC/EBAS" userId="3b9c9eb9-14ff-438a-8aae-3d24828e02ea" providerId="ADAL" clId="{4E5D018E-AA26-4916-B00D-9F9977F986B0}" dt="2026-05-06T15:50:59.939" v="570" actId="478"/>
          <ac:spMkLst>
            <pc:docMk/>
            <pc:sldMk cId="3181501704" sldId="2147481857"/>
            <ac:spMk id="6" creationId="{F9A97BF6-DC69-1B93-312A-0EDC9991BD96}"/>
          </ac:spMkLst>
        </pc:spChg>
        <pc:spChg chg="add mod">
          <ac:chgData name="BUTLER, STEVEN F CTR USAF AFMC AFLCMC/EBAS" userId="3b9c9eb9-14ff-438a-8aae-3d24828e02ea" providerId="ADAL" clId="{4E5D018E-AA26-4916-B00D-9F9977F986B0}" dt="2026-05-06T18:15:43.629" v="733" actId="27636"/>
          <ac:spMkLst>
            <pc:docMk/>
            <pc:sldMk cId="3181501704" sldId="2147481857"/>
            <ac:spMk id="13" creationId="{E6133166-0F2B-7CA6-5810-132FE92F07C2}"/>
          </ac:spMkLst>
        </pc:spChg>
        <pc:picChg chg="add del mod">
          <ac:chgData name="BUTLER, STEVEN F CTR USAF AFMC AFLCMC/EBAS" userId="3b9c9eb9-14ff-438a-8aae-3d24828e02ea" providerId="ADAL" clId="{4E5D018E-AA26-4916-B00D-9F9977F986B0}" dt="2026-05-06T15:58:32.001" v="620" actId="478"/>
          <ac:picMkLst>
            <pc:docMk/>
            <pc:sldMk cId="3181501704" sldId="2147481857"/>
            <ac:picMk id="8" creationId="{36ED7A4D-A984-DBA7-7CFC-648473C88A7E}"/>
          </ac:picMkLst>
        </pc:picChg>
        <pc:picChg chg="add del mod">
          <ac:chgData name="BUTLER, STEVEN F CTR USAF AFMC AFLCMC/EBAS" userId="3b9c9eb9-14ff-438a-8aae-3d24828e02ea" providerId="ADAL" clId="{4E5D018E-AA26-4916-B00D-9F9977F986B0}" dt="2026-05-06T15:59:56.739" v="626" actId="478"/>
          <ac:picMkLst>
            <pc:docMk/>
            <pc:sldMk cId="3181501704" sldId="2147481857"/>
            <ac:picMk id="10" creationId="{465C7E39-B254-7F52-44FF-858210A7FC2B}"/>
          </ac:picMkLst>
        </pc:picChg>
        <pc:picChg chg="add mod">
          <ac:chgData name="BUTLER, STEVEN F CTR USAF AFMC AFLCMC/EBAS" userId="3b9c9eb9-14ff-438a-8aae-3d24828e02ea" providerId="ADAL" clId="{4E5D018E-AA26-4916-B00D-9F9977F986B0}" dt="2026-05-06T16:02:58.072" v="629" actId="14100"/>
          <ac:picMkLst>
            <pc:docMk/>
            <pc:sldMk cId="3181501704" sldId="2147481857"/>
            <ac:picMk id="12" creationId="{66E952FB-010A-12EA-16FA-24FE0D1B54D2}"/>
          </ac:picMkLst>
        </pc:picChg>
      </pc:sldChg>
      <pc:sldMasterChg chg="delSldLayout">
        <pc:chgData name="BUTLER, STEVEN F CTR USAF AFMC AFLCMC/EBAS" userId="3b9c9eb9-14ff-438a-8aae-3d24828e02ea" providerId="ADAL" clId="{4E5D018E-AA26-4916-B00D-9F9977F986B0}" dt="2026-05-06T18:13:39.198" v="718" actId="47"/>
        <pc:sldMasterMkLst>
          <pc:docMk/>
          <pc:sldMasterMk cId="3651651063" sldId="2147483648"/>
        </pc:sldMasterMkLst>
        <pc:sldLayoutChg chg="del">
          <pc:chgData name="BUTLER, STEVEN F CTR USAF AFMC AFLCMC/EBAS" userId="3b9c9eb9-14ff-438a-8aae-3d24828e02ea" providerId="ADAL" clId="{4E5D018E-AA26-4916-B00D-9F9977F986B0}" dt="2026-05-06T18:13:39.198" v="718" actId="47"/>
          <pc:sldLayoutMkLst>
            <pc:docMk/>
            <pc:sldMasterMk cId="3651651063" sldId="2147483648"/>
            <pc:sldLayoutMk cId="3602378336" sldId="2147483663"/>
          </pc:sldLayoutMkLst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6"/>
          <c:order val="6"/>
          <c:tx>
            <c:strRef>
              <c:f>Data!$J$3</c:f>
              <c:strCache>
                <c:ptCount val="1"/>
                <c:pt idx="0">
                  <c:v>Revenue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Data!$A$4:$A$8</c:f>
              <c:strCache>
                <c:ptCount val="5"/>
                <c:pt idx="0">
                  <c:v>2018A</c:v>
                </c:pt>
                <c:pt idx="1">
                  <c:v>2019A</c:v>
                </c:pt>
                <c:pt idx="2">
                  <c:v>2023A</c:v>
                </c:pt>
                <c:pt idx="3">
                  <c:v>2024A</c:v>
                </c:pt>
                <c:pt idx="4">
                  <c:v>2025 FM14</c:v>
                </c:pt>
              </c:strCache>
            </c:strRef>
          </c:cat>
          <c:val>
            <c:numRef>
              <c:f>Data!$J$4:$J$8</c:f>
              <c:numCache>
                <c:formatCode>_(* #,##0_);_(* \(#,##0\);_(* "-"??_);_(@_)</c:formatCode>
                <c:ptCount val="5"/>
                <c:pt idx="0">
                  <c:v>247070.04588999951</c:v>
                </c:pt>
                <c:pt idx="1">
                  <c:v>279652.74123000272</c:v>
                </c:pt>
                <c:pt idx="2">
                  <c:v>396992.87896999985</c:v>
                </c:pt>
                <c:pt idx="3">
                  <c:v>441934.7507300002</c:v>
                </c:pt>
                <c:pt idx="4">
                  <c:v>459046.3065999996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B5-4833-836F-08BB4909CD9B}"/>
            </c:ext>
          </c:extLst>
        </c:ser>
        <c:ser>
          <c:idx val="7"/>
          <c:order val="7"/>
          <c:tx>
            <c:strRef>
              <c:f>Data!$K$3</c:f>
              <c:strCache>
                <c:ptCount val="1"/>
                <c:pt idx="0">
                  <c:v>Expense</c:v>
                </c:pt>
              </c:strCache>
            </c:strRef>
          </c:tx>
          <c:spPr>
            <a:solidFill>
              <a:srgbClr val="00629B">
                <a:lumMod val="75000"/>
              </a:srgbClr>
            </a:solidFill>
            <a:ln>
              <a:noFill/>
            </a:ln>
            <a:effectLst/>
          </c:spPr>
          <c:invertIfNegative val="0"/>
          <c:cat>
            <c:strRef>
              <c:f>Data!$A$4:$A$8</c:f>
              <c:strCache>
                <c:ptCount val="5"/>
                <c:pt idx="0">
                  <c:v>2018A</c:v>
                </c:pt>
                <c:pt idx="1">
                  <c:v>2019A</c:v>
                </c:pt>
                <c:pt idx="2">
                  <c:v>2023A</c:v>
                </c:pt>
                <c:pt idx="3">
                  <c:v>2024A</c:v>
                </c:pt>
                <c:pt idx="4">
                  <c:v>2025 FM14</c:v>
                </c:pt>
              </c:strCache>
            </c:strRef>
          </c:cat>
          <c:val>
            <c:numRef>
              <c:f>Data!$K$4:$K$8</c:f>
              <c:numCache>
                <c:formatCode>_(* #,##0_);_(* \(#,##0\);_(* "-"??_);_(@_)</c:formatCode>
                <c:ptCount val="5"/>
                <c:pt idx="0">
                  <c:v>221820.44742999985</c:v>
                </c:pt>
                <c:pt idx="1">
                  <c:v>225776.06569999986</c:v>
                </c:pt>
                <c:pt idx="2">
                  <c:v>340009.79471999995</c:v>
                </c:pt>
                <c:pt idx="3">
                  <c:v>389447.11220000009</c:v>
                </c:pt>
                <c:pt idx="4">
                  <c:v>448859.16229000012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FB5-4833-836F-08BB4909CD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29074784"/>
        <c:axId val="1429072864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Data!$B$3</c15:sqref>
                        </c15:formulaRef>
                      </c:ext>
                    </c:extLst>
                    <c:strCache>
                      <c:ptCount val="1"/>
                      <c:pt idx="0">
                        <c:v>TA Revenue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Data!$A$4:$A$8</c15:sqref>
                        </c15:formulaRef>
                      </c:ext>
                    </c:extLst>
                    <c:strCache>
                      <c:ptCount val="5"/>
                      <c:pt idx="0">
                        <c:v>2018A</c:v>
                      </c:pt>
                      <c:pt idx="1">
                        <c:v>2019A</c:v>
                      </c:pt>
                      <c:pt idx="2">
                        <c:v>2023A</c:v>
                      </c:pt>
                      <c:pt idx="3">
                        <c:v>2024A</c:v>
                      </c:pt>
                      <c:pt idx="4">
                        <c:v>2025 FM14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Data!$B$4:$B$8</c15:sqref>
                        </c15:formulaRef>
                      </c:ext>
                    </c:extLst>
                    <c:numCache>
                      <c:formatCode>_(* #,##0_);_(* \(#,##0\);_(* "-"??_);_(@_)</c:formatCode>
                      <c:ptCount val="5"/>
                      <c:pt idx="0">
                        <c:v>577.25352000000112</c:v>
                      </c:pt>
                      <c:pt idx="1">
                        <c:v>716.87732000000551</c:v>
                      </c:pt>
                      <c:pt idx="2">
                        <c:v>1274.1062499999998</c:v>
                      </c:pt>
                      <c:pt idx="3">
                        <c:v>694.33762000000002</c:v>
                      </c:pt>
                      <c:pt idx="4">
                        <c:v>1137.56467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9FB5-4833-836F-08BB4909CD9B}"/>
                  </c:ext>
                </c:extLst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Data!$C$3</c15:sqref>
                        </c15:formulaRef>
                      </c:ext>
                    </c:extLst>
                    <c:strCache>
                      <c:ptCount val="1"/>
                      <c:pt idx="0">
                        <c:v>TA Expense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Data!$A$4:$A$8</c15:sqref>
                        </c15:formulaRef>
                      </c:ext>
                    </c:extLst>
                    <c:strCache>
                      <c:ptCount val="5"/>
                      <c:pt idx="0">
                        <c:v>2018A</c:v>
                      </c:pt>
                      <c:pt idx="1">
                        <c:v>2019A</c:v>
                      </c:pt>
                      <c:pt idx="2">
                        <c:v>2023A</c:v>
                      </c:pt>
                      <c:pt idx="3">
                        <c:v>2024A</c:v>
                      </c:pt>
                      <c:pt idx="4">
                        <c:v>2025 FM14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Data!$C$4:$C$8</c15:sqref>
                        </c15:formulaRef>
                      </c:ext>
                    </c:extLst>
                    <c:numCache>
                      <c:formatCode>_(* #,##0_);_(* \(#,##0\);_(* "-"??_);_(@_)</c:formatCode>
                      <c:ptCount val="5"/>
                      <c:pt idx="0">
                        <c:v>577.25410999999997</c:v>
                      </c:pt>
                      <c:pt idx="1">
                        <c:v>716.87732000000005</c:v>
                      </c:pt>
                      <c:pt idx="2">
                        <c:v>1378.1595399999992</c:v>
                      </c:pt>
                      <c:pt idx="3">
                        <c:v>798.88572999999815</c:v>
                      </c:pt>
                      <c:pt idx="4">
                        <c:v>956.31772999999703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9FB5-4833-836F-08BB4909CD9B}"/>
                  </c:ext>
                </c:extLst>
              </c15:ser>
            </c15:filteredBarSeries>
            <c15:filteredBar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Data!$F$3</c15:sqref>
                        </c15:formulaRef>
                      </c:ext>
                    </c:extLst>
                    <c:strCache>
                      <c:ptCount val="1"/>
                      <c:pt idx="0">
                        <c:v>TA Revenue excluding CEE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Data!$A$4:$A$8</c15:sqref>
                        </c15:formulaRef>
                      </c:ext>
                    </c:extLst>
                    <c:strCache>
                      <c:ptCount val="5"/>
                      <c:pt idx="0">
                        <c:v>2018A</c:v>
                      </c:pt>
                      <c:pt idx="1">
                        <c:v>2019A</c:v>
                      </c:pt>
                      <c:pt idx="2">
                        <c:v>2023A</c:v>
                      </c:pt>
                      <c:pt idx="3">
                        <c:v>2024A</c:v>
                      </c:pt>
                      <c:pt idx="4">
                        <c:v>2025 FM14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Data!$F$4:$F$8</c15:sqref>
                        </c15:formulaRef>
                      </c:ext>
                    </c:extLst>
                    <c:numCache>
                      <c:formatCode>_(* #,##0_);_(* \(#,##0\);_(* "-"??_);_(@_)</c:formatCode>
                      <c:ptCount val="5"/>
                      <c:pt idx="0">
                        <c:v>46.163410000001136</c:v>
                      </c:pt>
                      <c:pt idx="1">
                        <c:v>62.485850000005485</c:v>
                      </c:pt>
                      <c:pt idx="2">
                        <c:v>761.81910000000278</c:v>
                      </c:pt>
                      <c:pt idx="3">
                        <c:v>337.73987</c:v>
                      </c:pt>
                      <c:pt idx="4">
                        <c:v>1137.56467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9FB5-4833-836F-08BB4909CD9B}"/>
                  </c:ext>
                </c:extLst>
              </c15:ser>
            </c15:filteredBarSeries>
            <c15:filteredBar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Data!$G$3</c15:sqref>
                        </c15:formulaRef>
                      </c:ext>
                    </c:extLst>
                    <c:strCache>
                      <c:ptCount val="1"/>
                      <c:pt idx="0">
                        <c:v>TA Expense excluding CEE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Data!$A$4:$A$8</c15:sqref>
                        </c15:formulaRef>
                      </c:ext>
                    </c:extLst>
                    <c:strCache>
                      <c:ptCount val="5"/>
                      <c:pt idx="0">
                        <c:v>2018A</c:v>
                      </c:pt>
                      <c:pt idx="1">
                        <c:v>2019A</c:v>
                      </c:pt>
                      <c:pt idx="2">
                        <c:v>2023A</c:v>
                      </c:pt>
                      <c:pt idx="3">
                        <c:v>2024A</c:v>
                      </c:pt>
                      <c:pt idx="4">
                        <c:v>2025 FM14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Data!$G$4:$G$8</c15:sqref>
                        </c15:formulaRef>
                      </c:ext>
                    </c:extLst>
                    <c:numCache>
                      <c:formatCode>_(* #,##0_);_(* \(#,##0\);_(* "-"??_);_(@_)</c:formatCode>
                      <c:ptCount val="5"/>
                      <c:pt idx="0">
                        <c:v>46.163020000000074</c:v>
                      </c:pt>
                      <c:pt idx="1">
                        <c:v>62.488569999999982</c:v>
                      </c:pt>
                      <c:pt idx="2">
                        <c:v>865.87239000000216</c:v>
                      </c:pt>
                      <c:pt idx="3">
                        <c:v>442.28797999999983</c:v>
                      </c:pt>
                      <c:pt idx="4">
                        <c:v>956.31772999999703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9FB5-4833-836F-08BB4909CD9B}"/>
                  </c:ext>
                </c:extLst>
              </c15:ser>
            </c15:filteredBarSeries>
            <c15:filteredBar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Data!$H$3</c15:sqref>
                        </c15:formulaRef>
                      </c:ext>
                    </c:extLst>
                    <c:strCache>
                      <c:ptCount val="1"/>
                      <c:pt idx="0">
                        <c:v>S/C Revenue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Data!$A$4:$A$8</c15:sqref>
                        </c15:formulaRef>
                      </c:ext>
                    </c:extLst>
                    <c:strCache>
                      <c:ptCount val="5"/>
                      <c:pt idx="0">
                        <c:v>2018A</c:v>
                      </c:pt>
                      <c:pt idx="1">
                        <c:v>2019A</c:v>
                      </c:pt>
                      <c:pt idx="2">
                        <c:v>2023A</c:v>
                      </c:pt>
                      <c:pt idx="3">
                        <c:v>2024A</c:v>
                      </c:pt>
                      <c:pt idx="4">
                        <c:v>2025 FM14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Data!$H$4:$H$8</c15:sqref>
                        </c15:formulaRef>
                      </c:ext>
                    </c:extLst>
                    <c:numCache>
                      <c:formatCode>_(* #,##0_);_(* \(#,##0\);_(* "-"??_);_(@_)</c:formatCode>
                      <c:ptCount val="5"/>
                      <c:pt idx="0">
                        <c:v>247023.88247999951</c:v>
                      </c:pt>
                      <c:pt idx="1">
                        <c:v>279590.25538000272</c:v>
                      </c:pt>
                      <c:pt idx="2">
                        <c:v>396231.05986999982</c:v>
                      </c:pt>
                      <c:pt idx="3">
                        <c:v>441597.01086000021</c:v>
                      </c:pt>
                      <c:pt idx="4">
                        <c:v>457908.74192999961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9FB5-4833-836F-08BB4909CD9B}"/>
                  </c:ext>
                </c:extLst>
              </c15:ser>
            </c15:filteredBarSeries>
            <c15:filteredBar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Data!$I$3</c15:sqref>
                        </c15:formulaRef>
                      </c:ext>
                    </c:extLst>
                    <c:strCache>
                      <c:ptCount val="1"/>
                      <c:pt idx="0">
                        <c:v>S/C Expense</c:v>
                      </c:pt>
                    </c:strCache>
                  </c:strRef>
                </c:tx>
                <c:spPr>
                  <a:solidFill>
                    <a:schemeClr val="accent6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Data!$A$4:$A$8</c15:sqref>
                        </c15:formulaRef>
                      </c:ext>
                    </c:extLst>
                    <c:strCache>
                      <c:ptCount val="5"/>
                      <c:pt idx="0">
                        <c:v>2018A</c:v>
                      </c:pt>
                      <c:pt idx="1">
                        <c:v>2019A</c:v>
                      </c:pt>
                      <c:pt idx="2">
                        <c:v>2023A</c:v>
                      </c:pt>
                      <c:pt idx="3">
                        <c:v>2024A</c:v>
                      </c:pt>
                      <c:pt idx="4">
                        <c:v>2025 FM14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Data!$I$4:$I$8</c15:sqref>
                        </c15:formulaRef>
                      </c:ext>
                    </c:extLst>
                    <c:numCache>
                      <c:formatCode>_(* #,##0_);_(* \(#,##0\);_(* "-"??_);_(@_)</c:formatCode>
                      <c:ptCount val="5"/>
                      <c:pt idx="0">
                        <c:v>221774.28440999985</c:v>
                      </c:pt>
                      <c:pt idx="1">
                        <c:v>225713.57712999987</c:v>
                      </c:pt>
                      <c:pt idx="2">
                        <c:v>339143.92232999997</c:v>
                      </c:pt>
                      <c:pt idx="3">
                        <c:v>389004.82422000007</c:v>
                      </c:pt>
                      <c:pt idx="4">
                        <c:v>447902.84456000011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9FB5-4833-836F-08BB4909CD9B}"/>
                  </c:ext>
                </c:extLst>
              </c15:ser>
            </c15:filteredBarSeries>
          </c:ext>
        </c:extLst>
      </c:barChart>
      <c:catAx>
        <c:axId val="1429074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9072864"/>
        <c:crosses val="autoZero"/>
        <c:auto val="1"/>
        <c:lblAlgn val="ctr"/>
        <c:lblOffset val="100"/>
        <c:noMultiLvlLbl val="0"/>
      </c:catAx>
      <c:valAx>
        <c:axId val="1429072864"/>
        <c:scaling>
          <c:orientation val="minMax"/>
          <c:max val="5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9074784"/>
        <c:crosses val="autoZero"/>
        <c:crossBetween val="between"/>
        <c:majorUnit val="50000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307682-8064-48A5-873F-C563845F169B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EA86946-7E02-4593-BA81-2D1B597113A5}">
      <dgm:prSet phldrT="[Text]" phldr="0"/>
      <dgm:spPr/>
      <dgm:t>
        <a:bodyPr/>
        <a:lstStyle/>
        <a:p>
          <a:r>
            <a:rPr lang="en-US" dirty="0"/>
            <a:t># Periodicals</a:t>
          </a:r>
        </a:p>
      </dgm:t>
    </dgm:pt>
    <dgm:pt modelId="{D1E91D30-571C-4FC5-898F-0C7D3C55CAA4}" type="parTrans" cxnId="{BFEC01B7-8483-4B9F-A71D-2E284F2D3339}">
      <dgm:prSet/>
      <dgm:spPr/>
      <dgm:t>
        <a:bodyPr/>
        <a:lstStyle/>
        <a:p>
          <a:endParaRPr lang="en-US"/>
        </a:p>
      </dgm:t>
    </dgm:pt>
    <dgm:pt modelId="{AEEBEC37-09EB-4D42-87F9-D70A65B85C77}" type="sibTrans" cxnId="{BFEC01B7-8483-4B9F-A71D-2E284F2D3339}">
      <dgm:prSet/>
      <dgm:spPr/>
      <dgm:t>
        <a:bodyPr/>
        <a:lstStyle/>
        <a:p>
          <a:endParaRPr lang="en-US"/>
        </a:p>
      </dgm:t>
    </dgm:pt>
    <dgm:pt modelId="{FBE46E0F-C2D8-4BCC-8D0E-00E76FE9DD8C}">
      <dgm:prSet phldrT="[Text]" phldr="0"/>
      <dgm:spPr/>
      <dgm:t>
        <a:bodyPr/>
        <a:lstStyle/>
        <a:p>
          <a:r>
            <a:rPr lang="en-US" dirty="0"/>
            <a:t>106</a:t>
          </a:r>
        </a:p>
      </dgm:t>
    </dgm:pt>
    <dgm:pt modelId="{702A495E-D3A5-44B0-8D3A-2EA37507B761}" type="parTrans" cxnId="{1C09A3B7-2A3D-4499-9D02-E95B2E41F25F}">
      <dgm:prSet/>
      <dgm:spPr/>
      <dgm:t>
        <a:bodyPr/>
        <a:lstStyle/>
        <a:p>
          <a:endParaRPr lang="en-US"/>
        </a:p>
      </dgm:t>
    </dgm:pt>
    <dgm:pt modelId="{0E1A4458-3434-4F05-8FB7-6A047D7C9B4A}" type="sibTrans" cxnId="{1C09A3B7-2A3D-4499-9D02-E95B2E41F25F}">
      <dgm:prSet/>
      <dgm:spPr/>
      <dgm:t>
        <a:bodyPr/>
        <a:lstStyle/>
        <a:p>
          <a:endParaRPr lang="en-US"/>
        </a:p>
      </dgm:t>
    </dgm:pt>
    <dgm:pt modelId="{4EED5B74-C3F5-4587-8D39-A8F1DB8FFC9E}">
      <dgm:prSet phldrT="[Text]" phldr="0"/>
      <dgm:spPr/>
      <dgm:t>
        <a:bodyPr/>
        <a:lstStyle/>
        <a:p>
          <a:r>
            <a:rPr lang="en-US" dirty="0"/>
            <a:t>240</a:t>
          </a:r>
        </a:p>
      </dgm:t>
    </dgm:pt>
    <dgm:pt modelId="{681464C4-7C41-4572-AD53-D4FF56E9AFBD}" type="parTrans" cxnId="{01DD85E6-32C0-4A9C-AEA8-1E6F9C68ED5C}">
      <dgm:prSet/>
      <dgm:spPr/>
      <dgm:t>
        <a:bodyPr/>
        <a:lstStyle/>
        <a:p>
          <a:endParaRPr lang="en-US"/>
        </a:p>
      </dgm:t>
    </dgm:pt>
    <dgm:pt modelId="{84853CEE-7B03-4F9E-B66C-61FEF1D80B4E}" type="sibTrans" cxnId="{01DD85E6-32C0-4A9C-AEA8-1E6F9C68ED5C}">
      <dgm:prSet/>
      <dgm:spPr/>
      <dgm:t>
        <a:bodyPr/>
        <a:lstStyle/>
        <a:p>
          <a:endParaRPr lang="en-US"/>
        </a:p>
      </dgm:t>
    </dgm:pt>
    <dgm:pt modelId="{844DFBB6-A354-4430-9311-0E1D30A3B5E4}">
      <dgm:prSet phldrT="[Text]" phldr="0"/>
      <dgm:spPr/>
      <dgm:t>
        <a:bodyPr/>
        <a:lstStyle/>
        <a:p>
          <a:r>
            <a:rPr lang="en-US" dirty="0"/>
            <a:t>Nonmember</a:t>
          </a:r>
        </a:p>
        <a:p>
          <a:r>
            <a:rPr lang="en-US" dirty="0"/>
            <a:t>Individual Pub Title Subcription Rev.</a:t>
          </a:r>
        </a:p>
      </dgm:t>
    </dgm:pt>
    <dgm:pt modelId="{D8FA23AA-9722-4361-B5A0-71ABDB34A779}" type="parTrans" cxnId="{560651AE-01F7-472F-8E8F-D9F194FFC207}">
      <dgm:prSet/>
      <dgm:spPr/>
      <dgm:t>
        <a:bodyPr/>
        <a:lstStyle/>
        <a:p>
          <a:endParaRPr lang="en-US"/>
        </a:p>
      </dgm:t>
    </dgm:pt>
    <dgm:pt modelId="{86E30F24-3F0E-4340-BB46-14F9D1244E67}" type="sibTrans" cxnId="{560651AE-01F7-472F-8E8F-D9F194FFC207}">
      <dgm:prSet/>
      <dgm:spPr/>
      <dgm:t>
        <a:bodyPr/>
        <a:lstStyle/>
        <a:p>
          <a:endParaRPr lang="en-US"/>
        </a:p>
      </dgm:t>
    </dgm:pt>
    <dgm:pt modelId="{17292EFE-44E4-4567-B38B-7E37F07B5B5A}">
      <dgm:prSet phldrT="[Text]" phldr="0"/>
      <dgm:spPr/>
      <dgm:t>
        <a:bodyPr/>
        <a:lstStyle/>
        <a:p>
          <a:r>
            <a:rPr lang="en-US" dirty="0"/>
            <a:t>$16.5 mil</a:t>
          </a:r>
        </a:p>
      </dgm:t>
    </dgm:pt>
    <dgm:pt modelId="{CAAE198B-475C-4E37-A3D0-CC71C34B3531}" type="parTrans" cxnId="{ADB0D7BA-849E-4D50-A1EF-F6EF7073EF2E}">
      <dgm:prSet/>
      <dgm:spPr/>
      <dgm:t>
        <a:bodyPr/>
        <a:lstStyle/>
        <a:p>
          <a:endParaRPr lang="en-US"/>
        </a:p>
      </dgm:t>
    </dgm:pt>
    <dgm:pt modelId="{FD053988-7598-43FB-8B50-6F003CFD97EC}" type="sibTrans" cxnId="{ADB0D7BA-849E-4D50-A1EF-F6EF7073EF2E}">
      <dgm:prSet/>
      <dgm:spPr/>
      <dgm:t>
        <a:bodyPr/>
        <a:lstStyle/>
        <a:p>
          <a:endParaRPr lang="en-US"/>
        </a:p>
      </dgm:t>
    </dgm:pt>
    <dgm:pt modelId="{B446B610-4FC5-4509-A57B-D9000F124CE2}">
      <dgm:prSet phldrT="[Text]" phldr="0"/>
      <dgm:spPr/>
      <dgm:t>
        <a:bodyPr/>
        <a:lstStyle/>
        <a:p>
          <a:r>
            <a:rPr lang="en-US" dirty="0"/>
            <a:t>$</a:t>
          </a:r>
          <a:r>
            <a:rPr lang="en-US"/>
            <a:t>3.2 mil</a:t>
          </a:r>
          <a:endParaRPr lang="en-US" dirty="0"/>
        </a:p>
      </dgm:t>
    </dgm:pt>
    <dgm:pt modelId="{ACC648D7-9AC5-491A-8D6E-3DC696316A19}" type="parTrans" cxnId="{54DEB31D-02AA-44E8-B188-F0664FC256B6}">
      <dgm:prSet/>
      <dgm:spPr/>
      <dgm:t>
        <a:bodyPr/>
        <a:lstStyle/>
        <a:p>
          <a:endParaRPr lang="en-US"/>
        </a:p>
      </dgm:t>
    </dgm:pt>
    <dgm:pt modelId="{52CBEB2B-6D5B-4DC3-B507-F7B02A60175A}" type="sibTrans" cxnId="{54DEB31D-02AA-44E8-B188-F0664FC256B6}">
      <dgm:prSet/>
      <dgm:spPr/>
      <dgm:t>
        <a:bodyPr/>
        <a:lstStyle/>
        <a:p>
          <a:endParaRPr lang="en-US"/>
        </a:p>
      </dgm:t>
    </dgm:pt>
    <dgm:pt modelId="{6C4C998D-7B74-4C9E-9054-D3E71E402E82}" type="pres">
      <dgm:prSet presAssocID="{5A307682-8064-48A5-873F-C563845F169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3088759-9CD7-47E3-93E2-D8E9957B2C32}" type="pres">
      <dgm:prSet presAssocID="{CEA86946-7E02-4593-BA81-2D1B597113A5}" presName="root" presStyleCnt="0"/>
      <dgm:spPr/>
    </dgm:pt>
    <dgm:pt modelId="{29FAB8CB-D5EE-4C10-80E1-5BE8FD4A026B}" type="pres">
      <dgm:prSet presAssocID="{CEA86946-7E02-4593-BA81-2D1B597113A5}" presName="rootComposite" presStyleCnt="0"/>
      <dgm:spPr/>
    </dgm:pt>
    <dgm:pt modelId="{5FB92B43-AC8D-4D68-96A7-9824BBCF9E5F}" type="pres">
      <dgm:prSet presAssocID="{CEA86946-7E02-4593-BA81-2D1B597113A5}" presName="rootText" presStyleLbl="node1" presStyleIdx="0" presStyleCnt="2"/>
      <dgm:spPr/>
    </dgm:pt>
    <dgm:pt modelId="{DEAEE982-50A7-48B3-AEEA-D6A6AAB98407}" type="pres">
      <dgm:prSet presAssocID="{CEA86946-7E02-4593-BA81-2D1B597113A5}" presName="rootConnector" presStyleLbl="node1" presStyleIdx="0" presStyleCnt="2"/>
      <dgm:spPr/>
    </dgm:pt>
    <dgm:pt modelId="{C7F80BBF-EF19-4C5D-A6F3-CE6F1C32DB36}" type="pres">
      <dgm:prSet presAssocID="{CEA86946-7E02-4593-BA81-2D1B597113A5}" presName="childShape" presStyleCnt="0"/>
      <dgm:spPr/>
    </dgm:pt>
    <dgm:pt modelId="{DDA7ED9F-79B1-493F-8297-ED0D84108289}" type="pres">
      <dgm:prSet presAssocID="{702A495E-D3A5-44B0-8D3A-2EA37507B761}" presName="Name13" presStyleLbl="parChTrans1D2" presStyleIdx="0" presStyleCnt="4"/>
      <dgm:spPr/>
    </dgm:pt>
    <dgm:pt modelId="{29B8C265-E5C3-4A15-872B-E72DAEE106EB}" type="pres">
      <dgm:prSet presAssocID="{FBE46E0F-C2D8-4BCC-8D0E-00E76FE9DD8C}" presName="childText" presStyleLbl="bgAcc1" presStyleIdx="0" presStyleCnt="4">
        <dgm:presLayoutVars>
          <dgm:bulletEnabled val="1"/>
        </dgm:presLayoutVars>
      </dgm:prSet>
      <dgm:spPr/>
    </dgm:pt>
    <dgm:pt modelId="{02E419BC-3200-4FE5-88DB-EA16E2DE5F65}" type="pres">
      <dgm:prSet presAssocID="{681464C4-7C41-4572-AD53-D4FF56E9AFBD}" presName="Name13" presStyleLbl="parChTrans1D2" presStyleIdx="1" presStyleCnt="4"/>
      <dgm:spPr/>
    </dgm:pt>
    <dgm:pt modelId="{A16F27FB-E636-421F-BEB9-7F51EC41B320}" type="pres">
      <dgm:prSet presAssocID="{4EED5B74-C3F5-4587-8D39-A8F1DB8FFC9E}" presName="childText" presStyleLbl="bgAcc1" presStyleIdx="1" presStyleCnt="4">
        <dgm:presLayoutVars>
          <dgm:bulletEnabled val="1"/>
        </dgm:presLayoutVars>
      </dgm:prSet>
      <dgm:spPr/>
    </dgm:pt>
    <dgm:pt modelId="{70979C92-4FB2-43AA-BBC0-7228E578B93F}" type="pres">
      <dgm:prSet presAssocID="{844DFBB6-A354-4430-9311-0E1D30A3B5E4}" presName="root" presStyleCnt="0"/>
      <dgm:spPr/>
    </dgm:pt>
    <dgm:pt modelId="{5D46311E-926C-4DFD-8C53-814374848124}" type="pres">
      <dgm:prSet presAssocID="{844DFBB6-A354-4430-9311-0E1D30A3B5E4}" presName="rootComposite" presStyleCnt="0"/>
      <dgm:spPr/>
    </dgm:pt>
    <dgm:pt modelId="{E6CB5EEE-E20C-4354-BFD7-1E77D3360D03}" type="pres">
      <dgm:prSet presAssocID="{844DFBB6-A354-4430-9311-0E1D30A3B5E4}" presName="rootText" presStyleLbl="node1" presStyleIdx="1" presStyleCnt="2" custScaleX="137290"/>
      <dgm:spPr/>
    </dgm:pt>
    <dgm:pt modelId="{37DB62D2-2A3F-4E21-91C8-7C0FE16922ED}" type="pres">
      <dgm:prSet presAssocID="{844DFBB6-A354-4430-9311-0E1D30A3B5E4}" presName="rootConnector" presStyleLbl="node1" presStyleIdx="1" presStyleCnt="2"/>
      <dgm:spPr/>
    </dgm:pt>
    <dgm:pt modelId="{0EFA8A66-4FA1-4353-8FDE-3CDEF0B8F773}" type="pres">
      <dgm:prSet presAssocID="{844DFBB6-A354-4430-9311-0E1D30A3B5E4}" presName="childShape" presStyleCnt="0"/>
      <dgm:spPr/>
    </dgm:pt>
    <dgm:pt modelId="{DB437629-AC66-4BA4-A94A-2213ECDA3BE4}" type="pres">
      <dgm:prSet presAssocID="{CAAE198B-475C-4E37-A3D0-CC71C34B3531}" presName="Name13" presStyleLbl="parChTrans1D2" presStyleIdx="2" presStyleCnt="4"/>
      <dgm:spPr/>
    </dgm:pt>
    <dgm:pt modelId="{765C0EA0-C0A9-4654-AEE3-C24B7ABF1160}" type="pres">
      <dgm:prSet presAssocID="{17292EFE-44E4-4567-B38B-7E37F07B5B5A}" presName="childText" presStyleLbl="bgAcc1" presStyleIdx="2" presStyleCnt="4">
        <dgm:presLayoutVars>
          <dgm:bulletEnabled val="1"/>
        </dgm:presLayoutVars>
      </dgm:prSet>
      <dgm:spPr/>
    </dgm:pt>
    <dgm:pt modelId="{64459956-A53B-4BFE-B7C0-08947D88730F}" type="pres">
      <dgm:prSet presAssocID="{ACC648D7-9AC5-491A-8D6E-3DC696316A19}" presName="Name13" presStyleLbl="parChTrans1D2" presStyleIdx="3" presStyleCnt="4"/>
      <dgm:spPr/>
    </dgm:pt>
    <dgm:pt modelId="{0A475535-B4B9-4145-8CAC-E8C4539E4387}" type="pres">
      <dgm:prSet presAssocID="{B446B610-4FC5-4509-A57B-D9000F124CE2}" presName="childText" presStyleLbl="bgAcc1" presStyleIdx="3" presStyleCnt="4">
        <dgm:presLayoutVars>
          <dgm:bulletEnabled val="1"/>
        </dgm:presLayoutVars>
      </dgm:prSet>
      <dgm:spPr/>
    </dgm:pt>
  </dgm:ptLst>
  <dgm:cxnLst>
    <dgm:cxn modelId="{EF1E6803-3A00-434C-B4BE-90764D7DEB6F}" type="presOf" srcId="{17292EFE-44E4-4567-B38B-7E37F07B5B5A}" destId="{765C0EA0-C0A9-4654-AEE3-C24B7ABF1160}" srcOrd="0" destOrd="0" presId="urn:microsoft.com/office/officeart/2005/8/layout/hierarchy3"/>
    <dgm:cxn modelId="{ECFB210F-814D-4B1C-B029-6E43F9B70FF6}" type="presOf" srcId="{844DFBB6-A354-4430-9311-0E1D30A3B5E4}" destId="{E6CB5EEE-E20C-4354-BFD7-1E77D3360D03}" srcOrd="0" destOrd="0" presId="urn:microsoft.com/office/officeart/2005/8/layout/hierarchy3"/>
    <dgm:cxn modelId="{18733412-2FCF-440E-A5D7-0516CA4A8FF5}" type="presOf" srcId="{FBE46E0F-C2D8-4BCC-8D0E-00E76FE9DD8C}" destId="{29B8C265-E5C3-4A15-872B-E72DAEE106EB}" srcOrd="0" destOrd="0" presId="urn:microsoft.com/office/officeart/2005/8/layout/hierarchy3"/>
    <dgm:cxn modelId="{54DEB31D-02AA-44E8-B188-F0664FC256B6}" srcId="{844DFBB6-A354-4430-9311-0E1D30A3B5E4}" destId="{B446B610-4FC5-4509-A57B-D9000F124CE2}" srcOrd="1" destOrd="0" parTransId="{ACC648D7-9AC5-491A-8D6E-3DC696316A19}" sibTransId="{52CBEB2B-6D5B-4DC3-B507-F7B02A60175A}"/>
    <dgm:cxn modelId="{E568503E-C9EA-4B84-BE4C-84F1BCB6CC19}" type="presOf" srcId="{702A495E-D3A5-44B0-8D3A-2EA37507B761}" destId="{DDA7ED9F-79B1-493F-8297-ED0D84108289}" srcOrd="0" destOrd="0" presId="urn:microsoft.com/office/officeart/2005/8/layout/hierarchy3"/>
    <dgm:cxn modelId="{9CBADF67-4D32-46B4-A909-85B2DA58CC7F}" type="presOf" srcId="{844DFBB6-A354-4430-9311-0E1D30A3B5E4}" destId="{37DB62D2-2A3F-4E21-91C8-7C0FE16922ED}" srcOrd="1" destOrd="0" presId="urn:microsoft.com/office/officeart/2005/8/layout/hierarchy3"/>
    <dgm:cxn modelId="{DE664681-EAB3-4437-BF7E-55D48B4B9162}" type="presOf" srcId="{4EED5B74-C3F5-4587-8D39-A8F1DB8FFC9E}" destId="{A16F27FB-E636-421F-BEB9-7F51EC41B320}" srcOrd="0" destOrd="0" presId="urn:microsoft.com/office/officeart/2005/8/layout/hierarchy3"/>
    <dgm:cxn modelId="{E0702B8F-9981-4154-8338-31C07C2C8C5E}" type="presOf" srcId="{681464C4-7C41-4572-AD53-D4FF56E9AFBD}" destId="{02E419BC-3200-4FE5-88DB-EA16E2DE5F65}" srcOrd="0" destOrd="0" presId="urn:microsoft.com/office/officeart/2005/8/layout/hierarchy3"/>
    <dgm:cxn modelId="{560651AE-01F7-472F-8E8F-D9F194FFC207}" srcId="{5A307682-8064-48A5-873F-C563845F169B}" destId="{844DFBB6-A354-4430-9311-0E1D30A3B5E4}" srcOrd="1" destOrd="0" parTransId="{D8FA23AA-9722-4361-B5A0-71ABDB34A779}" sibTransId="{86E30F24-3F0E-4340-BB46-14F9D1244E67}"/>
    <dgm:cxn modelId="{C1683BB4-49CE-4D8B-9ABC-62D566419854}" type="presOf" srcId="{CEA86946-7E02-4593-BA81-2D1B597113A5}" destId="{DEAEE982-50A7-48B3-AEEA-D6A6AAB98407}" srcOrd="1" destOrd="0" presId="urn:microsoft.com/office/officeart/2005/8/layout/hierarchy3"/>
    <dgm:cxn modelId="{10B4B2B4-47F9-4C6D-BA54-A6BEE09955D2}" type="presOf" srcId="{ACC648D7-9AC5-491A-8D6E-3DC696316A19}" destId="{64459956-A53B-4BFE-B7C0-08947D88730F}" srcOrd="0" destOrd="0" presId="urn:microsoft.com/office/officeart/2005/8/layout/hierarchy3"/>
    <dgm:cxn modelId="{BFEC01B7-8483-4B9F-A71D-2E284F2D3339}" srcId="{5A307682-8064-48A5-873F-C563845F169B}" destId="{CEA86946-7E02-4593-BA81-2D1B597113A5}" srcOrd="0" destOrd="0" parTransId="{D1E91D30-571C-4FC5-898F-0C7D3C55CAA4}" sibTransId="{AEEBEC37-09EB-4D42-87F9-D70A65B85C77}"/>
    <dgm:cxn modelId="{1C09A3B7-2A3D-4499-9D02-E95B2E41F25F}" srcId="{CEA86946-7E02-4593-BA81-2D1B597113A5}" destId="{FBE46E0F-C2D8-4BCC-8D0E-00E76FE9DD8C}" srcOrd="0" destOrd="0" parTransId="{702A495E-D3A5-44B0-8D3A-2EA37507B761}" sibTransId="{0E1A4458-3434-4F05-8FB7-6A047D7C9B4A}"/>
    <dgm:cxn modelId="{ADB0D7BA-849E-4D50-A1EF-F6EF7073EF2E}" srcId="{844DFBB6-A354-4430-9311-0E1D30A3B5E4}" destId="{17292EFE-44E4-4567-B38B-7E37F07B5B5A}" srcOrd="0" destOrd="0" parTransId="{CAAE198B-475C-4E37-A3D0-CC71C34B3531}" sibTransId="{FD053988-7598-43FB-8B50-6F003CFD97EC}"/>
    <dgm:cxn modelId="{AC49E0BE-C72E-44E8-A5DC-1A17A160544D}" type="presOf" srcId="{B446B610-4FC5-4509-A57B-D9000F124CE2}" destId="{0A475535-B4B9-4145-8CAC-E8C4539E4387}" srcOrd="0" destOrd="0" presId="urn:microsoft.com/office/officeart/2005/8/layout/hierarchy3"/>
    <dgm:cxn modelId="{515CADCB-5E78-475D-AEA9-638F463E74BA}" type="presOf" srcId="{CEA86946-7E02-4593-BA81-2D1B597113A5}" destId="{5FB92B43-AC8D-4D68-96A7-9824BBCF9E5F}" srcOrd="0" destOrd="0" presId="urn:microsoft.com/office/officeart/2005/8/layout/hierarchy3"/>
    <dgm:cxn modelId="{48E53BCC-33DC-46A3-B459-539EB310798A}" type="presOf" srcId="{5A307682-8064-48A5-873F-C563845F169B}" destId="{6C4C998D-7B74-4C9E-9054-D3E71E402E82}" srcOrd="0" destOrd="0" presId="urn:microsoft.com/office/officeart/2005/8/layout/hierarchy3"/>
    <dgm:cxn modelId="{9DED90DC-4265-42DD-AF10-1794FEA47A7D}" type="presOf" srcId="{CAAE198B-475C-4E37-A3D0-CC71C34B3531}" destId="{DB437629-AC66-4BA4-A94A-2213ECDA3BE4}" srcOrd="0" destOrd="0" presId="urn:microsoft.com/office/officeart/2005/8/layout/hierarchy3"/>
    <dgm:cxn modelId="{01DD85E6-32C0-4A9C-AEA8-1E6F9C68ED5C}" srcId="{CEA86946-7E02-4593-BA81-2D1B597113A5}" destId="{4EED5B74-C3F5-4587-8D39-A8F1DB8FFC9E}" srcOrd="1" destOrd="0" parTransId="{681464C4-7C41-4572-AD53-D4FF56E9AFBD}" sibTransId="{84853CEE-7B03-4F9E-B66C-61FEF1D80B4E}"/>
    <dgm:cxn modelId="{2739AAF6-B03B-4117-AF5B-680A129E0BB2}" type="presParOf" srcId="{6C4C998D-7B74-4C9E-9054-D3E71E402E82}" destId="{93088759-9CD7-47E3-93E2-D8E9957B2C32}" srcOrd="0" destOrd="0" presId="urn:microsoft.com/office/officeart/2005/8/layout/hierarchy3"/>
    <dgm:cxn modelId="{65F1A7E0-9F8B-4B2E-9294-DE1D881EAF15}" type="presParOf" srcId="{93088759-9CD7-47E3-93E2-D8E9957B2C32}" destId="{29FAB8CB-D5EE-4C10-80E1-5BE8FD4A026B}" srcOrd="0" destOrd="0" presId="urn:microsoft.com/office/officeart/2005/8/layout/hierarchy3"/>
    <dgm:cxn modelId="{A51ACDB2-ED6A-44BA-B8AE-EDDEF9B800DB}" type="presParOf" srcId="{29FAB8CB-D5EE-4C10-80E1-5BE8FD4A026B}" destId="{5FB92B43-AC8D-4D68-96A7-9824BBCF9E5F}" srcOrd="0" destOrd="0" presId="urn:microsoft.com/office/officeart/2005/8/layout/hierarchy3"/>
    <dgm:cxn modelId="{AF0068EE-A159-4CEE-B97E-14C2A0D8759B}" type="presParOf" srcId="{29FAB8CB-D5EE-4C10-80E1-5BE8FD4A026B}" destId="{DEAEE982-50A7-48B3-AEEA-D6A6AAB98407}" srcOrd="1" destOrd="0" presId="urn:microsoft.com/office/officeart/2005/8/layout/hierarchy3"/>
    <dgm:cxn modelId="{72CE9795-05AA-4E7C-9359-89E1F402C4E5}" type="presParOf" srcId="{93088759-9CD7-47E3-93E2-D8E9957B2C32}" destId="{C7F80BBF-EF19-4C5D-A6F3-CE6F1C32DB36}" srcOrd="1" destOrd="0" presId="urn:microsoft.com/office/officeart/2005/8/layout/hierarchy3"/>
    <dgm:cxn modelId="{9635C13D-DE2E-423D-ADB0-14C86DBCC131}" type="presParOf" srcId="{C7F80BBF-EF19-4C5D-A6F3-CE6F1C32DB36}" destId="{DDA7ED9F-79B1-493F-8297-ED0D84108289}" srcOrd="0" destOrd="0" presId="urn:microsoft.com/office/officeart/2005/8/layout/hierarchy3"/>
    <dgm:cxn modelId="{EE4F4E09-19F3-4B0A-8DED-1A53645E0D10}" type="presParOf" srcId="{C7F80BBF-EF19-4C5D-A6F3-CE6F1C32DB36}" destId="{29B8C265-E5C3-4A15-872B-E72DAEE106EB}" srcOrd="1" destOrd="0" presId="urn:microsoft.com/office/officeart/2005/8/layout/hierarchy3"/>
    <dgm:cxn modelId="{F6C649B7-83FC-426C-8C43-2C597786ADAB}" type="presParOf" srcId="{C7F80BBF-EF19-4C5D-A6F3-CE6F1C32DB36}" destId="{02E419BC-3200-4FE5-88DB-EA16E2DE5F65}" srcOrd="2" destOrd="0" presId="urn:microsoft.com/office/officeart/2005/8/layout/hierarchy3"/>
    <dgm:cxn modelId="{EAFA8022-1BF3-402C-91C9-148F50463D10}" type="presParOf" srcId="{C7F80BBF-EF19-4C5D-A6F3-CE6F1C32DB36}" destId="{A16F27FB-E636-421F-BEB9-7F51EC41B320}" srcOrd="3" destOrd="0" presId="urn:microsoft.com/office/officeart/2005/8/layout/hierarchy3"/>
    <dgm:cxn modelId="{0ACF6BEB-E127-4841-9D4B-677FA9646D5B}" type="presParOf" srcId="{6C4C998D-7B74-4C9E-9054-D3E71E402E82}" destId="{70979C92-4FB2-43AA-BBC0-7228E578B93F}" srcOrd="1" destOrd="0" presId="urn:microsoft.com/office/officeart/2005/8/layout/hierarchy3"/>
    <dgm:cxn modelId="{1BE27790-D1E5-478D-B02F-FEE092D5130B}" type="presParOf" srcId="{70979C92-4FB2-43AA-BBC0-7228E578B93F}" destId="{5D46311E-926C-4DFD-8C53-814374848124}" srcOrd="0" destOrd="0" presId="urn:microsoft.com/office/officeart/2005/8/layout/hierarchy3"/>
    <dgm:cxn modelId="{8672E02D-BF30-4F3C-84B2-27F5FD091B0A}" type="presParOf" srcId="{5D46311E-926C-4DFD-8C53-814374848124}" destId="{E6CB5EEE-E20C-4354-BFD7-1E77D3360D03}" srcOrd="0" destOrd="0" presId="urn:microsoft.com/office/officeart/2005/8/layout/hierarchy3"/>
    <dgm:cxn modelId="{9B1E3E9E-54BE-4339-B320-34F8E16BFD70}" type="presParOf" srcId="{5D46311E-926C-4DFD-8C53-814374848124}" destId="{37DB62D2-2A3F-4E21-91C8-7C0FE16922ED}" srcOrd="1" destOrd="0" presId="urn:microsoft.com/office/officeart/2005/8/layout/hierarchy3"/>
    <dgm:cxn modelId="{E8741498-F8AF-42E7-9584-39AE79E3ACD7}" type="presParOf" srcId="{70979C92-4FB2-43AA-BBC0-7228E578B93F}" destId="{0EFA8A66-4FA1-4353-8FDE-3CDEF0B8F773}" srcOrd="1" destOrd="0" presId="urn:microsoft.com/office/officeart/2005/8/layout/hierarchy3"/>
    <dgm:cxn modelId="{582C7AC3-A9CD-44F3-9873-1777F3198326}" type="presParOf" srcId="{0EFA8A66-4FA1-4353-8FDE-3CDEF0B8F773}" destId="{DB437629-AC66-4BA4-A94A-2213ECDA3BE4}" srcOrd="0" destOrd="0" presId="urn:microsoft.com/office/officeart/2005/8/layout/hierarchy3"/>
    <dgm:cxn modelId="{6A9C65CF-44C8-422A-B114-1830D032E5FF}" type="presParOf" srcId="{0EFA8A66-4FA1-4353-8FDE-3CDEF0B8F773}" destId="{765C0EA0-C0A9-4654-AEE3-C24B7ABF1160}" srcOrd="1" destOrd="0" presId="urn:microsoft.com/office/officeart/2005/8/layout/hierarchy3"/>
    <dgm:cxn modelId="{1416290F-F9A5-496B-AD51-3663CD210D04}" type="presParOf" srcId="{0EFA8A66-4FA1-4353-8FDE-3CDEF0B8F773}" destId="{64459956-A53B-4BFE-B7C0-08947D88730F}" srcOrd="2" destOrd="0" presId="urn:microsoft.com/office/officeart/2005/8/layout/hierarchy3"/>
    <dgm:cxn modelId="{205827EF-13FE-477F-9B2D-24FB569813FD}" type="presParOf" srcId="{0EFA8A66-4FA1-4353-8FDE-3CDEF0B8F773}" destId="{0A475535-B4B9-4145-8CAC-E8C4539E4387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A307682-8064-48A5-873F-C563845F169B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EA86946-7E02-4593-BA81-2D1B597113A5}">
      <dgm:prSet phldrT="[Text]" phldr="0"/>
      <dgm:spPr/>
      <dgm:t>
        <a:bodyPr/>
        <a:lstStyle/>
        <a:p>
          <a:r>
            <a:rPr lang="en-US" dirty="0"/>
            <a:t>Periodical Package Distribution to S/Cs </a:t>
          </a:r>
        </a:p>
      </dgm:t>
    </dgm:pt>
    <dgm:pt modelId="{D1E91D30-571C-4FC5-898F-0C7D3C55CAA4}" type="parTrans" cxnId="{BFEC01B7-8483-4B9F-A71D-2E284F2D3339}">
      <dgm:prSet/>
      <dgm:spPr/>
      <dgm:t>
        <a:bodyPr/>
        <a:lstStyle/>
        <a:p>
          <a:endParaRPr lang="en-US"/>
        </a:p>
      </dgm:t>
    </dgm:pt>
    <dgm:pt modelId="{AEEBEC37-09EB-4D42-87F9-D70A65B85C77}" type="sibTrans" cxnId="{BFEC01B7-8483-4B9F-A71D-2E284F2D3339}">
      <dgm:prSet/>
      <dgm:spPr/>
      <dgm:t>
        <a:bodyPr/>
        <a:lstStyle/>
        <a:p>
          <a:endParaRPr lang="en-US"/>
        </a:p>
      </dgm:t>
    </dgm:pt>
    <dgm:pt modelId="{FBE46E0F-C2D8-4BCC-8D0E-00E76FE9DD8C}">
      <dgm:prSet phldrT="[Text]" phldr="0"/>
      <dgm:spPr/>
      <dgm:t>
        <a:bodyPr/>
        <a:lstStyle/>
        <a:p>
          <a:r>
            <a:rPr lang="en-US" dirty="0"/>
            <a:t>$23.5 mil</a:t>
          </a:r>
        </a:p>
      </dgm:t>
    </dgm:pt>
    <dgm:pt modelId="{702A495E-D3A5-44B0-8D3A-2EA37507B761}" type="parTrans" cxnId="{1C09A3B7-2A3D-4499-9D02-E95B2E41F25F}">
      <dgm:prSet/>
      <dgm:spPr/>
      <dgm:t>
        <a:bodyPr/>
        <a:lstStyle/>
        <a:p>
          <a:endParaRPr lang="en-US"/>
        </a:p>
      </dgm:t>
    </dgm:pt>
    <dgm:pt modelId="{0E1A4458-3434-4F05-8FB7-6A047D7C9B4A}" type="sibTrans" cxnId="{1C09A3B7-2A3D-4499-9D02-E95B2E41F25F}">
      <dgm:prSet/>
      <dgm:spPr/>
      <dgm:t>
        <a:bodyPr/>
        <a:lstStyle/>
        <a:p>
          <a:endParaRPr lang="en-US"/>
        </a:p>
      </dgm:t>
    </dgm:pt>
    <dgm:pt modelId="{4EED5B74-C3F5-4587-8D39-A8F1DB8FFC9E}">
      <dgm:prSet phldrT="[Text]" phldr="0"/>
      <dgm:spPr/>
      <dgm:t>
        <a:bodyPr/>
        <a:lstStyle/>
        <a:p>
          <a:r>
            <a:rPr lang="en-US" dirty="0"/>
            <a:t>$55.8 mil</a:t>
          </a:r>
        </a:p>
      </dgm:t>
    </dgm:pt>
    <dgm:pt modelId="{681464C4-7C41-4572-AD53-D4FF56E9AFBD}" type="parTrans" cxnId="{01DD85E6-32C0-4A9C-AEA8-1E6F9C68ED5C}">
      <dgm:prSet/>
      <dgm:spPr/>
      <dgm:t>
        <a:bodyPr/>
        <a:lstStyle/>
        <a:p>
          <a:endParaRPr lang="en-US"/>
        </a:p>
      </dgm:t>
    </dgm:pt>
    <dgm:pt modelId="{84853CEE-7B03-4F9E-B66C-61FEF1D80B4E}" type="sibTrans" cxnId="{01DD85E6-32C0-4A9C-AEA8-1E6F9C68ED5C}">
      <dgm:prSet/>
      <dgm:spPr/>
      <dgm:t>
        <a:bodyPr/>
        <a:lstStyle/>
        <a:p>
          <a:endParaRPr lang="en-US"/>
        </a:p>
      </dgm:t>
    </dgm:pt>
    <dgm:pt modelId="{844DFBB6-A354-4430-9311-0E1D30A3B5E4}">
      <dgm:prSet phldrT="[Text]" phldr="0"/>
      <dgm:spPr/>
      <dgm:t>
        <a:bodyPr/>
        <a:lstStyle/>
        <a:p>
          <a:r>
            <a:rPr lang="en-US" dirty="0"/>
            <a:t>Technical Activities’ Open Access Rev.</a:t>
          </a:r>
        </a:p>
      </dgm:t>
    </dgm:pt>
    <dgm:pt modelId="{D8FA23AA-9722-4361-B5A0-71ABDB34A779}" type="parTrans" cxnId="{560651AE-01F7-472F-8E8F-D9F194FFC207}">
      <dgm:prSet/>
      <dgm:spPr/>
      <dgm:t>
        <a:bodyPr/>
        <a:lstStyle/>
        <a:p>
          <a:endParaRPr lang="en-US"/>
        </a:p>
      </dgm:t>
    </dgm:pt>
    <dgm:pt modelId="{86E30F24-3F0E-4340-BB46-14F9D1244E67}" type="sibTrans" cxnId="{560651AE-01F7-472F-8E8F-D9F194FFC207}">
      <dgm:prSet/>
      <dgm:spPr/>
      <dgm:t>
        <a:bodyPr/>
        <a:lstStyle/>
        <a:p>
          <a:endParaRPr lang="en-US"/>
        </a:p>
      </dgm:t>
    </dgm:pt>
    <dgm:pt modelId="{17292EFE-44E4-4567-B38B-7E37F07B5B5A}">
      <dgm:prSet phldrT="[Text]" phldr="0"/>
      <dgm:spPr/>
      <dgm:t>
        <a:bodyPr/>
        <a:lstStyle/>
        <a:p>
          <a:r>
            <a:rPr lang="en-US" dirty="0"/>
            <a:t>$0</a:t>
          </a:r>
        </a:p>
      </dgm:t>
    </dgm:pt>
    <dgm:pt modelId="{CAAE198B-475C-4E37-A3D0-CC71C34B3531}" type="parTrans" cxnId="{ADB0D7BA-849E-4D50-A1EF-F6EF7073EF2E}">
      <dgm:prSet/>
      <dgm:spPr/>
      <dgm:t>
        <a:bodyPr/>
        <a:lstStyle/>
        <a:p>
          <a:endParaRPr lang="en-US"/>
        </a:p>
      </dgm:t>
    </dgm:pt>
    <dgm:pt modelId="{FD053988-7598-43FB-8B50-6F003CFD97EC}" type="sibTrans" cxnId="{ADB0D7BA-849E-4D50-A1EF-F6EF7073EF2E}">
      <dgm:prSet/>
      <dgm:spPr/>
      <dgm:t>
        <a:bodyPr/>
        <a:lstStyle/>
        <a:p>
          <a:endParaRPr lang="en-US"/>
        </a:p>
      </dgm:t>
    </dgm:pt>
    <dgm:pt modelId="{B446B610-4FC5-4509-A57B-D9000F124CE2}">
      <dgm:prSet phldrT="[Text]" phldr="0"/>
      <dgm:spPr/>
      <dgm:t>
        <a:bodyPr/>
        <a:lstStyle/>
        <a:p>
          <a:r>
            <a:rPr lang="en-US" dirty="0"/>
            <a:t>$15.6 mil</a:t>
          </a:r>
        </a:p>
      </dgm:t>
    </dgm:pt>
    <dgm:pt modelId="{ACC648D7-9AC5-491A-8D6E-3DC696316A19}" type="parTrans" cxnId="{54DEB31D-02AA-44E8-B188-F0664FC256B6}">
      <dgm:prSet/>
      <dgm:spPr/>
      <dgm:t>
        <a:bodyPr/>
        <a:lstStyle/>
        <a:p>
          <a:endParaRPr lang="en-US"/>
        </a:p>
      </dgm:t>
    </dgm:pt>
    <dgm:pt modelId="{52CBEB2B-6D5B-4DC3-B507-F7B02A60175A}" type="sibTrans" cxnId="{54DEB31D-02AA-44E8-B188-F0664FC256B6}">
      <dgm:prSet/>
      <dgm:spPr/>
      <dgm:t>
        <a:bodyPr/>
        <a:lstStyle/>
        <a:p>
          <a:endParaRPr lang="en-US"/>
        </a:p>
      </dgm:t>
    </dgm:pt>
    <dgm:pt modelId="{6C4C998D-7B74-4C9E-9054-D3E71E402E82}" type="pres">
      <dgm:prSet presAssocID="{5A307682-8064-48A5-873F-C563845F169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3088759-9CD7-47E3-93E2-D8E9957B2C32}" type="pres">
      <dgm:prSet presAssocID="{CEA86946-7E02-4593-BA81-2D1B597113A5}" presName="root" presStyleCnt="0"/>
      <dgm:spPr/>
    </dgm:pt>
    <dgm:pt modelId="{29FAB8CB-D5EE-4C10-80E1-5BE8FD4A026B}" type="pres">
      <dgm:prSet presAssocID="{CEA86946-7E02-4593-BA81-2D1B597113A5}" presName="rootComposite" presStyleCnt="0"/>
      <dgm:spPr/>
    </dgm:pt>
    <dgm:pt modelId="{5FB92B43-AC8D-4D68-96A7-9824BBCF9E5F}" type="pres">
      <dgm:prSet presAssocID="{CEA86946-7E02-4593-BA81-2D1B597113A5}" presName="rootText" presStyleLbl="node1" presStyleIdx="0" presStyleCnt="2"/>
      <dgm:spPr/>
    </dgm:pt>
    <dgm:pt modelId="{DEAEE982-50A7-48B3-AEEA-D6A6AAB98407}" type="pres">
      <dgm:prSet presAssocID="{CEA86946-7E02-4593-BA81-2D1B597113A5}" presName="rootConnector" presStyleLbl="node1" presStyleIdx="0" presStyleCnt="2"/>
      <dgm:spPr/>
    </dgm:pt>
    <dgm:pt modelId="{C7F80BBF-EF19-4C5D-A6F3-CE6F1C32DB36}" type="pres">
      <dgm:prSet presAssocID="{CEA86946-7E02-4593-BA81-2D1B597113A5}" presName="childShape" presStyleCnt="0"/>
      <dgm:spPr/>
    </dgm:pt>
    <dgm:pt modelId="{DDA7ED9F-79B1-493F-8297-ED0D84108289}" type="pres">
      <dgm:prSet presAssocID="{702A495E-D3A5-44B0-8D3A-2EA37507B761}" presName="Name13" presStyleLbl="parChTrans1D2" presStyleIdx="0" presStyleCnt="4"/>
      <dgm:spPr/>
    </dgm:pt>
    <dgm:pt modelId="{29B8C265-E5C3-4A15-872B-E72DAEE106EB}" type="pres">
      <dgm:prSet presAssocID="{FBE46E0F-C2D8-4BCC-8D0E-00E76FE9DD8C}" presName="childText" presStyleLbl="bgAcc1" presStyleIdx="0" presStyleCnt="4">
        <dgm:presLayoutVars>
          <dgm:bulletEnabled val="1"/>
        </dgm:presLayoutVars>
      </dgm:prSet>
      <dgm:spPr/>
    </dgm:pt>
    <dgm:pt modelId="{02E419BC-3200-4FE5-88DB-EA16E2DE5F65}" type="pres">
      <dgm:prSet presAssocID="{681464C4-7C41-4572-AD53-D4FF56E9AFBD}" presName="Name13" presStyleLbl="parChTrans1D2" presStyleIdx="1" presStyleCnt="4"/>
      <dgm:spPr/>
    </dgm:pt>
    <dgm:pt modelId="{A16F27FB-E636-421F-BEB9-7F51EC41B320}" type="pres">
      <dgm:prSet presAssocID="{4EED5B74-C3F5-4587-8D39-A8F1DB8FFC9E}" presName="childText" presStyleLbl="bgAcc1" presStyleIdx="1" presStyleCnt="4">
        <dgm:presLayoutVars>
          <dgm:bulletEnabled val="1"/>
        </dgm:presLayoutVars>
      </dgm:prSet>
      <dgm:spPr/>
    </dgm:pt>
    <dgm:pt modelId="{70979C92-4FB2-43AA-BBC0-7228E578B93F}" type="pres">
      <dgm:prSet presAssocID="{844DFBB6-A354-4430-9311-0E1D30A3B5E4}" presName="root" presStyleCnt="0"/>
      <dgm:spPr/>
    </dgm:pt>
    <dgm:pt modelId="{5D46311E-926C-4DFD-8C53-814374848124}" type="pres">
      <dgm:prSet presAssocID="{844DFBB6-A354-4430-9311-0E1D30A3B5E4}" presName="rootComposite" presStyleCnt="0"/>
      <dgm:spPr/>
    </dgm:pt>
    <dgm:pt modelId="{E6CB5EEE-E20C-4354-BFD7-1E77D3360D03}" type="pres">
      <dgm:prSet presAssocID="{844DFBB6-A354-4430-9311-0E1D30A3B5E4}" presName="rootText" presStyleLbl="node1" presStyleIdx="1" presStyleCnt="2"/>
      <dgm:spPr/>
    </dgm:pt>
    <dgm:pt modelId="{37DB62D2-2A3F-4E21-91C8-7C0FE16922ED}" type="pres">
      <dgm:prSet presAssocID="{844DFBB6-A354-4430-9311-0E1D30A3B5E4}" presName="rootConnector" presStyleLbl="node1" presStyleIdx="1" presStyleCnt="2"/>
      <dgm:spPr/>
    </dgm:pt>
    <dgm:pt modelId="{0EFA8A66-4FA1-4353-8FDE-3CDEF0B8F773}" type="pres">
      <dgm:prSet presAssocID="{844DFBB6-A354-4430-9311-0E1D30A3B5E4}" presName="childShape" presStyleCnt="0"/>
      <dgm:spPr/>
    </dgm:pt>
    <dgm:pt modelId="{DB437629-AC66-4BA4-A94A-2213ECDA3BE4}" type="pres">
      <dgm:prSet presAssocID="{CAAE198B-475C-4E37-A3D0-CC71C34B3531}" presName="Name13" presStyleLbl="parChTrans1D2" presStyleIdx="2" presStyleCnt="4"/>
      <dgm:spPr/>
    </dgm:pt>
    <dgm:pt modelId="{765C0EA0-C0A9-4654-AEE3-C24B7ABF1160}" type="pres">
      <dgm:prSet presAssocID="{17292EFE-44E4-4567-B38B-7E37F07B5B5A}" presName="childText" presStyleLbl="bgAcc1" presStyleIdx="2" presStyleCnt="4">
        <dgm:presLayoutVars>
          <dgm:bulletEnabled val="1"/>
        </dgm:presLayoutVars>
      </dgm:prSet>
      <dgm:spPr/>
    </dgm:pt>
    <dgm:pt modelId="{64459956-A53B-4BFE-B7C0-08947D88730F}" type="pres">
      <dgm:prSet presAssocID="{ACC648D7-9AC5-491A-8D6E-3DC696316A19}" presName="Name13" presStyleLbl="parChTrans1D2" presStyleIdx="3" presStyleCnt="4"/>
      <dgm:spPr/>
    </dgm:pt>
    <dgm:pt modelId="{0A475535-B4B9-4145-8CAC-E8C4539E4387}" type="pres">
      <dgm:prSet presAssocID="{B446B610-4FC5-4509-A57B-D9000F124CE2}" presName="childText" presStyleLbl="bgAcc1" presStyleIdx="3" presStyleCnt="4">
        <dgm:presLayoutVars>
          <dgm:bulletEnabled val="1"/>
        </dgm:presLayoutVars>
      </dgm:prSet>
      <dgm:spPr/>
    </dgm:pt>
  </dgm:ptLst>
  <dgm:cxnLst>
    <dgm:cxn modelId="{EF1E6803-3A00-434C-B4BE-90764D7DEB6F}" type="presOf" srcId="{17292EFE-44E4-4567-B38B-7E37F07B5B5A}" destId="{765C0EA0-C0A9-4654-AEE3-C24B7ABF1160}" srcOrd="0" destOrd="0" presId="urn:microsoft.com/office/officeart/2005/8/layout/hierarchy3"/>
    <dgm:cxn modelId="{ECFB210F-814D-4B1C-B029-6E43F9B70FF6}" type="presOf" srcId="{844DFBB6-A354-4430-9311-0E1D30A3B5E4}" destId="{E6CB5EEE-E20C-4354-BFD7-1E77D3360D03}" srcOrd="0" destOrd="0" presId="urn:microsoft.com/office/officeart/2005/8/layout/hierarchy3"/>
    <dgm:cxn modelId="{18733412-2FCF-440E-A5D7-0516CA4A8FF5}" type="presOf" srcId="{FBE46E0F-C2D8-4BCC-8D0E-00E76FE9DD8C}" destId="{29B8C265-E5C3-4A15-872B-E72DAEE106EB}" srcOrd="0" destOrd="0" presId="urn:microsoft.com/office/officeart/2005/8/layout/hierarchy3"/>
    <dgm:cxn modelId="{54DEB31D-02AA-44E8-B188-F0664FC256B6}" srcId="{844DFBB6-A354-4430-9311-0E1D30A3B5E4}" destId="{B446B610-4FC5-4509-A57B-D9000F124CE2}" srcOrd="1" destOrd="0" parTransId="{ACC648D7-9AC5-491A-8D6E-3DC696316A19}" sibTransId="{52CBEB2B-6D5B-4DC3-B507-F7B02A60175A}"/>
    <dgm:cxn modelId="{E568503E-C9EA-4B84-BE4C-84F1BCB6CC19}" type="presOf" srcId="{702A495E-D3A5-44B0-8D3A-2EA37507B761}" destId="{DDA7ED9F-79B1-493F-8297-ED0D84108289}" srcOrd="0" destOrd="0" presId="urn:microsoft.com/office/officeart/2005/8/layout/hierarchy3"/>
    <dgm:cxn modelId="{9CBADF67-4D32-46B4-A909-85B2DA58CC7F}" type="presOf" srcId="{844DFBB6-A354-4430-9311-0E1D30A3B5E4}" destId="{37DB62D2-2A3F-4E21-91C8-7C0FE16922ED}" srcOrd="1" destOrd="0" presId="urn:microsoft.com/office/officeart/2005/8/layout/hierarchy3"/>
    <dgm:cxn modelId="{DE664681-EAB3-4437-BF7E-55D48B4B9162}" type="presOf" srcId="{4EED5B74-C3F5-4587-8D39-A8F1DB8FFC9E}" destId="{A16F27FB-E636-421F-BEB9-7F51EC41B320}" srcOrd="0" destOrd="0" presId="urn:microsoft.com/office/officeart/2005/8/layout/hierarchy3"/>
    <dgm:cxn modelId="{E0702B8F-9981-4154-8338-31C07C2C8C5E}" type="presOf" srcId="{681464C4-7C41-4572-AD53-D4FF56E9AFBD}" destId="{02E419BC-3200-4FE5-88DB-EA16E2DE5F65}" srcOrd="0" destOrd="0" presId="urn:microsoft.com/office/officeart/2005/8/layout/hierarchy3"/>
    <dgm:cxn modelId="{560651AE-01F7-472F-8E8F-D9F194FFC207}" srcId="{5A307682-8064-48A5-873F-C563845F169B}" destId="{844DFBB6-A354-4430-9311-0E1D30A3B5E4}" srcOrd="1" destOrd="0" parTransId="{D8FA23AA-9722-4361-B5A0-71ABDB34A779}" sibTransId="{86E30F24-3F0E-4340-BB46-14F9D1244E67}"/>
    <dgm:cxn modelId="{C1683BB4-49CE-4D8B-9ABC-62D566419854}" type="presOf" srcId="{CEA86946-7E02-4593-BA81-2D1B597113A5}" destId="{DEAEE982-50A7-48B3-AEEA-D6A6AAB98407}" srcOrd="1" destOrd="0" presId="urn:microsoft.com/office/officeart/2005/8/layout/hierarchy3"/>
    <dgm:cxn modelId="{10B4B2B4-47F9-4C6D-BA54-A6BEE09955D2}" type="presOf" srcId="{ACC648D7-9AC5-491A-8D6E-3DC696316A19}" destId="{64459956-A53B-4BFE-B7C0-08947D88730F}" srcOrd="0" destOrd="0" presId="urn:microsoft.com/office/officeart/2005/8/layout/hierarchy3"/>
    <dgm:cxn modelId="{BFEC01B7-8483-4B9F-A71D-2E284F2D3339}" srcId="{5A307682-8064-48A5-873F-C563845F169B}" destId="{CEA86946-7E02-4593-BA81-2D1B597113A5}" srcOrd="0" destOrd="0" parTransId="{D1E91D30-571C-4FC5-898F-0C7D3C55CAA4}" sibTransId="{AEEBEC37-09EB-4D42-87F9-D70A65B85C77}"/>
    <dgm:cxn modelId="{1C09A3B7-2A3D-4499-9D02-E95B2E41F25F}" srcId="{CEA86946-7E02-4593-BA81-2D1B597113A5}" destId="{FBE46E0F-C2D8-4BCC-8D0E-00E76FE9DD8C}" srcOrd="0" destOrd="0" parTransId="{702A495E-D3A5-44B0-8D3A-2EA37507B761}" sibTransId="{0E1A4458-3434-4F05-8FB7-6A047D7C9B4A}"/>
    <dgm:cxn modelId="{ADB0D7BA-849E-4D50-A1EF-F6EF7073EF2E}" srcId="{844DFBB6-A354-4430-9311-0E1D30A3B5E4}" destId="{17292EFE-44E4-4567-B38B-7E37F07B5B5A}" srcOrd="0" destOrd="0" parTransId="{CAAE198B-475C-4E37-A3D0-CC71C34B3531}" sibTransId="{FD053988-7598-43FB-8B50-6F003CFD97EC}"/>
    <dgm:cxn modelId="{AC49E0BE-C72E-44E8-A5DC-1A17A160544D}" type="presOf" srcId="{B446B610-4FC5-4509-A57B-D9000F124CE2}" destId="{0A475535-B4B9-4145-8CAC-E8C4539E4387}" srcOrd="0" destOrd="0" presId="urn:microsoft.com/office/officeart/2005/8/layout/hierarchy3"/>
    <dgm:cxn modelId="{515CADCB-5E78-475D-AEA9-638F463E74BA}" type="presOf" srcId="{CEA86946-7E02-4593-BA81-2D1B597113A5}" destId="{5FB92B43-AC8D-4D68-96A7-9824BBCF9E5F}" srcOrd="0" destOrd="0" presId="urn:microsoft.com/office/officeart/2005/8/layout/hierarchy3"/>
    <dgm:cxn modelId="{48E53BCC-33DC-46A3-B459-539EB310798A}" type="presOf" srcId="{5A307682-8064-48A5-873F-C563845F169B}" destId="{6C4C998D-7B74-4C9E-9054-D3E71E402E82}" srcOrd="0" destOrd="0" presId="urn:microsoft.com/office/officeart/2005/8/layout/hierarchy3"/>
    <dgm:cxn modelId="{9DED90DC-4265-42DD-AF10-1794FEA47A7D}" type="presOf" srcId="{CAAE198B-475C-4E37-A3D0-CC71C34B3531}" destId="{DB437629-AC66-4BA4-A94A-2213ECDA3BE4}" srcOrd="0" destOrd="0" presId="urn:microsoft.com/office/officeart/2005/8/layout/hierarchy3"/>
    <dgm:cxn modelId="{01DD85E6-32C0-4A9C-AEA8-1E6F9C68ED5C}" srcId="{CEA86946-7E02-4593-BA81-2D1B597113A5}" destId="{4EED5B74-C3F5-4587-8D39-A8F1DB8FFC9E}" srcOrd="1" destOrd="0" parTransId="{681464C4-7C41-4572-AD53-D4FF56E9AFBD}" sibTransId="{84853CEE-7B03-4F9E-B66C-61FEF1D80B4E}"/>
    <dgm:cxn modelId="{2739AAF6-B03B-4117-AF5B-680A129E0BB2}" type="presParOf" srcId="{6C4C998D-7B74-4C9E-9054-D3E71E402E82}" destId="{93088759-9CD7-47E3-93E2-D8E9957B2C32}" srcOrd="0" destOrd="0" presId="urn:microsoft.com/office/officeart/2005/8/layout/hierarchy3"/>
    <dgm:cxn modelId="{65F1A7E0-9F8B-4B2E-9294-DE1D881EAF15}" type="presParOf" srcId="{93088759-9CD7-47E3-93E2-D8E9957B2C32}" destId="{29FAB8CB-D5EE-4C10-80E1-5BE8FD4A026B}" srcOrd="0" destOrd="0" presId="urn:microsoft.com/office/officeart/2005/8/layout/hierarchy3"/>
    <dgm:cxn modelId="{A51ACDB2-ED6A-44BA-B8AE-EDDEF9B800DB}" type="presParOf" srcId="{29FAB8CB-D5EE-4C10-80E1-5BE8FD4A026B}" destId="{5FB92B43-AC8D-4D68-96A7-9824BBCF9E5F}" srcOrd="0" destOrd="0" presId="urn:microsoft.com/office/officeart/2005/8/layout/hierarchy3"/>
    <dgm:cxn modelId="{AF0068EE-A159-4CEE-B97E-14C2A0D8759B}" type="presParOf" srcId="{29FAB8CB-D5EE-4C10-80E1-5BE8FD4A026B}" destId="{DEAEE982-50A7-48B3-AEEA-D6A6AAB98407}" srcOrd="1" destOrd="0" presId="urn:microsoft.com/office/officeart/2005/8/layout/hierarchy3"/>
    <dgm:cxn modelId="{72CE9795-05AA-4E7C-9359-89E1F402C4E5}" type="presParOf" srcId="{93088759-9CD7-47E3-93E2-D8E9957B2C32}" destId="{C7F80BBF-EF19-4C5D-A6F3-CE6F1C32DB36}" srcOrd="1" destOrd="0" presId="urn:microsoft.com/office/officeart/2005/8/layout/hierarchy3"/>
    <dgm:cxn modelId="{9635C13D-DE2E-423D-ADB0-14C86DBCC131}" type="presParOf" srcId="{C7F80BBF-EF19-4C5D-A6F3-CE6F1C32DB36}" destId="{DDA7ED9F-79B1-493F-8297-ED0D84108289}" srcOrd="0" destOrd="0" presId="urn:microsoft.com/office/officeart/2005/8/layout/hierarchy3"/>
    <dgm:cxn modelId="{EE4F4E09-19F3-4B0A-8DED-1A53645E0D10}" type="presParOf" srcId="{C7F80BBF-EF19-4C5D-A6F3-CE6F1C32DB36}" destId="{29B8C265-E5C3-4A15-872B-E72DAEE106EB}" srcOrd="1" destOrd="0" presId="urn:microsoft.com/office/officeart/2005/8/layout/hierarchy3"/>
    <dgm:cxn modelId="{F6C649B7-83FC-426C-8C43-2C597786ADAB}" type="presParOf" srcId="{C7F80BBF-EF19-4C5D-A6F3-CE6F1C32DB36}" destId="{02E419BC-3200-4FE5-88DB-EA16E2DE5F65}" srcOrd="2" destOrd="0" presId="urn:microsoft.com/office/officeart/2005/8/layout/hierarchy3"/>
    <dgm:cxn modelId="{EAFA8022-1BF3-402C-91C9-148F50463D10}" type="presParOf" srcId="{C7F80BBF-EF19-4C5D-A6F3-CE6F1C32DB36}" destId="{A16F27FB-E636-421F-BEB9-7F51EC41B320}" srcOrd="3" destOrd="0" presId="urn:microsoft.com/office/officeart/2005/8/layout/hierarchy3"/>
    <dgm:cxn modelId="{0ACF6BEB-E127-4841-9D4B-677FA9646D5B}" type="presParOf" srcId="{6C4C998D-7B74-4C9E-9054-D3E71E402E82}" destId="{70979C92-4FB2-43AA-BBC0-7228E578B93F}" srcOrd="1" destOrd="0" presId="urn:microsoft.com/office/officeart/2005/8/layout/hierarchy3"/>
    <dgm:cxn modelId="{1BE27790-D1E5-478D-B02F-FEE092D5130B}" type="presParOf" srcId="{70979C92-4FB2-43AA-BBC0-7228E578B93F}" destId="{5D46311E-926C-4DFD-8C53-814374848124}" srcOrd="0" destOrd="0" presId="urn:microsoft.com/office/officeart/2005/8/layout/hierarchy3"/>
    <dgm:cxn modelId="{8672E02D-BF30-4F3C-84B2-27F5FD091B0A}" type="presParOf" srcId="{5D46311E-926C-4DFD-8C53-814374848124}" destId="{E6CB5EEE-E20C-4354-BFD7-1E77D3360D03}" srcOrd="0" destOrd="0" presId="urn:microsoft.com/office/officeart/2005/8/layout/hierarchy3"/>
    <dgm:cxn modelId="{9B1E3E9E-54BE-4339-B320-34F8E16BFD70}" type="presParOf" srcId="{5D46311E-926C-4DFD-8C53-814374848124}" destId="{37DB62D2-2A3F-4E21-91C8-7C0FE16922ED}" srcOrd="1" destOrd="0" presId="urn:microsoft.com/office/officeart/2005/8/layout/hierarchy3"/>
    <dgm:cxn modelId="{E8741498-F8AF-42E7-9584-39AE79E3ACD7}" type="presParOf" srcId="{70979C92-4FB2-43AA-BBC0-7228E578B93F}" destId="{0EFA8A66-4FA1-4353-8FDE-3CDEF0B8F773}" srcOrd="1" destOrd="0" presId="urn:microsoft.com/office/officeart/2005/8/layout/hierarchy3"/>
    <dgm:cxn modelId="{582C7AC3-A9CD-44F3-9873-1777F3198326}" type="presParOf" srcId="{0EFA8A66-4FA1-4353-8FDE-3CDEF0B8F773}" destId="{DB437629-AC66-4BA4-A94A-2213ECDA3BE4}" srcOrd="0" destOrd="0" presId="urn:microsoft.com/office/officeart/2005/8/layout/hierarchy3"/>
    <dgm:cxn modelId="{6A9C65CF-44C8-422A-B114-1830D032E5FF}" type="presParOf" srcId="{0EFA8A66-4FA1-4353-8FDE-3CDEF0B8F773}" destId="{765C0EA0-C0A9-4654-AEE3-C24B7ABF1160}" srcOrd="1" destOrd="0" presId="urn:microsoft.com/office/officeart/2005/8/layout/hierarchy3"/>
    <dgm:cxn modelId="{1416290F-F9A5-496B-AD51-3663CD210D04}" type="presParOf" srcId="{0EFA8A66-4FA1-4353-8FDE-3CDEF0B8F773}" destId="{64459956-A53B-4BFE-B7C0-08947D88730F}" srcOrd="2" destOrd="0" presId="urn:microsoft.com/office/officeart/2005/8/layout/hierarchy3"/>
    <dgm:cxn modelId="{205827EF-13FE-477F-9B2D-24FB569813FD}" type="presParOf" srcId="{0EFA8A66-4FA1-4353-8FDE-3CDEF0B8F773}" destId="{0A475535-B4B9-4145-8CAC-E8C4539E4387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B92B43-AC8D-4D68-96A7-9824BBCF9E5F}">
      <dsp:nvSpPr>
        <dsp:cNvPr id="0" name=""/>
        <dsp:cNvSpPr/>
      </dsp:nvSpPr>
      <dsp:spPr>
        <a:xfrm>
          <a:off x="884902" y="2556"/>
          <a:ext cx="2043592" cy="10217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# Periodicals</a:t>
          </a:r>
        </a:p>
      </dsp:txBody>
      <dsp:txXfrm>
        <a:off x="914829" y="32483"/>
        <a:ext cx="1983738" cy="961942"/>
      </dsp:txXfrm>
    </dsp:sp>
    <dsp:sp modelId="{DDA7ED9F-79B1-493F-8297-ED0D84108289}">
      <dsp:nvSpPr>
        <dsp:cNvPr id="0" name=""/>
        <dsp:cNvSpPr/>
      </dsp:nvSpPr>
      <dsp:spPr>
        <a:xfrm>
          <a:off x="1089262" y="1024352"/>
          <a:ext cx="204359" cy="7663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6347"/>
              </a:lnTo>
              <a:lnTo>
                <a:pt x="204359" y="76634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B8C265-E5C3-4A15-872B-E72DAEE106EB}">
      <dsp:nvSpPr>
        <dsp:cNvPr id="0" name=""/>
        <dsp:cNvSpPr/>
      </dsp:nvSpPr>
      <dsp:spPr>
        <a:xfrm>
          <a:off x="1293621" y="1279801"/>
          <a:ext cx="1634874" cy="10217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106</a:t>
          </a:r>
        </a:p>
      </dsp:txBody>
      <dsp:txXfrm>
        <a:off x="1323548" y="1309728"/>
        <a:ext cx="1575020" cy="961942"/>
      </dsp:txXfrm>
    </dsp:sp>
    <dsp:sp modelId="{02E419BC-3200-4FE5-88DB-EA16E2DE5F65}">
      <dsp:nvSpPr>
        <dsp:cNvPr id="0" name=""/>
        <dsp:cNvSpPr/>
      </dsp:nvSpPr>
      <dsp:spPr>
        <a:xfrm>
          <a:off x="1089262" y="1024352"/>
          <a:ext cx="204359" cy="20435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43592"/>
              </a:lnTo>
              <a:lnTo>
                <a:pt x="204359" y="204359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6F27FB-E636-421F-BEB9-7F51EC41B320}">
      <dsp:nvSpPr>
        <dsp:cNvPr id="0" name=""/>
        <dsp:cNvSpPr/>
      </dsp:nvSpPr>
      <dsp:spPr>
        <a:xfrm>
          <a:off x="1293621" y="2557047"/>
          <a:ext cx="1634874" cy="10217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240</a:t>
          </a:r>
        </a:p>
      </dsp:txBody>
      <dsp:txXfrm>
        <a:off x="1323548" y="2586974"/>
        <a:ext cx="1575020" cy="961942"/>
      </dsp:txXfrm>
    </dsp:sp>
    <dsp:sp modelId="{E6CB5EEE-E20C-4354-BFD7-1E77D3360D03}">
      <dsp:nvSpPr>
        <dsp:cNvPr id="0" name=""/>
        <dsp:cNvSpPr/>
      </dsp:nvSpPr>
      <dsp:spPr>
        <a:xfrm>
          <a:off x="3439393" y="2556"/>
          <a:ext cx="2805648" cy="10217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Nonmember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Individual Pub Title Subcription Rev.</a:t>
          </a:r>
        </a:p>
      </dsp:txBody>
      <dsp:txXfrm>
        <a:off x="3469320" y="32483"/>
        <a:ext cx="2745794" cy="961942"/>
      </dsp:txXfrm>
    </dsp:sp>
    <dsp:sp modelId="{DB437629-AC66-4BA4-A94A-2213ECDA3BE4}">
      <dsp:nvSpPr>
        <dsp:cNvPr id="0" name=""/>
        <dsp:cNvSpPr/>
      </dsp:nvSpPr>
      <dsp:spPr>
        <a:xfrm>
          <a:off x="3719958" y="1024352"/>
          <a:ext cx="280564" cy="7663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6347"/>
              </a:lnTo>
              <a:lnTo>
                <a:pt x="280564" y="76634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5C0EA0-C0A9-4654-AEE3-C24B7ABF1160}">
      <dsp:nvSpPr>
        <dsp:cNvPr id="0" name=""/>
        <dsp:cNvSpPr/>
      </dsp:nvSpPr>
      <dsp:spPr>
        <a:xfrm>
          <a:off x="4000523" y="1279801"/>
          <a:ext cx="1634874" cy="10217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$16.5 mil</a:t>
          </a:r>
        </a:p>
      </dsp:txBody>
      <dsp:txXfrm>
        <a:off x="4030450" y="1309728"/>
        <a:ext cx="1575020" cy="961942"/>
      </dsp:txXfrm>
    </dsp:sp>
    <dsp:sp modelId="{64459956-A53B-4BFE-B7C0-08947D88730F}">
      <dsp:nvSpPr>
        <dsp:cNvPr id="0" name=""/>
        <dsp:cNvSpPr/>
      </dsp:nvSpPr>
      <dsp:spPr>
        <a:xfrm>
          <a:off x="3719958" y="1024352"/>
          <a:ext cx="280564" cy="20435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43592"/>
              </a:lnTo>
              <a:lnTo>
                <a:pt x="280564" y="204359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475535-B4B9-4145-8CAC-E8C4539E4387}">
      <dsp:nvSpPr>
        <dsp:cNvPr id="0" name=""/>
        <dsp:cNvSpPr/>
      </dsp:nvSpPr>
      <dsp:spPr>
        <a:xfrm>
          <a:off x="4000523" y="2557047"/>
          <a:ext cx="1634874" cy="10217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$</a:t>
          </a:r>
          <a:r>
            <a:rPr lang="en-US" sz="3100" kern="1200"/>
            <a:t>3.2 mil</a:t>
          </a:r>
          <a:endParaRPr lang="en-US" sz="3100" kern="1200" dirty="0"/>
        </a:p>
      </dsp:txBody>
      <dsp:txXfrm>
        <a:off x="4030450" y="2586974"/>
        <a:ext cx="1575020" cy="96194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B92B43-AC8D-4D68-96A7-9824BBCF9E5F}">
      <dsp:nvSpPr>
        <dsp:cNvPr id="0" name=""/>
        <dsp:cNvSpPr/>
      </dsp:nvSpPr>
      <dsp:spPr>
        <a:xfrm>
          <a:off x="1641768" y="2697"/>
          <a:ext cx="2043431" cy="10217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Periodical Package Distribution to S/Cs </a:t>
          </a:r>
        </a:p>
      </dsp:txBody>
      <dsp:txXfrm>
        <a:off x="1671693" y="32622"/>
        <a:ext cx="1983581" cy="961865"/>
      </dsp:txXfrm>
    </dsp:sp>
    <dsp:sp modelId="{DDA7ED9F-79B1-493F-8297-ED0D84108289}">
      <dsp:nvSpPr>
        <dsp:cNvPr id="0" name=""/>
        <dsp:cNvSpPr/>
      </dsp:nvSpPr>
      <dsp:spPr>
        <a:xfrm>
          <a:off x="1846111" y="1024413"/>
          <a:ext cx="204343" cy="7662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6286"/>
              </a:lnTo>
              <a:lnTo>
                <a:pt x="204343" y="76628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B8C265-E5C3-4A15-872B-E72DAEE106EB}">
      <dsp:nvSpPr>
        <dsp:cNvPr id="0" name=""/>
        <dsp:cNvSpPr/>
      </dsp:nvSpPr>
      <dsp:spPr>
        <a:xfrm>
          <a:off x="2050454" y="1279842"/>
          <a:ext cx="1634745" cy="10217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$23.5 mil</a:t>
          </a:r>
        </a:p>
      </dsp:txBody>
      <dsp:txXfrm>
        <a:off x="2080379" y="1309767"/>
        <a:ext cx="1574895" cy="961865"/>
      </dsp:txXfrm>
    </dsp:sp>
    <dsp:sp modelId="{02E419BC-3200-4FE5-88DB-EA16E2DE5F65}">
      <dsp:nvSpPr>
        <dsp:cNvPr id="0" name=""/>
        <dsp:cNvSpPr/>
      </dsp:nvSpPr>
      <dsp:spPr>
        <a:xfrm>
          <a:off x="1846111" y="1024413"/>
          <a:ext cx="204343" cy="20434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43431"/>
              </a:lnTo>
              <a:lnTo>
                <a:pt x="204343" y="204343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6F27FB-E636-421F-BEB9-7F51EC41B320}">
      <dsp:nvSpPr>
        <dsp:cNvPr id="0" name=""/>
        <dsp:cNvSpPr/>
      </dsp:nvSpPr>
      <dsp:spPr>
        <a:xfrm>
          <a:off x="2050454" y="2556986"/>
          <a:ext cx="1634745" cy="10217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$55.8 mil</a:t>
          </a:r>
        </a:p>
      </dsp:txBody>
      <dsp:txXfrm>
        <a:off x="2080379" y="2586911"/>
        <a:ext cx="1574895" cy="961865"/>
      </dsp:txXfrm>
    </dsp:sp>
    <dsp:sp modelId="{E6CB5EEE-E20C-4354-BFD7-1E77D3360D03}">
      <dsp:nvSpPr>
        <dsp:cNvPr id="0" name=""/>
        <dsp:cNvSpPr/>
      </dsp:nvSpPr>
      <dsp:spPr>
        <a:xfrm>
          <a:off x="4196057" y="2697"/>
          <a:ext cx="2043431" cy="10217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Technical Activities’ Open Access Rev.</a:t>
          </a:r>
        </a:p>
      </dsp:txBody>
      <dsp:txXfrm>
        <a:off x="4225982" y="32622"/>
        <a:ext cx="1983581" cy="961865"/>
      </dsp:txXfrm>
    </dsp:sp>
    <dsp:sp modelId="{DB437629-AC66-4BA4-A94A-2213ECDA3BE4}">
      <dsp:nvSpPr>
        <dsp:cNvPr id="0" name=""/>
        <dsp:cNvSpPr/>
      </dsp:nvSpPr>
      <dsp:spPr>
        <a:xfrm>
          <a:off x="4400400" y="1024413"/>
          <a:ext cx="204343" cy="7662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6286"/>
              </a:lnTo>
              <a:lnTo>
                <a:pt x="204343" y="76628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5C0EA0-C0A9-4654-AEE3-C24B7ABF1160}">
      <dsp:nvSpPr>
        <dsp:cNvPr id="0" name=""/>
        <dsp:cNvSpPr/>
      </dsp:nvSpPr>
      <dsp:spPr>
        <a:xfrm>
          <a:off x="4604743" y="1279842"/>
          <a:ext cx="1634745" cy="10217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$0</a:t>
          </a:r>
        </a:p>
      </dsp:txBody>
      <dsp:txXfrm>
        <a:off x="4634668" y="1309767"/>
        <a:ext cx="1574895" cy="961865"/>
      </dsp:txXfrm>
    </dsp:sp>
    <dsp:sp modelId="{64459956-A53B-4BFE-B7C0-08947D88730F}">
      <dsp:nvSpPr>
        <dsp:cNvPr id="0" name=""/>
        <dsp:cNvSpPr/>
      </dsp:nvSpPr>
      <dsp:spPr>
        <a:xfrm>
          <a:off x="4400400" y="1024413"/>
          <a:ext cx="204343" cy="20434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43431"/>
              </a:lnTo>
              <a:lnTo>
                <a:pt x="204343" y="204343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475535-B4B9-4145-8CAC-E8C4539E4387}">
      <dsp:nvSpPr>
        <dsp:cNvPr id="0" name=""/>
        <dsp:cNvSpPr/>
      </dsp:nvSpPr>
      <dsp:spPr>
        <a:xfrm>
          <a:off x="4604743" y="2556986"/>
          <a:ext cx="1634745" cy="10217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$15.6 mil</a:t>
          </a:r>
        </a:p>
      </dsp:txBody>
      <dsp:txXfrm>
        <a:off x="4634668" y="2586911"/>
        <a:ext cx="1574895" cy="9618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6912"/>
          </a:xfrm>
          <a:prstGeom prst="rect">
            <a:avLst/>
          </a:prstGeom>
        </p:spPr>
        <p:txBody>
          <a:bodyPr vert="horz" lIns="93279" tIns="46640" rIns="93279" bIns="4664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3" y="0"/>
            <a:ext cx="3041968" cy="466912"/>
          </a:xfrm>
          <a:prstGeom prst="rect">
            <a:avLst/>
          </a:prstGeom>
        </p:spPr>
        <p:txBody>
          <a:bodyPr vert="horz" lIns="93279" tIns="46640" rIns="93279" bIns="46640" rtlCol="0"/>
          <a:lstStyle>
            <a:lvl1pPr algn="r">
              <a:defRPr sz="1200"/>
            </a:lvl1pPr>
          </a:lstStyle>
          <a:p>
            <a:fld id="{3D3F30DD-E43C-CA4B-A5FB-77BBC5ADDAB7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1650" cy="3140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79" tIns="46640" rIns="93279" bIns="4664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78476"/>
            <a:ext cx="5615940" cy="3664208"/>
          </a:xfrm>
          <a:prstGeom prst="rect">
            <a:avLst/>
          </a:prstGeom>
        </p:spPr>
        <p:txBody>
          <a:bodyPr vert="horz" lIns="93279" tIns="46640" rIns="93279" bIns="4664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9015"/>
            <a:ext cx="3041968" cy="466911"/>
          </a:xfrm>
          <a:prstGeom prst="rect">
            <a:avLst/>
          </a:prstGeom>
        </p:spPr>
        <p:txBody>
          <a:bodyPr vert="horz" lIns="93279" tIns="46640" rIns="93279" bIns="4664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3" y="8839015"/>
            <a:ext cx="3041968" cy="466911"/>
          </a:xfrm>
          <a:prstGeom prst="rect">
            <a:avLst/>
          </a:prstGeom>
        </p:spPr>
        <p:txBody>
          <a:bodyPr vert="horz" lIns="93279" tIns="46640" rIns="93279" bIns="46640" rtlCol="0" anchor="b"/>
          <a:lstStyle>
            <a:lvl1pPr algn="r">
              <a:defRPr sz="1200"/>
            </a:lvl1pPr>
          </a:lstStyle>
          <a:p>
            <a:fld id="{9140F3D1-4F9A-AB43-BBB2-4BBDABDECC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653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32" name="Google Shape;232;p4:notes"/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>
            <a:spLocks noGrp="1"/>
          </p:cNvSpPr>
          <p:nvPr>
            <p:ph type="body" idx="1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  <a:noFill/>
          <a:ln>
            <a:noFill/>
          </a:ln>
        </p:spPr>
        <p:txBody>
          <a:bodyPr wrap="square" lIns="92476" tIns="92476" rIns="92476" bIns="92476" anchor="ctr" anchorCtr="0">
            <a:noAutofit/>
          </a:bodyPr>
          <a:lstStyle/>
          <a:p>
            <a:pPr>
              <a:buNone/>
            </a:pPr>
            <a:endParaRPr dirty="0"/>
          </a:p>
        </p:txBody>
      </p:sp>
      <p:sp>
        <p:nvSpPr>
          <p:cNvPr id="171" name="Shape 171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9500" cy="34639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9722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140A38-6C9D-28C1-09A8-E8229B38E2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2D7820F-6015-FB90-577A-B495ED17B2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105525" cy="34337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CAA45D0-C359-2F55-07A9-05C5F9C48C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925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042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C0FEB-13BF-49E2-AA65-ECB0819A8BC3}"/>
              </a:ext>
            </a:extLst>
          </p:cNvPr>
          <p:cNvSpPr>
            <a:spLocks noGrp="1"/>
          </p:cNvSpPr>
          <p:nvPr userDrawn="1"/>
        </p:nvSpPr>
        <p:spPr>
          <a:xfrm>
            <a:off x="734807" y="76237"/>
            <a:ext cx="8983291" cy="5533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0066A1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2FE6A51-0C90-4250-B4B1-2EF2C892A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318" y="114113"/>
            <a:ext cx="10515600" cy="710640"/>
          </a:xfrm>
          <a:prstGeom prst="rect">
            <a:avLst/>
          </a:prstGeom>
        </p:spPr>
        <p:txBody>
          <a:bodyPr/>
          <a:lstStyle>
            <a:lvl1pPr>
              <a:defRPr sz="34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60199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9F9F1-ADEA-43FA-843B-403AB26F0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49FB9A-D2A1-4AE9-A254-6C639E38B7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98BAC1-A068-4411-BE9A-417483ADF6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DD6CDE-1993-4DA6-97C4-CD04F189E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02E51F-634B-49C0-9CA1-7BB3452E9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ABB4B-B7FE-4F54-9EF3-4A934A906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430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5D466-98E4-4591-B691-9487944F3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41B2C2-B28A-4289-80C5-D36AF6DC78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838F87-FA44-4454-88AC-AACF0718C4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B0F60E-6F02-454A-A1D3-4F4AE6D29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282F6B-41CA-4065-B364-8D5143CEF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ABB4B-B7FE-4F54-9EF3-4A934A906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2100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60312-30E2-4915-A6CD-B137F1523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FADC2D-1BFE-476F-96A8-5477B18E8E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7B612A-A41D-4DAD-AC72-1B85593B3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D6DAC4-BCFC-4965-B9F1-7ECC81AEF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ABB4B-B7FE-4F54-9EF3-4A934A906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9634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FD76CE-0001-449E-B549-1413AA2CAF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7AA05D-3E96-4A54-A699-9DAEF341D3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4ECA7E-C502-4A62-A138-8970A7748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BB6D11-9EA4-4A25-B711-D84864227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ABB4B-B7FE-4F54-9EF3-4A934A906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2639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1433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- 13pt">
  <p:cSld name="Title and body - 13pt"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52"/>
          <p:cNvSpPr txBox="1">
            <a:spLocks noGrp="1"/>
          </p:cNvSpPr>
          <p:nvPr>
            <p:ph type="body" idx="1"/>
          </p:nvPr>
        </p:nvSpPr>
        <p:spPr>
          <a:xfrm>
            <a:off x="263200" y="1744512"/>
            <a:ext cx="11360800" cy="429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304792" lvl="0" indent="-304792" algn="l">
              <a:lnSpc>
                <a:spcPct val="115000"/>
              </a:lnSpc>
              <a:spcBef>
                <a:spcPts val="1333"/>
              </a:spcBef>
              <a:spcAft>
                <a:spcPts val="0"/>
              </a:spcAft>
              <a:buSzPts val="1800"/>
              <a:buChar char="●"/>
              <a:defRPr sz="1733"/>
            </a:lvl1pPr>
            <a:lvl2pPr marL="1219170" lvl="1" indent="-423323" algn="l">
              <a:lnSpc>
                <a:spcPct val="115000"/>
              </a:lnSpc>
              <a:spcBef>
                <a:spcPts val="13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l">
              <a:lnSpc>
                <a:spcPct val="115000"/>
              </a:lnSpc>
              <a:spcBef>
                <a:spcPts val="13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l">
              <a:lnSpc>
                <a:spcPct val="115000"/>
              </a:lnSpc>
              <a:spcBef>
                <a:spcPts val="13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l">
              <a:lnSpc>
                <a:spcPct val="115000"/>
              </a:lnSpc>
              <a:spcBef>
                <a:spcPts val="13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l">
              <a:lnSpc>
                <a:spcPct val="115000"/>
              </a:lnSpc>
              <a:spcBef>
                <a:spcPts val="13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l">
              <a:lnSpc>
                <a:spcPct val="115000"/>
              </a:lnSpc>
              <a:spcBef>
                <a:spcPts val="13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l">
              <a:lnSpc>
                <a:spcPct val="115000"/>
              </a:lnSpc>
              <a:spcBef>
                <a:spcPts val="13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l">
              <a:lnSpc>
                <a:spcPct val="115000"/>
              </a:lnSpc>
              <a:spcBef>
                <a:spcPts val="1333"/>
              </a:spcBef>
              <a:spcAft>
                <a:spcPts val="1333"/>
              </a:spcAft>
              <a:buSzPts val="1400"/>
              <a:buChar char="■"/>
              <a:defRPr/>
            </a:lvl9pPr>
          </a:lstStyle>
          <a:p>
            <a:endParaRPr dirty="0"/>
          </a:p>
        </p:txBody>
      </p:sp>
      <p:sp>
        <p:nvSpPr>
          <p:cNvPr id="237" name="Google Shape;237;p52"/>
          <p:cNvSpPr txBox="1">
            <a:spLocks noGrp="1"/>
          </p:cNvSpPr>
          <p:nvPr>
            <p:ph type="sldNum" idx="12"/>
          </p:nvPr>
        </p:nvSpPr>
        <p:spPr>
          <a:xfrm>
            <a:off x="9" y="6422356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067" b="1" i="0" u="none" strike="noStrike" cap="none">
                <a:solidFill>
                  <a:schemeClr val="accent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067" b="1" i="0" u="none" strike="noStrike" cap="none">
                <a:solidFill>
                  <a:schemeClr val="accent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067" b="1" i="0" u="none" strike="noStrike" cap="none">
                <a:solidFill>
                  <a:schemeClr val="accent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067" b="1" i="0" u="none" strike="noStrike" cap="none">
                <a:solidFill>
                  <a:schemeClr val="accent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067" b="1" i="0" u="none" strike="noStrike" cap="none">
                <a:solidFill>
                  <a:schemeClr val="accent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067" b="1" i="0" u="none" strike="noStrike" cap="none">
                <a:solidFill>
                  <a:schemeClr val="accent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067" b="1" i="0" u="none" strike="noStrike" cap="none">
                <a:solidFill>
                  <a:schemeClr val="accent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067" b="1" i="0" u="none" strike="noStrike" cap="none">
                <a:solidFill>
                  <a:schemeClr val="accent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067" b="1" i="0" u="none" strike="noStrike" cap="none">
                <a:solidFill>
                  <a:schemeClr val="accent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38" name="Google Shape;238;p52"/>
          <p:cNvSpPr txBox="1">
            <a:spLocks noGrp="1"/>
          </p:cNvSpPr>
          <p:nvPr>
            <p:ph type="title"/>
          </p:nvPr>
        </p:nvSpPr>
        <p:spPr>
          <a:xfrm>
            <a:off x="263200" y="23578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333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239" name="Google Shape;239;p52"/>
          <p:cNvSpPr txBox="1">
            <a:spLocks noGrp="1"/>
          </p:cNvSpPr>
          <p:nvPr>
            <p:ph type="body" idx="2"/>
          </p:nvPr>
        </p:nvSpPr>
        <p:spPr>
          <a:xfrm>
            <a:off x="262467" y="1097280"/>
            <a:ext cx="113624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91425" anchor="t" anchorCtr="0">
            <a:noAutofit/>
          </a:bodyPr>
          <a:lstStyle>
            <a:lvl1pPr marL="0" lvl="0" indent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2133" b="1" i="0">
                <a:solidFill>
                  <a:srgbClr val="7F7F7F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1219170" lvl="1" indent="-423323" algn="l">
              <a:lnSpc>
                <a:spcPct val="115000"/>
              </a:lnSpc>
              <a:spcBef>
                <a:spcPts val="13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l">
              <a:lnSpc>
                <a:spcPct val="115000"/>
              </a:lnSpc>
              <a:spcBef>
                <a:spcPts val="13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l">
              <a:lnSpc>
                <a:spcPct val="115000"/>
              </a:lnSpc>
              <a:spcBef>
                <a:spcPts val="13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l">
              <a:lnSpc>
                <a:spcPct val="115000"/>
              </a:lnSpc>
              <a:spcBef>
                <a:spcPts val="13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l">
              <a:lnSpc>
                <a:spcPct val="115000"/>
              </a:lnSpc>
              <a:spcBef>
                <a:spcPts val="13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l">
              <a:lnSpc>
                <a:spcPct val="115000"/>
              </a:lnSpc>
              <a:spcBef>
                <a:spcPts val="13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l">
              <a:lnSpc>
                <a:spcPct val="115000"/>
              </a:lnSpc>
              <a:spcBef>
                <a:spcPts val="13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l">
              <a:lnSpc>
                <a:spcPct val="115000"/>
              </a:lnSpc>
              <a:spcBef>
                <a:spcPts val="1333"/>
              </a:spcBef>
              <a:spcAft>
                <a:spcPts val="1333"/>
              </a:spcAft>
              <a:buSzPts val="1400"/>
              <a:buChar char="■"/>
              <a:defRPr/>
            </a:lvl9pPr>
          </a:lstStyle>
          <a:p>
            <a:endParaRPr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253A5C-2BE8-25A5-1352-02F2234C581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31947" y="6498336"/>
            <a:ext cx="2901431" cy="234051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800" baseline="0">
                <a:solidFill>
                  <a:srgbClr val="002855"/>
                </a:solidFill>
                <a:latin typeface="Open Sans ExtraBold" panose="020B0606030504020204" pitchFamily="34" charset="0"/>
              </a:defRPr>
            </a:lvl1pPr>
            <a:lvl2pPr>
              <a:defRPr sz="1067" baseline="0">
                <a:solidFill>
                  <a:schemeClr val="bg1"/>
                </a:solidFill>
                <a:latin typeface="Open Sans SemiBold" panose="020B0606030504020204" pitchFamily="34" charset="0"/>
              </a:defRPr>
            </a:lvl2pPr>
            <a:lvl3pPr>
              <a:defRPr sz="1067" baseline="0">
                <a:solidFill>
                  <a:schemeClr val="bg1"/>
                </a:solidFill>
                <a:latin typeface="Open Sans SemiBold" panose="020B0606030504020204" pitchFamily="34" charset="0"/>
              </a:defRPr>
            </a:lvl3pPr>
            <a:lvl4pPr>
              <a:defRPr sz="1067" baseline="0">
                <a:solidFill>
                  <a:schemeClr val="bg1"/>
                </a:solidFill>
                <a:latin typeface="Open Sans SemiBold" panose="020B0606030504020204" pitchFamily="34" charset="0"/>
              </a:defRPr>
            </a:lvl4pPr>
            <a:lvl5pPr>
              <a:defRPr sz="1067" baseline="0">
                <a:solidFill>
                  <a:schemeClr val="bg1"/>
                </a:solidFill>
                <a:latin typeface="Open Sans SemiBold" panose="020B0606030504020204" pitchFamily="34" charset="0"/>
              </a:defRPr>
            </a:lvl5pPr>
          </a:lstStyle>
          <a:p>
            <a:pPr lvl="0"/>
            <a:r>
              <a:rPr lang="en-US" dirty="0"/>
              <a:t>IEEE CONFIDENTIAL or IEEE PROPRIETARY if needed.</a:t>
            </a:r>
          </a:p>
        </p:txBody>
      </p:sp>
    </p:spTree>
    <p:extLst>
      <p:ext uri="{BB962C8B-B14F-4D97-AF65-F5344CB8AC3E}">
        <p14:creationId xmlns:p14="http://schemas.microsoft.com/office/powerpoint/2010/main" val="6441474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ntent Slide_OneColumnBullets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ctrTitle"/>
          </p:nvPr>
        </p:nvSpPr>
        <p:spPr>
          <a:xfrm>
            <a:off x="396815" y="565421"/>
            <a:ext cx="11374883" cy="521507"/>
          </a:xfrm>
          <a:prstGeom prst="rect">
            <a:avLst/>
          </a:prstGeom>
          <a:noFill/>
          <a:ln>
            <a:noFill/>
          </a:ln>
        </p:spPr>
        <p:txBody>
          <a:bodyPr wrap="square" lIns="68575" tIns="68575" rIns="68575" bIns="68575" anchor="t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rgbClr val="0066A1"/>
              </a:buClr>
              <a:buSzPct val="100000"/>
              <a:buFont typeface="Calibri"/>
              <a:buNone/>
              <a:defRPr sz="3467" b="1" i="0" u="none" strike="noStrike" cap="none">
                <a:solidFill>
                  <a:srgbClr val="0066A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SzPct val="78571"/>
              <a:buNone/>
              <a:defRPr sz="1867"/>
            </a:lvl2pPr>
            <a:lvl3pPr lvl="2" indent="0">
              <a:spcBef>
                <a:spcPts val="0"/>
              </a:spcBef>
              <a:buSzPct val="78571"/>
              <a:buNone/>
              <a:defRPr sz="1867"/>
            </a:lvl3pPr>
            <a:lvl4pPr lvl="3" indent="0">
              <a:spcBef>
                <a:spcPts val="0"/>
              </a:spcBef>
              <a:buSzPct val="78571"/>
              <a:buNone/>
              <a:defRPr sz="1867"/>
            </a:lvl4pPr>
            <a:lvl5pPr lvl="4" indent="0">
              <a:spcBef>
                <a:spcPts val="0"/>
              </a:spcBef>
              <a:buSzPct val="78571"/>
              <a:buNone/>
              <a:defRPr sz="1867"/>
            </a:lvl5pPr>
            <a:lvl6pPr lvl="5" indent="0">
              <a:spcBef>
                <a:spcPts val="0"/>
              </a:spcBef>
              <a:buSzPct val="78571"/>
              <a:buNone/>
              <a:defRPr sz="1867"/>
            </a:lvl6pPr>
            <a:lvl7pPr lvl="6" indent="0">
              <a:spcBef>
                <a:spcPts val="0"/>
              </a:spcBef>
              <a:buSzPct val="78571"/>
              <a:buNone/>
              <a:defRPr sz="1867"/>
            </a:lvl7pPr>
            <a:lvl8pPr lvl="7" indent="0">
              <a:spcBef>
                <a:spcPts val="0"/>
              </a:spcBef>
              <a:buSzPct val="78571"/>
              <a:buNone/>
              <a:defRPr sz="1867"/>
            </a:lvl8pPr>
            <a:lvl9pPr lvl="8" indent="0">
              <a:spcBef>
                <a:spcPts val="0"/>
              </a:spcBef>
              <a:buSzPct val="78571"/>
              <a:buNone/>
              <a:defRPr sz="1867"/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subTitle" idx="1"/>
          </p:nvPr>
        </p:nvSpPr>
        <p:spPr>
          <a:xfrm>
            <a:off x="396815" y="1199110"/>
            <a:ext cx="11374883" cy="422657"/>
          </a:xfrm>
          <a:prstGeom prst="rect">
            <a:avLst/>
          </a:prstGeom>
          <a:noFill/>
          <a:ln>
            <a:noFill/>
          </a:ln>
        </p:spPr>
        <p:txBody>
          <a:bodyPr wrap="square" lIns="68575" tIns="68575" rIns="68575" bIns="68575" anchor="t" anchorCtr="0"/>
          <a:lstStyle>
            <a:lvl1pPr marL="0" marR="0" lvl="0" indent="0" algn="l" rtl="0">
              <a:lnSpc>
                <a:spcPct val="90000"/>
              </a:lnSpc>
              <a:spcBef>
                <a:spcPts val="1067"/>
              </a:spcBef>
              <a:buClr>
                <a:srgbClr val="7F7F7F"/>
              </a:buClr>
              <a:buSzPct val="100000"/>
              <a:buFont typeface="Arial"/>
              <a:buNone/>
              <a:defRPr sz="2400" b="1" i="1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189" marR="0" lvl="1" indent="0" algn="ctr" rtl="0">
              <a:lnSpc>
                <a:spcPct val="90000"/>
              </a:lnSpc>
              <a:spcBef>
                <a:spcPts val="533"/>
              </a:spcBef>
              <a:buClr>
                <a:schemeClr val="dk1"/>
              </a:buClr>
              <a:buSzPct val="100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377" marR="0" lvl="2" indent="0" algn="ctr" rtl="0">
              <a:lnSpc>
                <a:spcPct val="90000"/>
              </a:lnSpc>
              <a:spcBef>
                <a:spcPts val="533"/>
              </a:spcBef>
              <a:buClr>
                <a:schemeClr val="dk1"/>
              </a:buClr>
              <a:buSzPct val="100000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566" marR="0" lvl="3" indent="0" algn="ctr" rtl="0">
              <a:lnSpc>
                <a:spcPct val="90000"/>
              </a:lnSpc>
              <a:spcBef>
                <a:spcPts val="533"/>
              </a:spcBef>
              <a:buClr>
                <a:schemeClr val="dk1"/>
              </a:buClr>
              <a:buSzPct val="1000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754" marR="0" lvl="4" indent="0" algn="ctr" rtl="0">
              <a:lnSpc>
                <a:spcPct val="90000"/>
              </a:lnSpc>
              <a:spcBef>
                <a:spcPts val="533"/>
              </a:spcBef>
              <a:buClr>
                <a:schemeClr val="dk1"/>
              </a:buClr>
              <a:buSzPct val="1000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5943" marR="0" lvl="5" indent="0" algn="ctr" rtl="0">
              <a:lnSpc>
                <a:spcPct val="90000"/>
              </a:lnSpc>
              <a:spcBef>
                <a:spcPts val="533"/>
              </a:spcBef>
              <a:buClr>
                <a:schemeClr val="dk1"/>
              </a:buClr>
              <a:buSzPct val="1000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131" marR="0" lvl="6" indent="0" algn="ctr" rtl="0">
              <a:lnSpc>
                <a:spcPct val="90000"/>
              </a:lnSpc>
              <a:spcBef>
                <a:spcPts val="533"/>
              </a:spcBef>
              <a:buClr>
                <a:schemeClr val="dk1"/>
              </a:buClr>
              <a:buSzPct val="1000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320" marR="0" lvl="7" indent="0" algn="ctr" rtl="0">
              <a:lnSpc>
                <a:spcPct val="90000"/>
              </a:lnSpc>
              <a:spcBef>
                <a:spcPts val="533"/>
              </a:spcBef>
              <a:buClr>
                <a:schemeClr val="dk1"/>
              </a:buClr>
              <a:buSzPct val="1000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509" marR="0" lvl="8" indent="0" algn="ctr" rtl="0">
              <a:lnSpc>
                <a:spcPct val="90000"/>
              </a:lnSpc>
              <a:spcBef>
                <a:spcPts val="533"/>
              </a:spcBef>
              <a:buClr>
                <a:schemeClr val="dk1"/>
              </a:buClr>
              <a:buSzPct val="1000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body" idx="2"/>
          </p:nvPr>
        </p:nvSpPr>
        <p:spPr>
          <a:xfrm>
            <a:off x="396815" y="1825626"/>
            <a:ext cx="11374883" cy="4143855"/>
          </a:xfrm>
          <a:prstGeom prst="rect">
            <a:avLst/>
          </a:prstGeom>
          <a:noFill/>
          <a:ln>
            <a:noFill/>
          </a:ln>
        </p:spPr>
        <p:txBody>
          <a:bodyPr wrap="square" lIns="68575" tIns="68575" rIns="68575" bIns="68575" anchor="t" anchorCtr="0"/>
          <a:lstStyle>
            <a:lvl1pPr marL="457189" marR="0" lvl="0" indent="-372524" algn="l" rtl="0">
              <a:lnSpc>
                <a:spcPct val="90000"/>
              </a:lnSpc>
              <a:spcBef>
                <a:spcPts val="1067"/>
              </a:spcBef>
              <a:buClr>
                <a:srgbClr val="0066A1"/>
              </a:buClr>
              <a:buSzPct val="60000"/>
              <a:buFont typeface="Merriweather Sans"/>
              <a:buChar char="▶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95847" marR="0" lvl="1" indent="-220128" algn="l" rtl="0">
              <a:lnSpc>
                <a:spcPct val="90000"/>
              </a:lnSpc>
              <a:spcBef>
                <a:spcPts val="533"/>
              </a:spcBef>
              <a:buClr>
                <a:srgbClr val="0066A1"/>
              </a:buClr>
              <a:buSzPct val="100000"/>
              <a:buFont typeface="Noto Sans Symbols"/>
              <a:buChar char="▪"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253035" marR="0" lvl="2" indent="-237061" algn="l" rtl="0">
              <a:lnSpc>
                <a:spcPct val="90000"/>
              </a:lnSpc>
              <a:spcBef>
                <a:spcPts val="533"/>
              </a:spcBef>
              <a:buClr>
                <a:srgbClr val="0066A1"/>
              </a:buClr>
              <a:buSzPct val="10000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59425" marR="0" lvl="3" indent="-203195" algn="l" rtl="0">
              <a:lnSpc>
                <a:spcPct val="90000"/>
              </a:lnSpc>
              <a:spcBef>
                <a:spcPts val="533"/>
              </a:spcBef>
              <a:buClr>
                <a:srgbClr val="0066A1"/>
              </a:buClr>
              <a:buSzPct val="100000"/>
              <a:buFont typeface="Noto Sans Symbols"/>
              <a:buChar char="▪"/>
              <a:defRPr sz="14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116614" marR="0" lvl="4" indent="-203195" algn="l" rtl="0">
              <a:lnSpc>
                <a:spcPct val="90000"/>
              </a:lnSpc>
              <a:spcBef>
                <a:spcPts val="533"/>
              </a:spcBef>
              <a:buClr>
                <a:srgbClr val="0066A1"/>
              </a:buClr>
              <a:buSzPct val="100000"/>
              <a:buFont typeface="Noto Sans Symbols"/>
              <a:buChar char="▪"/>
              <a:defRPr sz="14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23004" marR="0" lvl="5" indent="-118530" algn="l" rtl="0">
              <a:lnSpc>
                <a:spcPct val="90000"/>
              </a:lnSpc>
              <a:spcBef>
                <a:spcPts val="533"/>
              </a:spcBef>
              <a:buClr>
                <a:schemeClr val="dk1"/>
              </a:buClr>
              <a:buSzPct val="100000"/>
              <a:buFont typeface="Arial"/>
              <a:buChar char="•"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80192" marR="0" lvl="6" indent="-118530" algn="l" rtl="0">
              <a:lnSpc>
                <a:spcPct val="90000"/>
              </a:lnSpc>
              <a:spcBef>
                <a:spcPts val="533"/>
              </a:spcBef>
              <a:buClr>
                <a:schemeClr val="dk1"/>
              </a:buClr>
              <a:buSzPct val="100000"/>
              <a:buFont typeface="Arial"/>
              <a:buChar char="•"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37381" marR="0" lvl="7" indent="-118530" algn="l" rtl="0">
              <a:lnSpc>
                <a:spcPct val="90000"/>
              </a:lnSpc>
              <a:spcBef>
                <a:spcPts val="533"/>
              </a:spcBef>
              <a:buClr>
                <a:schemeClr val="dk1"/>
              </a:buClr>
              <a:buSzPct val="100000"/>
              <a:buFont typeface="Arial"/>
              <a:buChar char="•"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94569" marR="0" lvl="8" indent="-118530" algn="l" rtl="0">
              <a:lnSpc>
                <a:spcPct val="90000"/>
              </a:lnSpc>
              <a:spcBef>
                <a:spcPts val="533"/>
              </a:spcBef>
              <a:buClr>
                <a:schemeClr val="dk1"/>
              </a:buClr>
              <a:buSzPct val="100000"/>
              <a:buFont typeface="Arial"/>
              <a:buChar char="•"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417414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- 15pt">
  <p:cSld name="Title and body - 15pt"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5"/>
          <p:cNvSpPr txBox="1">
            <a:spLocks noGrp="1"/>
          </p:cNvSpPr>
          <p:nvPr>
            <p:ph type="body" idx="1"/>
          </p:nvPr>
        </p:nvSpPr>
        <p:spPr>
          <a:xfrm>
            <a:off x="263200" y="1744512"/>
            <a:ext cx="11360800" cy="429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1333"/>
              </a:spcBef>
              <a:spcAft>
                <a:spcPts val="0"/>
              </a:spcAft>
              <a:buSzPts val="1800"/>
              <a:buChar char="●"/>
              <a:defRPr sz="2000"/>
            </a:lvl1pPr>
            <a:lvl2pPr marL="914400" lvl="1" indent="-317500" algn="l">
              <a:lnSpc>
                <a:spcPct val="115000"/>
              </a:lnSpc>
              <a:spcBef>
                <a:spcPts val="1333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333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333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333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333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333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333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333"/>
              </a:spcBef>
              <a:spcAft>
                <a:spcPts val="13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5" name="Google Shape;165;p15"/>
          <p:cNvSpPr txBox="1">
            <a:spLocks noGrp="1"/>
          </p:cNvSpPr>
          <p:nvPr>
            <p:ph type="sldNum" idx="12"/>
          </p:nvPr>
        </p:nvSpPr>
        <p:spPr>
          <a:xfrm>
            <a:off x="9" y="6422356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067" b="1" i="0" u="none" strike="noStrike" cap="none">
                <a:solidFill>
                  <a:schemeClr val="accent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067" b="1" i="0" u="none" strike="noStrike" cap="none">
                <a:solidFill>
                  <a:schemeClr val="accent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067" b="1" i="0" u="none" strike="noStrike" cap="none">
                <a:solidFill>
                  <a:schemeClr val="accent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067" b="1" i="0" u="none" strike="noStrike" cap="none">
                <a:solidFill>
                  <a:schemeClr val="accent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067" b="1" i="0" u="none" strike="noStrike" cap="none">
                <a:solidFill>
                  <a:schemeClr val="accent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067" b="1" i="0" u="none" strike="noStrike" cap="none">
                <a:solidFill>
                  <a:schemeClr val="accent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067" b="1" i="0" u="none" strike="noStrike" cap="none">
                <a:solidFill>
                  <a:schemeClr val="accent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067" b="1" i="0" u="none" strike="noStrike" cap="none">
                <a:solidFill>
                  <a:schemeClr val="accent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067" b="1" i="0" u="none" strike="noStrike" cap="none">
                <a:solidFill>
                  <a:schemeClr val="accent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66" name="Google Shape;166;p15"/>
          <p:cNvSpPr txBox="1">
            <a:spLocks noGrp="1"/>
          </p:cNvSpPr>
          <p:nvPr>
            <p:ph type="title"/>
          </p:nvPr>
        </p:nvSpPr>
        <p:spPr>
          <a:xfrm>
            <a:off x="268224" y="231648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333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67" name="Google Shape;167;p15"/>
          <p:cNvSpPr txBox="1">
            <a:spLocks noGrp="1"/>
          </p:cNvSpPr>
          <p:nvPr>
            <p:ph type="body" idx="2"/>
          </p:nvPr>
        </p:nvSpPr>
        <p:spPr>
          <a:xfrm>
            <a:off x="262467" y="1097280"/>
            <a:ext cx="113624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91425" anchor="t" anchorCtr="0">
            <a:noAutofit/>
          </a:bodyPr>
          <a:lstStyle>
            <a:lvl1pPr marL="457200" lvl="0" indent="-22860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2133" b="1" i="0">
                <a:solidFill>
                  <a:srgbClr val="7F7F7F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914400" lvl="1" indent="-317500" algn="l">
              <a:lnSpc>
                <a:spcPct val="115000"/>
              </a:lnSpc>
              <a:spcBef>
                <a:spcPts val="1333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333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333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333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333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333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333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333"/>
              </a:spcBef>
              <a:spcAft>
                <a:spcPts val="13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8" name="Google Shape;168;p15"/>
          <p:cNvSpPr txBox="1">
            <a:spLocks noGrp="1"/>
          </p:cNvSpPr>
          <p:nvPr>
            <p:ph type="body" idx="3"/>
          </p:nvPr>
        </p:nvSpPr>
        <p:spPr>
          <a:xfrm>
            <a:off x="731948" y="6498336"/>
            <a:ext cx="2901429" cy="2340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Open Sans ExtraBold"/>
              <a:buNone/>
              <a:defRPr sz="800">
                <a:solidFill>
                  <a:srgbClr val="002855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marL="914400" lvl="1" indent="-3175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400"/>
              <a:buChar char="○"/>
              <a:defRPr sz="1067">
                <a:solidFill>
                  <a:schemeClr val="lt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2pPr>
            <a:lvl3pPr marL="1371600" lvl="2" indent="-3175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400"/>
              <a:buChar char="■"/>
              <a:defRPr sz="1067">
                <a:solidFill>
                  <a:schemeClr val="lt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L="1828800" lvl="3" indent="-3175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400"/>
              <a:buChar char="●"/>
              <a:defRPr sz="1067">
                <a:solidFill>
                  <a:schemeClr val="lt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4pPr>
            <a:lvl5pPr marL="2286000" lvl="4" indent="-3175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400"/>
              <a:buChar char="○"/>
              <a:defRPr sz="1067">
                <a:solidFill>
                  <a:schemeClr val="lt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5pPr>
            <a:lvl6pPr marL="2743200" lvl="5" indent="-3175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684243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3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CFC8D-FAC4-4880-9373-C4D5AD998E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12925"/>
            <a:ext cx="9144000" cy="1381125"/>
          </a:xfrm>
          <a:prstGeom prst="rect">
            <a:avLst/>
          </a:prstGeom>
        </p:spPr>
        <p:txBody>
          <a:bodyPr anchor="b"/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D2219A-6810-4BBB-BB70-7005CC1E57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F05C51-B209-4AF4-A68D-B977A22300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C4BD3AE-1D56-4763-A77A-17C970BECFD5}" type="datetime1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C03980-8E73-44A4-A6C0-9FC92EA60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A60794-8A42-43BE-A706-169A36194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ABB4B-B7FE-4F54-9EF3-4A934A90687F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Rectangle&#10;&#10;Description automatically generated with medium confidence">
            <a:extLst>
              <a:ext uri="{FF2B5EF4-FFF2-40B4-BE49-F238E27FC236}">
                <a16:creationId xmlns:a16="http://schemas.microsoft.com/office/drawing/2014/main" id="{8CE9E921-0597-4FF4-94CC-D20ADC7E25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85"/>
            <a:ext cx="12192000" cy="6854430"/>
          </a:xfrm>
          <a:prstGeom prst="rect">
            <a:avLst/>
          </a:prstGeom>
        </p:spPr>
      </p:pic>
      <p:pic>
        <p:nvPicPr>
          <p:cNvPr id="10" name="Picture 9" descr="A picture containing text, clipart, tableware, dishware&#10;&#10;Description automatically generated">
            <a:extLst>
              <a:ext uri="{FF2B5EF4-FFF2-40B4-BE49-F238E27FC236}">
                <a16:creationId xmlns:a16="http://schemas.microsoft.com/office/drawing/2014/main" id="{6EFF700F-D452-40A2-82D4-79EA0689EF5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505" y="2301364"/>
            <a:ext cx="3726659" cy="1909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537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32E70E-167B-4E52-9956-3A3A314DA5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4807" y="1188720"/>
            <a:ext cx="10618993" cy="4988243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C70AC"/>
              </a:buClr>
              <a:buFont typeface="Arial" panose="020B0604020202020204" pitchFamily="34" charset="0"/>
              <a:buChar char="•"/>
              <a:defRPr/>
            </a:lvl1pPr>
            <a:lvl2pPr marL="685800" indent="-228600">
              <a:buClr>
                <a:srgbClr val="0C70AC"/>
              </a:buClr>
              <a:buFont typeface="Arial" panose="020B0604020202020204" pitchFamily="34" charset="0"/>
              <a:buChar char="•"/>
              <a:defRPr/>
            </a:lvl2pPr>
            <a:lvl3pPr marL="1143000" indent="-228600">
              <a:buClr>
                <a:srgbClr val="0C70AC"/>
              </a:buClr>
              <a:buFont typeface="Arial" panose="020B0604020202020204" pitchFamily="34" charset="0"/>
              <a:buChar char="•"/>
              <a:defRPr/>
            </a:lvl3pPr>
            <a:lvl4pPr marL="1600200" indent="-228600">
              <a:buClr>
                <a:srgbClr val="0C70AC"/>
              </a:buClr>
              <a:buFont typeface="Arial" panose="020B0604020202020204" pitchFamily="34" charset="0"/>
              <a:buChar char="•"/>
              <a:defRPr/>
            </a:lvl4pPr>
            <a:lvl5pPr marL="2057400" indent="-228600">
              <a:buClr>
                <a:srgbClr val="0C70AC"/>
              </a:buClr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99DF7-E8C6-4AE4-A958-1C5EAB5B4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34E2BE-1B65-4750-996B-B5D554B54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C70AC"/>
                </a:solidFill>
              </a:defRPr>
            </a:lvl1pPr>
          </a:lstStyle>
          <a:p>
            <a:fld id="{DEAABB4B-B7FE-4F54-9EF3-4A934A90687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781AF724-15D2-4C5E-B028-1617845D1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</p:spPr>
        <p:txBody>
          <a:bodyPr/>
          <a:lstStyle>
            <a:lvl1pPr>
              <a:defRPr sz="34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11353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99DF7-E8C6-4AE4-A958-1C5EAB5B4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34E2BE-1B65-4750-996B-B5D554B54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C70AC"/>
                </a:solidFill>
              </a:defRPr>
            </a:lvl1pPr>
          </a:lstStyle>
          <a:p>
            <a:fld id="{DEAABB4B-B7FE-4F54-9EF3-4A934A90687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781AF724-15D2-4C5E-B028-1617845D1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</p:spPr>
        <p:txBody>
          <a:bodyPr/>
          <a:lstStyle>
            <a:lvl1pPr>
              <a:defRPr sz="34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0661CC10-B7D2-596B-AFD0-19760D0534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5013" y="1189038"/>
            <a:ext cx="10618787" cy="4987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66A1"/>
              </a:buClr>
              <a:buFont typeface="LucidaGrande" charset="0"/>
              <a:buChar char="▸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LucidaGrande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Wingdings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Courier New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Please summarize your committees main activities (i.e. conferences, publications, education, member activities, etc.)</a:t>
            </a:r>
          </a:p>
          <a:p>
            <a:pPr lvl="1"/>
            <a:r>
              <a:rPr lang="en-US" dirty="0"/>
              <a:t>Please point out areas and activities that address the SWOT (Strategy, Weaknesses, Opportunities, and Threats) </a:t>
            </a:r>
          </a:p>
          <a:p>
            <a:pPr lvl="1"/>
            <a:r>
              <a:rPr lang="en-US" dirty="0"/>
              <a:t>Define areas that Cross-Committees can strengthen the Opportunities and reduce the Threats.</a:t>
            </a:r>
          </a:p>
        </p:txBody>
      </p:sp>
    </p:spTree>
    <p:extLst>
      <p:ext uri="{BB962C8B-B14F-4D97-AF65-F5344CB8AC3E}">
        <p14:creationId xmlns:p14="http://schemas.microsoft.com/office/powerpoint/2010/main" val="2915594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E63A2F-B27D-4CE5-88ED-B23A8AF46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B41687-F5D4-4762-9801-4DBD4A4647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78FE9C-0D24-46A8-B8BB-3C7AADD44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45FFE-81AF-4BA3-9594-A5B9D9E4F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ABB4B-B7FE-4F54-9EF3-4A934A906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422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1618E-C1FF-4406-B935-6E356D520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B0733F-1457-4881-A03B-9AB48809BD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6BBB4B-C73A-43E4-A0E1-4A1AD263CC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161206-A400-4104-8090-D58A159D2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6D62CD-16D6-4D1C-98B8-E2D838712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ABB4B-B7FE-4F54-9EF3-4A934A906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782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A1018-601A-48D0-81AB-5726FB288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20EA12-77DD-4DA8-87FD-944D7E0465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B12C12-81E3-4EC1-AC98-E5C3BB503D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B35DD1-A8A7-4C6A-9A75-0DCF4B2464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EAF422-393A-403B-96E5-F9D80C2C9F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D8B493-3800-4240-A0E8-1727624CB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2124BC-FB28-4147-9741-E91E2C782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ABB4B-B7FE-4F54-9EF3-4A934A906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013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02450-776F-4F03-A967-CA91BE875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B12F86-C5BF-48A3-B662-E2B45C93D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49FFFE-ED73-47A2-AD33-3BF4A1E6A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ABB4B-B7FE-4F54-9EF3-4A934A906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509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933FD9-3AB7-40DC-9347-AB7628391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84B5FB-C298-4E3E-9403-46CA2016A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ABB4B-B7FE-4F54-9EF3-4A934A906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82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08C4F7AF-98CF-43AB-B43B-1DF54CF9AE19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1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50" r:id="rId3"/>
    <p:sldLayoutId id="2147483662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5" r:id="rId15"/>
    <p:sldLayoutId id="2147483666" r:id="rId16"/>
    <p:sldLayoutId id="2147483667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C2C784-209F-131A-B04D-913F5E9E95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2EF2B-F00E-B731-1531-79AA93D5AC84}"/>
              </a:ext>
            </a:extLst>
          </p:cNvPr>
          <p:cNvSpPr>
            <a:spLocks noGrp="1"/>
          </p:cNvSpPr>
          <p:nvPr/>
        </p:nvSpPr>
        <p:spPr>
          <a:xfrm>
            <a:off x="4827402" y="2016895"/>
            <a:ext cx="6881887" cy="99829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rgbClr val="0066A1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en-US" sz="3600" dirty="0">
                <a:solidFill>
                  <a:schemeClr val="bg1"/>
                </a:solidFill>
              </a:rPr>
              <a:t>IEEE Aerospace Electronic Systems</a:t>
            </a: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3200" dirty="0">
                <a:solidFill>
                  <a:schemeClr val="bg1"/>
                </a:solidFill>
              </a:rPr>
              <a:t>VP Finance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25C6BC-76CC-6534-55E7-42D6E2725FFC}"/>
              </a:ext>
            </a:extLst>
          </p:cNvPr>
          <p:cNvSpPr>
            <a:spLocks noGrp="1"/>
          </p:cNvSpPr>
          <p:nvPr/>
        </p:nvSpPr>
        <p:spPr>
          <a:xfrm>
            <a:off x="4827402" y="3222436"/>
            <a:ext cx="6881887" cy="2263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66A1"/>
              </a:buClr>
              <a:buFont typeface="LucidaGrande" charset="0"/>
              <a:buNone/>
              <a:defRPr sz="2800" b="1" i="1" kern="1200">
                <a:solidFill>
                  <a:schemeClr val="tx1">
                    <a:lumMod val="50000"/>
                    <a:lumOff val="50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LucidaGrande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Wingdings" charset="2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Courier New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900" dirty="0">
                <a:solidFill>
                  <a:schemeClr val="bg1">
                    <a:lumMod val="85000"/>
                  </a:schemeClr>
                </a:solidFill>
              </a:rPr>
              <a:t>Peter Willet</a:t>
            </a:r>
          </a:p>
          <a:p>
            <a:r>
              <a:rPr lang="en-US" sz="2900" dirty="0">
                <a:solidFill>
                  <a:schemeClr val="bg1">
                    <a:lumMod val="85000"/>
                  </a:schemeClr>
                </a:solidFill>
              </a:rPr>
              <a:t>	- presenting for Steve Butler</a:t>
            </a:r>
          </a:p>
          <a:p>
            <a:endParaRPr lang="en-US" sz="1300" dirty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sz="2200" dirty="0">
                <a:solidFill>
                  <a:schemeClr val="bg1">
                    <a:lumMod val="85000"/>
                  </a:schemeClr>
                </a:solidFill>
              </a:rPr>
              <a:t>May 15, 2026</a:t>
            </a:r>
          </a:p>
          <a:p>
            <a:endParaRPr lang="en-US" sz="22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5786BA-04AA-174F-E18C-20D9FB91A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647592" y="6492875"/>
            <a:ext cx="2743200" cy="365125"/>
          </a:xfrm>
        </p:spPr>
        <p:txBody>
          <a:bodyPr/>
          <a:lstStyle/>
          <a:p>
            <a:fld id="{DEAABB4B-B7FE-4F54-9EF3-4A934A90687F}" type="slidenum">
              <a:rPr lang="en-US" smtClean="0"/>
              <a:t>1</a:t>
            </a:fld>
            <a:r>
              <a:rPr lang="en-US" dirty="0"/>
              <a:t>/15</a:t>
            </a:r>
          </a:p>
        </p:txBody>
      </p:sp>
    </p:spTree>
    <p:extLst>
      <p:ext uri="{BB962C8B-B14F-4D97-AF65-F5344CB8AC3E}">
        <p14:creationId xmlns:p14="http://schemas.microsoft.com/office/powerpoint/2010/main" val="2444615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>
            <a:spLocks noGrp="1"/>
          </p:cNvSpPr>
          <p:nvPr>
            <p:ph type="ctrTitle"/>
          </p:nvPr>
        </p:nvSpPr>
        <p:spPr>
          <a:xfrm>
            <a:off x="1754364" y="755913"/>
            <a:ext cx="11374883" cy="521507"/>
          </a:xfrm>
          <a:prstGeom prst="rect">
            <a:avLst/>
          </a:prstGeom>
          <a:noFill/>
          <a:ln>
            <a:noFill/>
          </a:ln>
        </p:spPr>
        <p:txBody>
          <a:bodyPr wrap="square" lIns="91433" tIns="45700" rIns="91433" bIns="45700" anchor="t" anchorCtr="0">
            <a:noAutofit/>
          </a:bodyPr>
          <a:lstStyle/>
          <a:p>
            <a:pPr indent="-194728"/>
            <a:r>
              <a:rPr lang="en-US" sz="3733" dirty="0"/>
              <a:t>Revenue Sources: 2000 vs 2025 (IEEE)</a:t>
            </a:r>
            <a:endParaRPr sz="3733" dirty="0"/>
          </a:p>
        </p:txBody>
      </p:sp>
      <p:sp>
        <p:nvSpPr>
          <p:cNvPr id="175" name="Shape 175"/>
          <p:cNvSpPr txBox="1">
            <a:spLocks noGrp="1"/>
          </p:cNvSpPr>
          <p:nvPr>
            <p:ph type="body" idx="2"/>
          </p:nvPr>
        </p:nvSpPr>
        <p:spPr>
          <a:xfrm>
            <a:off x="370331" y="4854705"/>
            <a:ext cx="10856231" cy="1848665"/>
          </a:xfrm>
          <a:prstGeom prst="rect">
            <a:avLst/>
          </a:prstGeom>
          <a:noFill/>
          <a:ln>
            <a:noFill/>
          </a:ln>
        </p:spPr>
        <p:txBody>
          <a:bodyPr wrap="square" lIns="91433" tIns="45700" rIns="91433" bIns="45700" anchor="t" anchorCtr="0">
            <a:noAutofit/>
          </a:bodyPr>
          <a:lstStyle/>
          <a:p>
            <a:r>
              <a:rPr lang="en-US" sz="2133" dirty="0"/>
              <a:t>What prompted most of this change?</a:t>
            </a:r>
          </a:p>
          <a:p>
            <a:pPr lvl="1"/>
            <a:r>
              <a:rPr lang="en-US" sz="2133" dirty="0"/>
              <a:t>Movement of IEEE’s customers through the product pipeline (from smaller to larger package purchases)</a:t>
            </a:r>
          </a:p>
          <a:p>
            <a:pPr lvl="1"/>
            <a:r>
              <a:rPr lang="en-US" sz="2133" dirty="0"/>
              <a:t>Adoption of a flexible strategy regarding Open Access -- creation of 35 fully OA titles and introduction of an OA option within every subscription-based journal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B6D3D061-B2E9-853D-45A1-D631405806C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73070749"/>
              </p:ext>
            </p:extLst>
          </p:nvPr>
        </p:nvGraphicFramePr>
        <p:xfrm>
          <a:off x="-250153" y="1313632"/>
          <a:ext cx="7129945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5C53DAFB-691E-86C7-6CEC-5CE4DB0C576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69095777"/>
              </p:ext>
            </p:extLst>
          </p:nvPr>
        </p:nvGraphicFramePr>
        <p:xfrm>
          <a:off x="4876801" y="1313632"/>
          <a:ext cx="7881257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6" name="Arrow: Down 5">
            <a:extLst>
              <a:ext uri="{FF2B5EF4-FFF2-40B4-BE49-F238E27FC236}">
                <a16:creationId xmlns:a16="http://schemas.microsoft.com/office/drawing/2014/main" id="{59C41D06-860F-B146-47BF-AAFADDB9C145}"/>
              </a:ext>
            </a:extLst>
          </p:cNvPr>
          <p:cNvSpPr/>
          <p:nvPr/>
        </p:nvSpPr>
        <p:spPr>
          <a:xfrm>
            <a:off x="1659234" y="3481615"/>
            <a:ext cx="326571" cy="511629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A0526920-1B14-F887-9A9B-508A3B9490BE}"/>
              </a:ext>
            </a:extLst>
          </p:cNvPr>
          <p:cNvSpPr/>
          <p:nvPr/>
        </p:nvSpPr>
        <p:spPr>
          <a:xfrm>
            <a:off x="4398805" y="3481615"/>
            <a:ext cx="326571" cy="511629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8114FFF4-001B-3C56-C2F2-02102EAFDF25}"/>
              </a:ext>
            </a:extLst>
          </p:cNvPr>
          <p:cNvSpPr/>
          <p:nvPr/>
        </p:nvSpPr>
        <p:spPr>
          <a:xfrm>
            <a:off x="7589349" y="3443514"/>
            <a:ext cx="326571" cy="497115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2364F215-DFC6-B61C-BE22-C5BBBC9CA51A}"/>
              </a:ext>
            </a:extLst>
          </p:cNvPr>
          <p:cNvSpPr/>
          <p:nvPr/>
        </p:nvSpPr>
        <p:spPr>
          <a:xfrm>
            <a:off x="10137113" y="3429000"/>
            <a:ext cx="326571" cy="511629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Shape 173">
            <a:extLst>
              <a:ext uri="{FF2B5EF4-FFF2-40B4-BE49-F238E27FC236}">
                <a16:creationId xmlns:a16="http://schemas.microsoft.com/office/drawing/2014/main" id="{9910330B-B1C5-26BB-E0A2-02E6F55EB757}"/>
              </a:ext>
            </a:extLst>
          </p:cNvPr>
          <p:cNvSpPr txBox="1">
            <a:spLocks/>
          </p:cNvSpPr>
          <p:nvPr/>
        </p:nvSpPr>
        <p:spPr>
          <a:xfrm>
            <a:off x="548744" y="45265"/>
            <a:ext cx="11374883" cy="521507"/>
          </a:xfrm>
          <a:prstGeom prst="rect">
            <a:avLst/>
          </a:prstGeom>
          <a:noFill/>
          <a:ln>
            <a:noFill/>
          </a:ln>
        </p:spPr>
        <p:txBody>
          <a:bodyPr wrap="square" lIns="91433" tIns="45700" rIns="91433" bIns="45700" anchor="t" anchorCtr="0">
            <a:noAutofit/>
          </a:bodyPr>
          <a:lstStyle>
            <a:lvl1pPr marL="0" marR="0" lv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Clr>
                <a:srgbClr val="0066A1"/>
              </a:buClr>
              <a:buSzPct val="100000"/>
              <a:buFont typeface="Calibri"/>
              <a:buNone/>
              <a:defRPr sz="3467" b="1" i="0" u="none" strike="noStrike" kern="1200" cap="none">
                <a:solidFill>
                  <a:srgbClr val="0066A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SzPct val="78571"/>
              <a:buNone/>
              <a:defRPr sz="1867"/>
            </a:lvl2pPr>
            <a:lvl3pPr lvl="2" indent="0">
              <a:spcBef>
                <a:spcPts val="0"/>
              </a:spcBef>
              <a:buSzPct val="78571"/>
              <a:buNone/>
              <a:defRPr sz="1867"/>
            </a:lvl3pPr>
            <a:lvl4pPr lvl="3" indent="0">
              <a:spcBef>
                <a:spcPts val="0"/>
              </a:spcBef>
              <a:buSzPct val="78571"/>
              <a:buNone/>
              <a:defRPr sz="1867"/>
            </a:lvl4pPr>
            <a:lvl5pPr lvl="4" indent="0">
              <a:spcBef>
                <a:spcPts val="0"/>
              </a:spcBef>
              <a:buSzPct val="78571"/>
              <a:buNone/>
              <a:defRPr sz="1867"/>
            </a:lvl5pPr>
            <a:lvl6pPr lvl="5" indent="0">
              <a:spcBef>
                <a:spcPts val="0"/>
              </a:spcBef>
              <a:buSzPct val="78571"/>
              <a:buNone/>
              <a:defRPr sz="1867"/>
            </a:lvl6pPr>
            <a:lvl7pPr lvl="6" indent="0">
              <a:spcBef>
                <a:spcPts val="0"/>
              </a:spcBef>
              <a:buSzPct val="78571"/>
              <a:buNone/>
              <a:defRPr sz="1867"/>
            </a:lvl7pPr>
            <a:lvl8pPr lvl="7" indent="0">
              <a:spcBef>
                <a:spcPts val="0"/>
              </a:spcBef>
              <a:buSzPct val="78571"/>
              <a:buNone/>
              <a:defRPr sz="1867"/>
            </a:lvl8pPr>
            <a:lvl9pPr lvl="8" indent="0">
              <a:spcBef>
                <a:spcPts val="0"/>
              </a:spcBef>
              <a:buSzPct val="78571"/>
              <a:buNone/>
              <a:defRPr sz="1867"/>
            </a:lvl9pPr>
          </a:lstStyle>
          <a:p>
            <a:pPr indent="-194728"/>
            <a:r>
              <a:rPr lang="fr-FR" sz="3733" dirty="0">
                <a:solidFill>
                  <a:schemeClr val="bg1"/>
                </a:solidFill>
              </a:rPr>
              <a:t>Subscriptions</a:t>
            </a: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5A5D9DF8-386C-B9E6-3CDB-CD6BA562C772}"/>
              </a:ext>
            </a:extLst>
          </p:cNvPr>
          <p:cNvSpPr txBox="1">
            <a:spLocks/>
          </p:cNvSpPr>
          <p:nvPr/>
        </p:nvSpPr>
        <p:spPr>
          <a:xfrm>
            <a:off x="5647592" y="6492875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ABB4B-B7FE-4F54-9EF3-4A934A90687F}" type="slidenum">
              <a:rPr lang="en-US" smtClean="0"/>
              <a:pPr/>
              <a:t>10</a:t>
            </a:fld>
            <a:r>
              <a:rPr lang="en-US" dirty="0"/>
              <a:t>/15</a:t>
            </a:r>
          </a:p>
        </p:txBody>
      </p:sp>
    </p:spTree>
    <p:extLst>
      <p:ext uri="{BB962C8B-B14F-4D97-AF65-F5344CB8AC3E}">
        <p14:creationId xmlns:p14="http://schemas.microsoft.com/office/powerpoint/2010/main" val="20787326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B2EF8-3151-41F6-8D83-F760F5A95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833717"/>
          </a:xfrm>
        </p:spPr>
        <p:txBody>
          <a:bodyPr/>
          <a:lstStyle/>
          <a:p>
            <a:r>
              <a:rPr lang="en-US" dirty="0"/>
              <a:t>Subscription Prices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CDC865D-A290-4B5C-B451-CFCB958D16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923363"/>
            <a:ext cx="9597982" cy="5746499"/>
          </a:xfrm>
          <a:prstGeom prst="rect">
            <a:avLst/>
          </a:prstGeom>
        </p:spPr>
      </p:pic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59367E36-273C-25E2-F6C7-7EF995B89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647592" y="6492875"/>
            <a:ext cx="2743200" cy="365125"/>
          </a:xfrm>
        </p:spPr>
        <p:txBody>
          <a:bodyPr/>
          <a:lstStyle/>
          <a:p>
            <a:fld id="{DEAABB4B-B7FE-4F54-9EF3-4A934A90687F}" type="slidenum">
              <a:rPr lang="en-US" smtClean="0"/>
              <a:t>11</a:t>
            </a:fld>
            <a:r>
              <a:rPr lang="en-US" dirty="0"/>
              <a:t>/15</a:t>
            </a:r>
          </a:p>
        </p:txBody>
      </p:sp>
    </p:spTree>
    <p:extLst>
      <p:ext uri="{BB962C8B-B14F-4D97-AF65-F5344CB8AC3E}">
        <p14:creationId xmlns:p14="http://schemas.microsoft.com/office/powerpoint/2010/main" val="8969067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6EB830C-8C92-4BBA-B3D5-5139A01B7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2027 Society Memberships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4EFF67-7F79-4958-AFAC-F6A9698CD1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807" y="1176856"/>
            <a:ext cx="11277600" cy="3052925"/>
          </a:xfrm>
          <a:prstGeom prst="rect">
            <a:avLst/>
          </a:prstGeom>
        </p:spPr>
      </p:pic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3203F2D3-80B4-05D9-2C11-7BA7BE8F0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647592" y="6492875"/>
            <a:ext cx="2743200" cy="365125"/>
          </a:xfrm>
        </p:spPr>
        <p:txBody>
          <a:bodyPr/>
          <a:lstStyle/>
          <a:p>
            <a:fld id="{DEAABB4B-B7FE-4F54-9EF3-4A934A90687F}" type="slidenum">
              <a:rPr lang="en-US" smtClean="0"/>
              <a:t>12</a:t>
            </a:fld>
            <a:r>
              <a:rPr lang="en-US" dirty="0"/>
              <a:t>/15</a:t>
            </a:r>
          </a:p>
        </p:txBody>
      </p:sp>
    </p:spTree>
    <p:extLst>
      <p:ext uri="{BB962C8B-B14F-4D97-AF65-F5344CB8AC3E}">
        <p14:creationId xmlns:p14="http://schemas.microsoft.com/office/powerpoint/2010/main" val="1589740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3CC9B9-97C0-7471-894E-9D0713E7E3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52E52C9-33CA-EC01-20BC-27C5D4436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859" y="75950"/>
            <a:ext cx="11928800" cy="873773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Innovation Spending Authority - Strategic Initiatives &amp; Public Imperative Activities (PIA)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DE8C531-E520-080B-2802-A422B45C21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3000737"/>
              </p:ext>
            </p:extLst>
          </p:nvPr>
        </p:nvGraphicFramePr>
        <p:xfrm>
          <a:off x="425536" y="1719557"/>
          <a:ext cx="11216640" cy="3393668"/>
        </p:xfrm>
        <a:graphic>
          <a:graphicData uri="http://schemas.openxmlformats.org/drawingml/2006/table">
            <a:tbl>
              <a:tblPr bandRow="1">
                <a:tableStyleId>{93296810-A885-4BE3-A3E7-6D5BEEA58F35}</a:tableStyleId>
              </a:tblPr>
              <a:tblGrid>
                <a:gridCol w="5523507">
                  <a:extLst>
                    <a:ext uri="{9D8B030D-6E8A-4147-A177-3AD203B41FA5}">
                      <a16:colId xmlns:a16="http://schemas.microsoft.com/office/drawing/2014/main" val="3745286393"/>
                    </a:ext>
                  </a:extLst>
                </a:gridCol>
                <a:gridCol w="5693133">
                  <a:extLst>
                    <a:ext uri="{9D8B030D-6E8A-4147-A177-3AD203B41FA5}">
                      <a16:colId xmlns:a16="http://schemas.microsoft.com/office/drawing/2014/main" val="178070820"/>
                    </a:ext>
                  </a:extLst>
                </a:gridCol>
              </a:tblGrid>
              <a:tr h="7314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900" dirty="0">
                          <a:solidFill>
                            <a:schemeClr val="tx1"/>
                          </a:solidFill>
                        </a:rPr>
                        <a:t>Under $100k</a:t>
                      </a:r>
                    </a:p>
                    <a:p>
                      <a:endParaRPr lang="en-US" sz="1900" dirty="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lvl="1" indent="0"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Clr>
                          <a:srgbClr val="00629B"/>
                        </a:buClr>
                        <a:buFont typeface="Arial" panose="020B0604020202020204" pitchFamily="34" charset="0"/>
                        <a:buNone/>
                        <a:tabLst>
                          <a:tab pos="690563" algn="l"/>
                        </a:tabLst>
                      </a:pPr>
                      <a:r>
                        <a:rPr lang="en-US" sz="1900" b="0" kern="1200" dirty="0">
                          <a:solidFill>
                            <a:schemeClr val="tx1"/>
                          </a:solidFill>
                        </a:rPr>
                        <a:t>OU leadership (AESS President)</a:t>
                      </a:r>
                      <a:endParaRPr lang="en-US" sz="1900" b="0" kern="1200" dirty="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95032776"/>
                  </a:ext>
                </a:extLst>
              </a:tr>
              <a:tr h="887449">
                <a:tc>
                  <a:txBody>
                    <a:bodyPr/>
                    <a:lstStyle/>
                    <a:p>
                      <a:pPr marL="0" lvl="1" indent="0">
                        <a:spcBef>
                          <a:spcPts val="75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sz="1900" dirty="0">
                          <a:solidFill>
                            <a:schemeClr val="tx1"/>
                          </a:solidFill>
                        </a:rPr>
                        <a:t>$100k to $250k</a:t>
                      </a:r>
                      <a:endParaRPr lang="en-US" sz="1900" b="0" i="0" u="none" strike="noStrike" kern="1200" cap="none" dirty="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Arial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900" kern="1200" dirty="0">
                          <a:solidFill>
                            <a:schemeClr val="tx1"/>
                          </a:solidFill>
                        </a:rPr>
                        <a:t>IEEE Innovation Committee</a:t>
                      </a:r>
                    </a:p>
                    <a:p>
                      <a:endParaRPr lang="en-US" sz="190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3841054600"/>
                  </a:ext>
                </a:extLst>
              </a:tr>
              <a:tr h="7596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900" dirty="0">
                          <a:solidFill>
                            <a:schemeClr val="tx1"/>
                          </a:solidFill>
                        </a:rPr>
                        <a:t>$250k to $1M</a:t>
                      </a:r>
                    </a:p>
                    <a:p>
                      <a:endParaRPr lang="en-US" sz="1900" dirty="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lvl="1" indent="0"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Clr>
                          <a:srgbClr val="00629B"/>
                        </a:buClr>
                        <a:buFont typeface="Arial" panose="020B0604020202020204" pitchFamily="34" charset="0"/>
                        <a:buNone/>
                        <a:tabLst>
                          <a:tab pos="690563" algn="l"/>
                        </a:tabLst>
                      </a:pPr>
                      <a:r>
                        <a:rPr lang="en-US" sz="1900" kern="1200" dirty="0">
                          <a:solidFill>
                            <a:schemeClr val="tx1"/>
                          </a:solidFill>
                        </a:rPr>
                        <a:t>IEEE Finance Committee</a:t>
                      </a:r>
                      <a:endParaRPr lang="en-US" sz="1900" b="0" i="0" u="none" strike="noStrike" kern="1200" cap="none" dirty="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Arial"/>
                      </a:endParaRP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4046816008"/>
                  </a:ext>
                </a:extLst>
              </a:tr>
              <a:tr h="10151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900" dirty="0">
                          <a:solidFill>
                            <a:schemeClr val="tx1"/>
                          </a:solidFill>
                        </a:rPr>
                        <a:t>Over $1M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US" sz="1900" dirty="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900" kern="1200" dirty="0">
                          <a:solidFill>
                            <a:schemeClr val="tx1"/>
                          </a:solidFill>
                        </a:rPr>
                        <a:t>IEEE Board of Directors</a:t>
                      </a:r>
                      <a:endParaRPr lang="en-US" sz="1900" kern="1200" dirty="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49003515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3B4F15AD-FF5E-EC29-6777-872D6DE2D936}"/>
              </a:ext>
            </a:extLst>
          </p:cNvPr>
          <p:cNvSpPr/>
          <p:nvPr/>
        </p:nvSpPr>
        <p:spPr>
          <a:xfrm>
            <a:off x="5953534" y="1109956"/>
            <a:ext cx="5688639" cy="609600"/>
          </a:xfrm>
          <a:prstGeom prst="rect">
            <a:avLst/>
          </a:prstGeom>
          <a:solidFill>
            <a:srgbClr val="00629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24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Approval Required</a:t>
            </a:r>
            <a:endParaRPr lang="en-US" sz="24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44AB845-FE34-3723-0001-057331AA032E}"/>
              </a:ext>
            </a:extLst>
          </p:cNvPr>
          <p:cNvGrpSpPr/>
          <p:nvPr/>
        </p:nvGrpSpPr>
        <p:grpSpPr>
          <a:xfrm>
            <a:off x="425537" y="1109958"/>
            <a:ext cx="5769159" cy="609604"/>
            <a:chOff x="365760" y="860956"/>
            <a:chExt cx="4326869" cy="457203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AD400588-4821-ABD1-69A1-727B15CBC0B7}"/>
                </a:ext>
              </a:extLst>
            </p:cNvPr>
            <p:cNvSpPr/>
            <p:nvPr/>
          </p:nvSpPr>
          <p:spPr>
            <a:xfrm>
              <a:off x="365760" y="860956"/>
              <a:ext cx="4146000" cy="45720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>
                <a:defRPr/>
              </a:pPr>
              <a:r>
                <a:rPr lang="en-US" sz="2400" b="1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$ Amounts </a:t>
              </a:r>
              <a:r>
                <a:rPr lang="en-US" sz="24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*</a:t>
              </a:r>
              <a:endParaRPr lang="en-US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8" name="Triangle 7">
              <a:extLst>
                <a:ext uri="{FF2B5EF4-FFF2-40B4-BE49-F238E27FC236}">
                  <a16:creationId xmlns:a16="http://schemas.microsoft.com/office/drawing/2014/main" id="{85245DB2-EB84-5B8D-72B7-1C739505CDFB}"/>
                </a:ext>
              </a:extLst>
            </p:cNvPr>
            <p:cNvSpPr/>
            <p:nvPr/>
          </p:nvSpPr>
          <p:spPr>
            <a:xfrm rot="5400000">
              <a:off x="4373593" y="999123"/>
              <a:ext cx="457201" cy="18087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06FD69DB-D96F-EE0F-709C-1ECF5EE889B6}"/>
              </a:ext>
            </a:extLst>
          </p:cNvPr>
          <p:cNvSpPr txBox="1"/>
          <p:nvPr/>
        </p:nvSpPr>
        <p:spPr>
          <a:xfrm>
            <a:off x="584563" y="5345362"/>
            <a:ext cx="98702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* Approximate $ thresholds; identified risks may result in additional approvals  </a:t>
            </a: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F4390A3C-00CF-5D56-55E1-9566219FC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647592" y="6492875"/>
            <a:ext cx="2743200" cy="365125"/>
          </a:xfrm>
        </p:spPr>
        <p:txBody>
          <a:bodyPr>
            <a:normAutofit fontScale="77500" lnSpcReduction="20000"/>
          </a:bodyPr>
          <a:lstStyle/>
          <a:p>
            <a:fld id="{DEAABB4B-B7FE-4F54-9EF3-4A934A90687F}" type="slidenum">
              <a:rPr lang="en-US" sz="1800">
                <a:solidFill>
                  <a:srgbClr val="0C70AC"/>
                </a:solidFill>
                <a:latin typeface="+mn-lt"/>
                <a:ea typeface="+mn-ea"/>
                <a:cs typeface="+mn-cs"/>
              </a:rPr>
              <a:pPr/>
              <a:t>13</a:t>
            </a:fld>
            <a:r>
              <a:rPr lang="en-US" sz="1800" dirty="0">
                <a:solidFill>
                  <a:srgbClr val="0C70AC"/>
                </a:solidFill>
                <a:latin typeface="+mn-lt"/>
                <a:ea typeface="+mn-ea"/>
                <a:cs typeface="+mn-cs"/>
              </a:rPr>
              <a:t>/15</a:t>
            </a:r>
          </a:p>
        </p:txBody>
      </p:sp>
    </p:spTree>
    <p:extLst>
      <p:ext uri="{BB962C8B-B14F-4D97-AF65-F5344CB8AC3E}">
        <p14:creationId xmlns:p14="http://schemas.microsoft.com/office/powerpoint/2010/main" val="23223052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4F4DAAF-AF70-DA45-4664-68BAD4D395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1450" indent="-171450"/>
            <a:r>
              <a:rPr lang="en-US" dirty="0"/>
              <a:t>AESS on track to execute on budget in 2026</a:t>
            </a:r>
          </a:p>
          <a:p>
            <a:pPr marL="628650" lvl="1" indent="-171450"/>
            <a:r>
              <a:rPr lang="en-US" dirty="0"/>
              <a:t>Financial execution tracking closely to budget with projected net surplus ~5% over budget</a:t>
            </a:r>
          </a:p>
          <a:p>
            <a:pPr marL="171450" indent="-171450"/>
            <a:r>
              <a:rPr lang="en-US" dirty="0"/>
              <a:t>2025 Conferences closing out on schedule</a:t>
            </a:r>
          </a:p>
          <a:p>
            <a:pPr marL="171450" indent="-171450"/>
            <a:r>
              <a:rPr lang="en-US" dirty="0"/>
              <a:t>Subscription and member prices updated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914703E-B1D9-F643-121D-D21F1BCDD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Summary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1DDC09-6CC3-BAB6-5208-2589778FE3CE}"/>
              </a:ext>
            </a:extLst>
          </p:cNvPr>
          <p:cNvSpPr txBox="1"/>
          <p:nvPr/>
        </p:nvSpPr>
        <p:spPr>
          <a:xfrm>
            <a:off x="3763108" y="5354678"/>
            <a:ext cx="3987823" cy="461665"/>
          </a:xfrm>
          <a:prstGeom prst="rect">
            <a:avLst/>
          </a:prstGeom>
          <a:noFill/>
          <a:ln w="25400">
            <a:solidFill>
              <a:srgbClr val="0C70AC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/>
              <a:t>We remain financially healthy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28BA7CA-869E-8684-317D-F60407AEC9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2851" y="2313064"/>
            <a:ext cx="4584589" cy="2883658"/>
          </a:xfrm>
          <a:prstGeom prst="rect">
            <a:avLst/>
          </a:prstGeom>
        </p:spPr>
      </p:pic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A4589E1B-98BA-8AC8-E75D-CB634FC1A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647592" y="6492875"/>
            <a:ext cx="2743200" cy="365125"/>
          </a:xfrm>
        </p:spPr>
        <p:txBody>
          <a:bodyPr/>
          <a:lstStyle/>
          <a:p>
            <a:fld id="{DEAABB4B-B7FE-4F54-9EF3-4A934A90687F}" type="slidenum">
              <a:rPr lang="en-US" smtClean="0"/>
              <a:t>14</a:t>
            </a:fld>
            <a:r>
              <a:rPr lang="en-US" dirty="0"/>
              <a:t>/15</a:t>
            </a:r>
          </a:p>
        </p:txBody>
      </p:sp>
    </p:spTree>
    <p:extLst>
      <p:ext uri="{BB962C8B-B14F-4D97-AF65-F5344CB8AC3E}">
        <p14:creationId xmlns:p14="http://schemas.microsoft.com/office/powerpoint/2010/main" val="33147461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6A5542-6070-ECF2-D41F-0EDC814551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DFB7D-41C4-EBC4-8989-D1E5479396FA}"/>
              </a:ext>
            </a:extLst>
          </p:cNvPr>
          <p:cNvSpPr>
            <a:spLocks noGrp="1"/>
          </p:cNvSpPr>
          <p:nvPr/>
        </p:nvSpPr>
        <p:spPr>
          <a:xfrm>
            <a:off x="5013833" y="2585066"/>
            <a:ext cx="6881887" cy="99829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rgbClr val="0066A1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en-US" sz="3200" dirty="0">
                <a:solidFill>
                  <a:schemeClr val="bg1"/>
                </a:solidFill>
              </a:rPr>
              <a:t>Questions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24BD9F8-5A25-4D2B-F23B-C9BA91FBB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647592" y="6492875"/>
            <a:ext cx="2743200" cy="365125"/>
          </a:xfrm>
        </p:spPr>
        <p:txBody>
          <a:bodyPr/>
          <a:lstStyle/>
          <a:p>
            <a:fld id="{DEAABB4B-B7FE-4F54-9EF3-4A934A90687F}" type="slidenum">
              <a:rPr lang="en-US" smtClean="0"/>
              <a:t>15</a:t>
            </a:fld>
            <a:r>
              <a:rPr lang="en-US"/>
              <a:t>/15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702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56C37-952A-4E71-A30E-F4EE49D7A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E8A181-C08B-4BBB-89E0-676F6F44CF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8631" y="1197513"/>
            <a:ext cx="6597978" cy="4988243"/>
          </a:xfrm>
        </p:spPr>
        <p:txBody>
          <a:bodyPr/>
          <a:lstStyle/>
          <a:p>
            <a:r>
              <a:rPr lang="en-US" dirty="0"/>
              <a:t>Where we fit in the IEEE budget</a:t>
            </a:r>
          </a:p>
          <a:p>
            <a:r>
              <a:rPr lang="en-US" dirty="0"/>
              <a:t>AESS budget</a:t>
            </a:r>
          </a:p>
          <a:p>
            <a:r>
              <a:rPr lang="en-US" dirty="0"/>
              <a:t>Recent activities</a:t>
            </a:r>
          </a:p>
          <a:p>
            <a:pPr lvl="1"/>
            <a:r>
              <a:rPr lang="en-US" dirty="0"/>
              <a:t>Conference closeouts</a:t>
            </a:r>
          </a:p>
          <a:p>
            <a:pPr lvl="1"/>
            <a:r>
              <a:rPr lang="en-US" dirty="0"/>
              <a:t>Subscription pricing</a:t>
            </a:r>
          </a:p>
          <a:p>
            <a:pPr lvl="1"/>
            <a:r>
              <a:rPr lang="en-US" dirty="0"/>
              <a:t>Membership pricing</a:t>
            </a:r>
          </a:p>
          <a:p>
            <a:r>
              <a:rPr lang="en-US" dirty="0"/>
              <a:t>Authority levels for Initiatives</a:t>
            </a:r>
          </a:p>
          <a:p>
            <a:r>
              <a:rPr lang="en-US" dirty="0"/>
              <a:t>Summary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97A493EC-3C2F-758B-6F1C-9C5A10FA5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647592" y="6492875"/>
            <a:ext cx="2743200" cy="365125"/>
          </a:xfrm>
        </p:spPr>
        <p:txBody>
          <a:bodyPr/>
          <a:lstStyle/>
          <a:p>
            <a:fld id="{DEAABB4B-B7FE-4F54-9EF3-4A934A90687F}" type="slidenum">
              <a:rPr lang="en-US" smtClean="0"/>
              <a:t>2</a:t>
            </a:fld>
            <a:r>
              <a:rPr lang="en-US" dirty="0"/>
              <a:t>/15</a:t>
            </a:r>
          </a:p>
        </p:txBody>
      </p:sp>
    </p:spTree>
    <p:extLst>
      <p:ext uri="{BB962C8B-B14F-4D97-AF65-F5344CB8AC3E}">
        <p14:creationId xmlns:p14="http://schemas.microsoft.com/office/powerpoint/2010/main" val="1110864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49D1A-522B-4631-A24A-5A15BFC7E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AESS as a part of the </a:t>
            </a:r>
            <a:r>
              <a:rPr lang="en-US"/>
              <a:t>IEEE Budget (k$)</a:t>
            </a:r>
            <a:endParaRPr lang="en-US" dirty="0"/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9BB09B3-3F67-913C-8FF9-9919D63FA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647592" y="6492875"/>
            <a:ext cx="2743200" cy="365125"/>
          </a:xfrm>
        </p:spPr>
        <p:txBody>
          <a:bodyPr/>
          <a:lstStyle/>
          <a:p>
            <a:fld id="{DEAABB4B-B7FE-4F54-9EF3-4A934A90687F}" type="slidenum">
              <a:rPr lang="en-US" smtClean="0"/>
              <a:t>3</a:t>
            </a:fld>
            <a:r>
              <a:rPr lang="en-US" dirty="0"/>
              <a:t>/15</a:t>
            </a:r>
          </a:p>
        </p:txBody>
      </p:sp>
      <p:pic>
        <p:nvPicPr>
          <p:cNvPr id="257" name="Picture 256">
            <a:extLst>
              <a:ext uri="{FF2B5EF4-FFF2-40B4-BE49-F238E27FC236}">
                <a16:creationId xmlns:a16="http://schemas.microsoft.com/office/drawing/2014/main" id="{CABF5BFE-A117-7EAA-5824-1F37B7594F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899" y="951979"/>
            <a:ext cx="11552808" cy="4482734"/>
          </a:xfrm>
          <a:prstGeom prst="rect">
            <a:avLst/>
          </a:prstGeom>
        </p:spPr>
      </p:pic>
      <p:sp>
        <p:nvSpPr>
          <p:cNvPr id="259" name="TextBox 258">
            <a:extLst>
              <a:ext uri="{FF2B5EF4-FFF2-40B4-BE49-F238E27FC236}">
                <a16:creationId xmlns:a16="http://schemas.microsoft.com/office/drawing/2014/main" id="{B84E7F0E-05E1-1C37-A2E2-6D31368CE559}"/>
              </a:ext>
            </a:extLst>
          </p:cNvPr>
          <p:cNvSpPr txBox="1"/>
          <p:nvPr/>
        </p:nvSpPr>
        <p:spPr>
          <a:xfrm>
            <a:off x="465992" y="5669559"/>
            <a:ext cx="10401300" cy="461665"/>
          </a:xfrm>
          <a:prstGeom prst="rect">
            <a:avLst/>
          </a:prstGeom>
          <a:noFill/>
          <a:ln w="38100">
            <a:solidFill>
              <a:srgbClr val="0C70A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Shows the relative size of the AESS budget - We are not the biggest, but we are big</a:t>
            </a:r>
          </a:p>
        </p:txBody>
      </p:sp>
    </p:spTree>
    <p:extLst>
      <p:ext uri="{BB962C8B-B14F-4D97-AF65-F5344CB8AC3E}">
        <p14:creationId xmlns:p14="http://schemas.microsoft.com/office/powerpoint/2010/main" val="2285768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4"/>
          <p:cNvSpPr txBox="1">
            <a:spLocks noGrp="1"/>
          </p:cNvSpPr>
          <p:nvPr>
            <p:ph type="title"/>
          </p:nvPr>
        </p:nvSpPr>
        <p:spPr>
          <a:xfrm>
            <a:off x="268224" y="0"/>
            <a:ext cx="11360800" cy="1228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75275"/>
              <a:buNone/>
            </a:pPr>
            <a:r>
              <a:rPr lang="en-US" sz="4133" b="1" dirty="0">
                <a:solidFill>
                  <a:schemeClr val="bg1"/>
                </a:solidFill>
              </a:rPr>
              <a:t>IEEE Technical Activities Trends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1733" dirty="0">
                <a:solidFill>
                  <a:schemeClr val="bg1"/>
                </a:solidFill>
              </a:rPr>
              <a:t>TA &amp; S/C Excluding Market Fluctuation</a:t>
            </a:r>
            <a:br>
              <a:rPr lang="en-US" dirty="0">
                <a:solidFill>
                  <a:schemeClr val="bg1"/>
                </a:solidFill>
              </a:rPr>
            </a:br>
            <a:endParaRPr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89F8EE-EE0F-ECF3-5F76-F17B8B78737E}"/>
              </a:ext>
            </a:extLst>
          </p:cNvPr>
          <p:cNvSpPr txBox="1"/>
          <p:nvPr/>
        </p:nvSpPr>
        <p:spPr>
          <a:xfrm>
            <a:off x="949568" y="5631504"/>
            <a:ext cx="7206075" cy="1015663"/>
          </a:xfrm>
          <a:prstGeom prst="rect">
            <a:avLst/>
          </a:prstGeom>
          <a:noFill/>
          <a:ln w="28575">
            <a:solidFill>
              <a:srgbClr val="0C70AC"/>
            </a:solidFill>
          </a:ln>
        </p:spPr>
        <p:txBody>
          <a:bodyPr wrap="non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dirty="0"/>
              <a:t>Revenues saturating, expenses climbing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dirty="0"/>
              <a:t>The shape of the revenue vs expenses curve concerning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dirty="0"/>
              <a:t>Society travel! – not the primary contributor but bears watching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CE03591-EDE8-3D3F-159B-025D13815AE5}"/>
              </a:ext>
            </a:extLst>
          </p:cNvPr>
          <p:cNvGrpSpPr/>
          <p:nvPr/>
        </p:nvGrpSpPr>
        <p:grpSpPr>
          <a:xfrm>
            <a:off x="78705" y="1094740"/>
            <a:ext cx="11845071" cy="4644744"/>
            <a:chOff x="78705" y="1094740"/>
            <a:chExt cx="11845071" cy="4644744"/>
          </a:xfrm>
        </p:grpSpPr>
        <p:graphicFrame>
          <p:nvGraphicFramePr>
            <p:cNvPr id="237" name="Google Shape;237;p4"/>
            <p:cNvGraphicFramePr/>
            <p:nvPr>
              <p:extLst>
                <p:ext uri="{D42A27DB-BD31-4B8C-83A1-F6EECF244321}">
                  <p14:modId xmlns:p14="http://schemas.microsoft.com/office/powerpoint/2010/main" val="610910282"/>
                </p:ext>
              </p:extLst>
            </p:nvPr>
          </p:nvGraphicFramePr>
          <p:xfrm>
            <a:off x="152400" y="1094740"/>
            <a:ext cx="11771376" cy="464474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8FF8D61E-A163-E1FF-9347-E80C7C3F0C3F}"/>
                </a:ext>
              </a:extLst>
            </p:cNvPr>
            <p:cNvSpPr txBox="1"/>
            <p:nvPr/>
          </p:nvSpPr>
          <p:spPr>
            <a:xfrm>
              <a:off x="78705" y="1118516"/>
              <a:ext cx="26321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$</a:t>
              </a:r>
            </a:p>
          </p:txBody>
        </p:sp>
      </p:grp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78A60E4C-AE1D-0DF4-7684-3AAEAC61B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4159" y="6492875"/>
            <a:ext cx="2743200" cy="365125"/>
          </a:xfrm>
        </p:spPr>
        <p:txBody>
          <a:bodyPr>
            <a:normAutofit fontScale="77500" lnSpcReduction="20000"/>
          </a:bodyPr>
          <a:lstStyle/>
          <a:p>
            <a:fld id="{DEAABB4B-B7FE-4F54-9EF3-4A934A90687F}" type="slidenum">
              <a:rPr lang="en-US" sz="1800">
                <a:solidFill>
                  <a:srgbClr val="0C70AC"/>
                </a:solidFill>
                <a:latin typeface="+mn-lt"/>
                <a:ea typeface="+mn-ea"/>
                <a:cs typeface="+mn-cs"/>
              </a:rPr>
              <a:pPr/>
              <a:t>4</a:t>
            </a:fld>
            <a:r>
              <a:rPr lang="en-US" sz="1800" dirty="0">
                <a:solidFill>
                  <a:srgbClr val="0C70AC"/>
                </a:solidFill>
                <a:latin typeface="+mn-lt"/>
                <a:ea typeface="+mn-ea"/>
                <a:cs typeface="+mn-cs"/>
              </a:rPr>
              <a:t>/15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1500F05-A4D3-D24D-CDDD-DCEE47EAC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200" y="54288"/>
            <a:ext cx="11360800" cy="763600"/>
          </a:xfrm>
        </p:spPr>
        <p:txBody>
          <a:bodyPr>
            <a:normAutofit/>
          </a:bodyPr>
          <a:lstStyle/>
          <a:p>
            <a:r>
              <a:rPr lang="en-US" sz="3400" b="1" dirty="0">
                <a:solidFill>
                  <a:schemeClr val="bg1"/>
                </a:solidFill>
                <a:latin typeface="+mn-lt"/>
              </a:rPr>
              <a:t>AESS Budget Over 5 Years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BDA8BF-0ECC-CB36-5A85-ADE345D1FB23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algn="ctr"/>
            <a:r>
              <a:rPr lang="en-US" dirty="0"/>
              <a:t>AESS 5-Year View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C6908EF-9377-AB06-901B-6B7964911968}"/>
              </a:ext>
            </a:extLst>
          </p:cNvPr>
          <p:cNvSpPr txBox="1"/>
          <p:nvPr/>
        </p:nvSpPr>
        <p:spPr>
          <a:xfrm>
            <a:off x="365809" y="4009664"/>
            <a:ext cx="1057642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Notes on Net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FY22 had COVID influences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FY25 moved overhead budget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/>
              <a:t>“Overhead expense accounts were not budgeted for and will not appear in the forecast”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5B64861-23D9-5A85-09C3-4A2523382A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912" y="1901472"/>
            <a:ext cx="11260899" cy="1828800"/>
          </a:xfrm>
          <a:prstGeom prst="rect">
            <a:avLst/>
          </a:prstGeom>
        </p:spPr>
      </p:pic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E1DB8878-9505-8307-9719-A28F35658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647592" y="6492875"/>
            <a:ext cx="2743200" cy="365125"/>
          </a:xfr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 fontScale="77500" lnSpcReduction="20000"/>
          </a:bodyPr>
          <a:lstStyle/>
          <a:p>
            <a:fld id="{DEAABB4B-B7FE-4F54-9EF3-4A934A90687F}" type="slidenum">
              <a:rPr lang="en-US" sz="1800">
                <a:solidFill>
                  <a:srgbClr val="0C70AC"/>
                </a:solidFill>
                <a:latin typeface="+mn-lt"/>
                <a:ea typeface="+mn-ea"/>
                <a:cs typeface="+mn-cs"/>
              </a:rPr>
              <a:pPr/>
              <a:t>5</a:t>
            </a:fld>
            <a:r>
              <a:rPr lang="en-US" sz="1800" dirty="0">
                <a:solidFill>
                  <a:srgbClr val="0C70AC"/>
                </a:solidFill>
                <a:latin typeface="+mn-lt"/>
                <a:ea typeface="+mn-ea"/>
                <a:cs typeface="+mn-cs"/>
              </a:rPr>
              <a:t>/15</a:t>
            </a:r>
          </a:p>
        </p:txBody>
      </p:sp>
    </p:spTree>
    <p:extLst>
      <p:ext uri="{BB962C8B-B14F-4D97-AF65-F5344CB8AC3E}">
        <p14:creationId xmlns:p14="http://schemas.microsoft.com/office/powerpoint/2010/main" val="89484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548BB-7D7C-48BB-9006-7A333BC25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AESS Budget (2025 – 2026) by Cost Centers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122FCCE-5808-4920-443C-B25A7CCDC0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3087" y="1053096"/>
            <a:ext cx="8285826" cy="5231202"/>
          </a:xfrm>
          <a:prstGeom prst="rect">
            <a:avLst/>
          </a:prstGeom>
        </p:spPr>
      </p:pic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6806DD9E-33C0-5C75-DF44-B3487831D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647592" y="6492875"/>
            <a:ext cx="2743200" cy="365125"/>
          </a:xfrm>
        </p:spPr>
        <p:txBody>
          <a:bodyPr/>
          <a:lstStyle/>
          <a:p>
            <a:fld id="{DEAABB4B-B7FE-4F54-9EF3-4A934A90687F}" type="slidenum">
              <a:rPr lang="en-US" smtClean="0"/>
              <a:t>6</a:t>
            </a:fld>
            <a:r>
              <a:rPr lang="en-US" dirty="0"/>
              <a:t>/15</a:t>
            </a:r>
          </a:p>
        </p:txBody>
      </p:sp>
    </p:spTree>
    <p:extLst>
      <p:ext uri="{BB962C8B-B14F-4D97-AF65-F5344CB8AC3E}">
        <p14:creationId xmlns:p14="http://schemas.microsoft.com/office/powerpoint/2010/main" val="12886138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41278FB-0CFA-3428-29F5-F0EB0A15E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467" y="0"/>
            <a:ext cx="11360800" cy="763600"/>
          </a:xfrm>
        </p:spPr>
        <p:txBody>
          <a:bodyPr>
            <a:normAutofit/>
          </a:bodyPr>
          <a:lstStyle/>
          <a:p>
            <a:r>
              <a:rPr lang="en-US" sz="3400" b="1" dirty="0">
                <a:solidFill>
                  <a:schemeClr val="bg1"/>
                </a:solidFill>
                <a:latin typeface="+mn-lt"/>
              </a:rPr>
              <a:t>AESS Budget 2026 by Products and Cost Centers (k$)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1129B3-0303-D4E4-E499-E51CEE35FD4C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260867" y="928782"/>
            <a:ext cx="11362400" cy="524800"/>
          </a:xfrm>
        </p:spPr>
        <p:txBody>
          <a:bodyPr/>
          <a:lstStyle/>
          <a:p>
            <a:pPr algn="ctr"/>
            <a:r>
              <a:rPr lang="en-US" b="0" dirty="0"/>
              <a:t>2026 Budget by Products and Cost Centers (k$)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6E952FB-010A-12EA-16FA-24FE0D1B54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609" y="1590418"/>
            <a:ext cx="10728782" cy="4170302"/>
          </a:xfrm>
          <a:prstGeom prst="rect">
            <a:avLst/>
          </a:prstGeom>
        </p:spPr>
      </p:pic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E6133166-0F2B-7CA6-5810-132FE92F0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647592" y="6492875"/>
            <a:ext cx="2743200" cy="365125"/>
          </a:xfrm>
        </p:spPr>
        <p:txBody>
          <a:bodyPr>
            <a:normAutofit fontScale="77500" lnSpcReduction="20000"/>
          </a:bodyPr>
          <a:lstStyle/>
          <a:p>
            <a:fld id="{DEAABB4B-B7FE-4F54-9EF3-4A934A90687F}" type="slidenum">
              <a:rPr lang="en-US" sz="1800">
                <a:solidFill>
                  <a:srgbClr val="0C70AC"/>
                </a:solidFill>
                <a:latin typeface="+mn-lt"/>
                <a:ea typeface="+mn-ea"/>
                <a:cs typeface="+mn-cs"/>
              </a:rPr>
              <a:pPr/>
              <a:t>7</a:t>
            </a:fld>
            <a:r>
              <a:rPr lang="en-US" sz="1800" dirty="0">
                <a:solidFill>
                  <a:srgbClr val="0C70AC"/>
                </a:solidFill>
                <a:latin typeface="+mn-lt"/>
                <a:ea typeface="+mn-ea"/>
                <a:cs typeface="+mn-cs"/>
              </a:rPr>
              <a:t>/15</a:t>
            </a:r>
          </a:p>
        </p:txBody>
      </p:sp>
    </p:spTree>
    <p:extLst>
      <p:ext uri="{BB962C8B-B14F-4D97-AF65-F5344CB8AC3E}">
        <p14:creationId xmlns:p14="http://schemas.microsoft.com/office/powerpoint/2010/main" val="31815017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E75E45B-C2AB-438F-9658-1FE94BBEA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2025 Conference Closeouts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E9F2A80-E562-2DC8-91E7-FCB24DF6AA1A}"/>
              </a:ext>
            </a:extLst>
          </p:cNvPr>
          <p:cNvSpPr txBox="1"/>
          <p:nvPr/>
        </p:nvSpPr>
        <p:spPr>
          <a:xfrm>
            <a:off x="440735" y="5674919"/>
            <a:ext cx="31877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Green = Closed</a:t>
            </a:r>
          </a:p>
          <a:p>
            <a:r>
              <a:rPr lang="en-US" dirty="0"/>
              <a:t>Yellow = Due</a:t>
            </a:r>
          </a:p>
          <a:p>
            <a:r>
              <a:rPr lang="en-US" dirty="0"/>
              <a:t>No Highlight = On Track to Close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9D007FC-62FA-E9FD-9951-3C7EB3B435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595" y="1152144"/>
            <a:ext cx="11445474" cy="4425696"/>
          </a:xfrm>
          <a:prstGeom prst="rect">
            <a:avLst/>
          </a:prstGeom>
        </p:spPr>
      </p:pic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987815CC-D50F-0014-6C22-C18E09ED5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647592" y="6492875"/>
            <a:ext cx="2743200" cy="365125"/>
          </a:xfrm>
        </p:spPr>
        <p:txBody>
          <a:bodyPr/>
          <a:lstStyle/>
          <a:p>
            <a:fld id="{DEAABB4B-B7FE-4F54-9EF3-4A934A90687F}" type="slidenum">
              <a:rPr lang="en-US" smtClean="0"/>
              <a:t>8</a:t>
            </a:fld>
            <a:r>
              <a:rPr lang="en-US" dirty="0"/>
              <a:t>/15</a:t>
            </a:r>
          </a:p>
        </p:txBody>
      </p:sp>
    </p:spTree>
    <p:extLst>
      <p:ext uri="{BB962C8B-B14F-4D97-AF65-F5344CB8AC3E}">
        <p14:creationId xmlns:p14="http://schemas.microsoft.com/office/powerpoint/2010/main" val="29838018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A046220-DB30-22E1-557D-6B60123CF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2026 Conferences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9EDCA31-0FB2-A9A4-C1AC-E06586105A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495" y="861135"/>
            <a:ext cx="10129422" cy="5362114"/>
          </a:xfrm>
          <a:prstGeom prst="rect">
            <a:avLst/>
          </a:prstGeom>
        </p:spPr>
      </p:pic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9231376B-AA2A-FB4C-9B66-5A4A2112E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647592" y="6492875"/>
            <a:ext cx="2743200" cy="365125"/>
          </a:xfrm>
        </p:spPr>
        <p:txBody>
          <a:bodyPr/>
          <a:lstStyle/>
          <a:p>
            <a:fld id="{DEAABB4B-B7FE-4F54-9EF3-4A934A90687F}" type="slidenum">
              <a:rPr lang="en-US" smtClean="0"/>
              <a:t>9</a:t>
            </a:fld>
            <a:r>
              <a:rPr lang="en-US" dirty="0"/>
              <a:t>/15</a:t>
            </a:r>
          </a:p>
        </p:txBody>
      </p:sp>
    </p:spTree>
    <p:extLst>
      <p:ext uri="{BB962C8B-B14F-4D97-AF65-F5344CB8AC3E}">
        <p14:creationId xmlns:p14="http://schemas.microsoft.com/office/powerpoint/2010/main" val="18402797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Metadata/LabelInfo.xml><?xml version="1.0" encoding="utf-8"?>
<clbl:labelList xmlns:clbl="http://schemas.microsoft.com/office/2020/mipLabelMetadata">
  <clbl:label id="{37adc8ff-f4a3-4a14-9c0d-84b4985de0d2}" enabled="1" method="Privileged" siteId="{8331b18d-2d87-48ef-a35f-ac8818ebf9b4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25849</TotalTime>
  <Words>419</Words>
  <Application>Microsoft Office PowerPoint</Application>
  <PresentationFormat>Widescreen</PresentationFormat>
  <Paragraphs>89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7" baseType="lpstr">
      <vt:lpstr>Arial</vt:lpstr>
      <vt:lpstr>Calibri</vt:lpstr>
      <vt:lpstr>Courier New</vt:lpstr>
      <vt:lpstr>LucidaGrande</vt:lpstr>
      <vt:lpstr>Merriweather Sans</vt:lpstr>
      <vt:lpstr>Noto Sans Symbols</vt:lpstr>
      <vt:lpstr>Open Sans</vt:lpstr>
      <vt:lpstr>Open Sans ExtraBold</vt:lpstr>
      <vt:lpstr>Open Sans SemiBold</vt:lpstr>
      <vt:lpstr>Times New Roman</vt:lpstr>
      <vt:lpstr>Wingdings</vt:lpstr>
      <vt:lpstr>Office Theme</vt:lpstr>
      <vt:lpstr>PowerPoint Presentation</vt:lpstr>
      <vt:lpstr>Topics</vt:lpstr>
      <vt:lpstr>AESS as a part of the IEEE Budget (k$)</vt:lpstr>
      <vt:lpstr>IEEE Technical Activities Trends TA &amp; S/C Excluding Market Fluctuation </vt:lpstr>
      <vt:lpstr>AESS Budget Over 5 Years</vt:lpstr>
      <vt:lpstr>AESS Budget (2025 – 2026) by Cost Centers</vt:lpstr>
      <vt:lpstr>AESS Budget 2026 by Products and Cost Centers (k$)</vt:lpstr>
      <vt:lpstr>2025 Conference Closeouts</vt:lpstr>
      <vt:lpstr>2026 Conferences</vt:lpstr>
      <vt:lpstr>Revenue Sources: 2000 vs 2025 (IEEE)</vt:lpstr>
      <vt:lpstr>Subscription Prices</vt:lpstr>
      <vt:lpstr>2027 Society Memberships</vt:lpstr>
      <vt:lpstr>Innovation Spending Authority - Strategic Initiatives &amp; Public Imperative Activities (PIA)</vt:lpstr>
      <vt:lpstr>Summary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Hough,Mackenzie C</dc:creator>
  <cp:lastModifiedBy>BUTLER, STEVEN F CTR USAF AFMC AFLCMC/EBAS</cp:lastModifiedBy>
  <cp:revision>160</cp:revision>
  <cp:lastPrinted>2026-05-06T17:50:40Z</cp:lastPrinted>
  <dcterms:created xsi:type="dcterms:W3CDTF">2020-06-23T20:53:44Z</dcterms:created>
  <dcterms:modified xsi:type="dcterms:W3CDTF">2026-05-07T20:21:53Z</dcterms:modified>
</cp:coreProperties>
</file>