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471" r:id="rId3"/>
    <p:sldId id="472" r:id="rId4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00"/>
    <a:srgbClr val="FFFFFF"/>
    <a:srgbClr val="0C7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3" autoAdjust="0"/>
    <p:restoredTop sz="96197" autoAdjust="0"/>
  </p:normalViewPr>
  <p:slideViewPr>
    <p:cSldViewPr snapToGrid="0">
      <p:cViewPr varScale="1">
        <p:scale>
          <a:sx n="100" d="100"/>
          <a:sy n="100" d="100"/>
        </p:scale>
        <p:origin x="6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-7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Greco" userId="f4460939-2d33-4e2c-be21-6116cdcc3f11" providerId="ADAL" clId="{69FB5213-6D8D-448C-9247-768966B1125B}"/>
    <pc:docChg chg="custSel addSld delSld modSld">
      <pc:chgData name="Maria Greco" userId="f4460939-2d33-4e2c-be21-6116cdcc3f11" providerId="ADAL" clId="{69FB5213-6D8D-448C-9247-768966B1125B}" dt="2026-05-14T20:43:16.013" v="408" actId="20577"/>
      <pc:docMkLst>
        <pc:docMk/>
      </pc:docMkLst>
      <pc:sldChg chg="modSp mod">
        <pc:chgData name="Maria Greco" userId="f4460939-2d33-4e2c-be21-6116cdcc3f11" providerId="ADAL" clId="{69FB5213-6D8D-448C-9247-768966B1125B}" dt="2026-05-14T20:43:16.013" v="408" actId="20577"/>
        <pc:sldMkLst>
          <pc:docMk/>
          <pc:sldMk cId="2605045607" sldId="262"/>
        </pc:sldMkLst>
        <pc:spChg chg="mod">
          <ac:chgData name="Maria Greco" userId="f4460939-2d33-4e2c-be21-6116cdcc3f11" providerId="ADAL" clId="{69FB5213-6D8D-448C-9247-768966B1125B}" dt="2026-05-14T20:43:16.013" v="408" actId="20577"/>
          <ac:spMkLst>
            <pc:docMk/>
            <pc:sldMk cId="2605045607" sldId="262"/>
            <ac:spMk id="3" creationId="{7E1FB642-C925-470D-A2D9-02A0B8114332}"/>
          </ac:spMkLst>
        </pc:spChg>
      </pc:sldChg>
      <pc:sldChg chg="del">
        <pc:chgData name="Maria Greco" userId="f4460939-2d33-4e2c-be21-6116cdcc3f11" providerId="ADAL" clId="{69FB5213-6D8D-448C-9247-768966B1125B}" dt="2026-05-14T20:33:13.651" v="32" actId="47"/>
        <pc:sldMkLst>
          <pc:docMk/>
          <pc:sldMk cId="2222258767" sldId="463"/>
        </pc:sldMkLst>
      </pc:sldChg>
      <pc:sldChg chg="del">
        <pc:chgData name="Maria Greco" userId="f4460939-2d33-4e2c-be21-6116cdcc3f11" providerId="ADAL" clId="{69FB5213-6D8D-448C-9247-768966B1125B}" dt="2026-05-14T20:33:30.382" v="45" actId="47"/>
        <pc:sldMkLst>
          <pc:docMk/>
          <pc:sldMk cId="3682229295" sldId="464"/>
        </pc:sldMkLst>
      </pc:sldChg>
      <pc:sldChg chg="del">
        <pc:chgData name="Maria Greco" userId="f4460939-2d33-4e2c-be21-6116cdcc3f11" providerId="ADAL" clId="{69FB5213-6D8D-448C-9247-768966B1125B}" dt="2026-05-14T20:33:17.791" v="36" actId="47"/>
        <pc:sldMkLst>
          <pc:docMk/>
          <pc:sldMk cId="1793859308" sldId="465"/>
        </pc:sldMkLst>
      </pc:sldChg>
      <pc:sldChg chg="addSp delSp modSp mod">
        <pc:chgData name="Maria Greco" userId="f4460939-2d33-4e2c-be21-6116cdcc3f11" providerId="ADAL" clId="{69FB5213-6D8D-448C-9247-768966B1125B}" dt="2026-05-14T20:43:00.300" v="407" actId="20577"/>
        <pc:sldMkLst>
          <pc:docMk/>
          <pc:sldMk cId="2558302433" sldId="471"/>
        </pc:sldMkLst>
        <pc:spChg chg="del">
          <ac:chgData name="Maria Greco" userId="f4460939-2d33-4e2c-be21-6116cdcc3f11" providerId="ADAL" clId="{69FB5213-6D8D-448C-9247-768966B1125B}" dt="2026-05-14T20:36:13.742" v="164" actId="478"/>
          <ac:spMkLst>
            <pc:docMk/>
            <pc:sldMk cId="2558302433" sldId="471"/>
            <ac:spMk id="2" creationId="{ACD21935-8B9B-E61A-E7DE-02AEE9A805A8}"/>
          </ac:spMkLst>
        </pc:spChg>
        <pc:spChg chg="mod">
          <ac:chgData name="Maria Greco" userId="f4460939-2d33-4e2c-be21-6116cdcc3f11" providerId="ADAL" clId="{69FB5213-6D8D-448C-9247-768966B1125B}" dt="2026-05-14T20:33:48.120" v="59" actId="20577"/>
          <ac:spMkLst>
            <pc:docMk/>
            <pc:sldMk cId="2558302433" sldId="471"/>
            <ac:spMk id="3" creationId="{23CE351F-6092-17A5-0DAD-9517FF5B6DE9}"/>
          </ac:spMkLst>
        </pc:spChg>
        <pc:spChg chg="mod">
          <ac:chgData name="Maria Greco" userId="f4460939-2d33-4e2c-be21-6116cdcc3f11" providerId="ADAL" clId="{69FB5213-6D8D-448C-9247-768966B1125B}" dt="2026-05-14T20:43:00.300" v="407" actId="20577"/>
          <ac:spMkLst>
            <pc:docMk/>
            <pc:sldMk cId="2558302433" sldId="471"/>
            <ac:spMk id="5" creationId="{2DDB32D5-93C5-8653-DAA8-A054F13ECD0C}"/>
          </ac:spMkLst>
        </pc:spChg>
        <pc:spChg chg="add mod">
          <ac:chgData name="Maria Greco" userId="f4460939-2d33-4e2c-be21-6116cdcc3f11" providerId="ADAL" clId="{69FB5213-6D8D-448C-9247-768966B1125B}" dt="2026-05-14T20:41:55.262" v="350" actId="1076"/>
          <ac:spMkLst>
            <pc:docMk/>
            <pc:sldMk cId="2558302433" sldId="471"/>
            <ac:spMk id="6" creationId="{C9BF857D-F482-4DF5-A16D-163865789028}"/>
          </ac:spMkLst>
        </pc:spChg>
        <pc:graphicFrameChg chg="add del mod">
          <ac:chgData name="Maria Greco" userId="f4460939-2d33-4e2c-be21-6116cdcc3f11" providerId="ADAL" clId="{69FB5213-6D8D-448C-9247-768966B1125B}" dt="2026-05-14T20:38:45.549" v="237" actId="478"/>
          <ac:graphicFrameMkLst>
            <pc:docMk/>
            <pc:sldMk cId="2558302433" sldId="471"/>
            <ac:graphicFrameMk id="7" creationId="{7C861F9F-FC09-441E-93C2-0345F65B01DC}"/>
          </ac:graphicFrameMkLst>
        </pc:graphicFrameChg>
      </pc:sldChg>
      <pc:sldChg chg="addSp delSp modSp add mod">
        <pc:chgData name="Maria Greco" userId="f4460939-2d33-4e2c-be21-6116cdcc3f11" providerId="ADAL" clId="{69FB5213-6D8D-448C-9247-768966B1125B}" dt="2026-05-14T20:41:00.021" v="349" actId="1076"/>
        <pc:sldMkLst>
          <pc:docMk/>
          <pc:sldMk cId="3183528336" sldId="472"/>
        </pc:sldMkLst>
        <pc:spChg chg="mod">
          <ac:chgData name="Maria Greco" userId="f4460939-2d33-4e2c-be21-6116cdcc3f11" providerId="ADAL" clId="{69FB5213-6D8D-448C-9247-768966B1125B}" dt="2026-05-14T20:38:58.916" v="244" actId="20577"/>
          <ac:spMkLst>
            <pc:docMk/>
            <pc:sldMk cId="3183528336" sldId="472"/>
            <ac:spMk id="3" creationId="{23CE351F-6092-17A5-0DAD-9517FF5B6DE9}"/>
          </ac:spMkLst>
        </pc:spChg>
        <pc:spChg chg="del">
          <ac:chgData name="Maria Greco" userId="f4460939-2d33-4e2c-be21-6116cdcc3f11" providerId="ADAL" clId="{69FB5213-6D8D-448C-9247-768966B1125B}" dt="2026-05-14T20:38:50.496" v="238" actId="478"/>
          <ac:spMkLst>
            <pc:docMk/>
            <pc:sldMk cId="3183528336" sldId="472"/>
            <ac:spMk id="5" creationId="{2DDB32D5-93C5-8653-DAA8-A054F13ECD0C}"/>
          </ac:spMkLst>
        </pc:spChg>
        <pc:spChg chg="del">
          <ac:chgData name="Maria Greco" userId="f4460939-2d33-4e2c-be21-6116cdcc3f11" providerId="ADAL" clId="{69FB5213-6D8D-448C-9247-768966B1125B}" dt="2026-05-14T20:38:55.769" v="239" actId="478"/>
          <ac:spMkLst>
            <pc:docMk/>
            <pc:sldMk cId="3183528336" sldId="472"/>
            <ac:spMk id="6" creationId="{C9BF857D-F482-4DF5-A16D-163865789028}"/>
          </ac:spMkLst>
        </pc:spChg>
        <pc:spChg chg="add mod">
          <ac:chgData name="Maria Greco" userId="f4460939-2d33-4e2c-be21-6116cdcc3f11" providerId="ADAL" clId="{69FB5213-6D8D-448C-9247-768966B1125B}" dt="2026-05-14T20:39:58.228" v="320" actId="1076"/>
          <ac:spMkLst>
            <pc:docMk/>
            <pc:sldMk cId="3183528336" sldId="472"/>
            <ac:spMk id="8" creationId="{9053C479-5656-408C-B310-09B8BF9F96FC}"/>
          </ac:spMkLst>
        </pc:spChg>
        <pc:graphicFrameChg chg="mod modGraphic">
          <ac:chgData name="Maria Greco" userId="f4460939-2d33-4e2c-be21-6116cdcc3f11" providerId="ADAL" clId="{69FB5213-6D8D-448C-9247-768966B1125B}" dt="2026-05-14T20:41:00.021" v="349" actId="1076"/>
          <ac:graphicFrameMkLst>
            <pc:docMk/>
            <pc:sldMk cId="3183528336" sldId="472"/>
            <ac:graphicFrameMk id="7" creationId="{7C861F9F-FC09-441E-93C2-0345F65B01DC}"/>
          </ac:graphicFrameMkLst>
        </pc:graphicFrameChg>
      </pc:sldChg>
      <pc:sldChg chg="del">
        <pc:chgData name="Maria Greco" userId="f4460939-2d33-4e2c-be21-6116cdcc3f11" providerId="ADAL" clId="{69FB5213-6D8D-448C-9247-768966B1125B}" dt="2026-05-14T20:33:24.520" v="40" actId="47"/>
        <pc:sldMkLst>
          <pc:docMk/>
          <pc:sldMk cId="3532265959" sldId="473"/>
        </pc:sldMkLst>
      </pc:sldChg>
      <pc:sldChg chg="del">
        <pc:chgData name="Maria Greco" userId="f4460939-2d33-4e2c-be21-6116cdcc3f11" providerId="ADAL" clId="{69FB5213-6D8D-448C-9247-768966B1125B}" dt="2026-05-14T20:33:15.967" v="34" actId="47"/>
        <pc:sldMkLst>
          <pc:docMk/>
          <pc:sldMk cId="1743262669" sldId="474"/>
        </pc:sldMkLst>
      </pc:sldChg>
      <pc:sldChg chg="del">
        <pc:chgData name="Maria Greco" userId="f4460939-2d33-4e2c-be21-6116cdcc3f11" providerId="ADAL" clId="{69FB5213-6D8D-448C-9247-768966B1125B}" dt="2026-05-14T20:33:16.863" v="35" actId="47"/>
        <pc:sldMkLst>
          <pc:docMk/>
          <pc:sldMk cId="3079866500" sldId="475"/>
        </pc:sldMkLst>
      </pc:sldChg>
      <pc:sldChg chg="del">
        <pc:chgData name="Maria Greco" userId="f4460939-2d33-4e2c-be21-6116cdcc3f11" providerId="ADAL" clId="{69FB5213-6D8D-448C-9247-768966B1125B}" dt="2026-05-14T20:33:19.492" v="37" actId="47"/>
        <pc:sldMkLst>
          <pc:docMk/>
          <pc:sldMk cId="3661869817" sldId="484"/>
        </pc:sldMkLst>
      </pc:sldChg>
      <pc:sldChg chg="del">
        <pc:chgData name="Maria Greco" userId="f4460939-2d33-4e2c-be21-6116cdcc3f11" providerId="ADAL" clId="{69FB5213-6D8D-448C-9247-768966B1125B}" dt="2026-05-14T20:33:22.911" v="39" actId="47"/>
        <pc:sldMkLst>
          <pc:docMk/>
          <pc:sldMk cId="2916170802" sldId="485"/>
        </pc:sldMkLst>
      </pc:sldChg>
      <pc:sldChg chg="del">
        <pc:chgData name="Maria Greco" userId="f4460939-2d33-4e2c-be21-6116cdcc3f11" providerId="ADAL" clId="{69FB5213-6D8D-448C-9247-768966B1125B}" dt="2026-05-14T20:33:32.484" v="46" actId="47"/>
        <pc:sldMkLst>
          <pc:docMk/>
          <pc:sldMk cId="1546393949" sldId="494"/>
        </pc:sldMkLst>
      </pc:sldChg>
      <pc:sldChg chg="del">
        <pc:chgData name="Maria Greco" userId="f4460939-2d33-4e2c-be21-6116cdcc3f11" providerId="ADAL" clId="{69FB5213-6D8D-448C-9247-768966B1125B}" dt="2026-05-14T20:33:14.954" v="33" actId="47"/>
        <pc:sldMkLst>
          <pc:docMk/>
          <pc:sldMk cId="2545329857" sldId="495"/>
        </pc:sldMkLst>
      </pc:sldChg>
      <pc:sldChg chg="del">
        <pc:chgData name="Maria Greco" userId="f4460939-2d33-4e2c-be21-6116cdcc3f11" providerId="ADAL" clId="{69FB5213-6D8D-448C-9247-768966B1125B}" dt="2026-05-14T20:33:25.554" v="41" actId="47"/>
        <pc:sldMkLst>
          <pc:docMk/>
          <pc:sldMk cId="1308848748" sldId="499"/>
        </pc:sldMkLst>
      </pc:sldChg>
      <pc:sldChg chg="del">
        <pc:chgData name="Maria Greco" userId="f4460939-2d33-4e2c-be21-6116cdcc3f11" providerId="ADAL" clId="{69FB5213-6D8D-448C-9247-768966B1125B}" dt="2026-05-14T20:33:26.600" v="42" actId="47"/>
        <pc:sldMkLst>
          <pc:docMk/>
          <pc:sldMk cId="1657157014" sldId="500"/>
        </pc:sldMkLst>
      </pc:sldChg>
      <pc:sldChg chg="del">
        <pc:chgData name="Maria Greco" userId="f4460939-2d33-4e2c-be21-6116cdcc3f11" providerId="ADAL" clId="{69FB5213-6D8D-448C-9247-768966B1125B}" dt="2026-05-14T20:33:29.060" v="44" actId="47"/>
        <pc:sldMkLst>
          <pc:docMk/>
          <pc:sldMk cId="1814426547" sldId="501"/>
        </pc:sldMkLst>
      </pc:sldChg>
      <pc:sldChg chg="del">
        <pc:chgData name="Maria Greco" userId="f4460939-2d33-4e2c-be21-6116cdcc3f11" providerId="ADAL" clId="{69FB5213-6D8D-448C-9247-768966B1125B}" dt="2026-05-14T20:33:27.457" v="43" actId="47"/>
        <pc:sldMkLst>
          <pc:docMk/>
          <pc:sldMk cId="3972086759" sldId="502"/>
        </pc:sldMkLst>
      </pc:sldChg>
      <pc:sldChg chg="del">
        <pc:chgData name="Maria Greco" userId="f4460939-2d33-4e2c-be21-6116cdcc3f11" providerId="ADAL" clId="{69FB5213-6D8D-448C-9247-768966B1125B}" dt="2026-05-14T20:33:20.412" v="38" actId="47"/>
        <pc:sldMkLst>
          <pc:docMk/>
          <pc:sldMk cId="311305884" sldId="5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3D3F30DD-E43C-CA4B-A5FB-77BBC5ADDAB7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9140F3D1-4F9A-AB43-BBB2-4BBDABDECCA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C0FEB-13BF-49E2-AA65-ECB0819A8BC3}"/>
              </a:ext>
            </a:extLst>
          </p:cNvPr>
          <p:cNvSpPr>
            <a:spLocks noGrp="1"/>
          </p:cNvSpPr>
          <p:nvPr userDrawn="1"/>
        </p:nvSpPr>
        <p:spPr>
          <a:xfrm>
            <a:off x="734807" y="76237"/>
            <a:ext cx="8983291" cy="553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FE6A51-0C90-4250-B4B1-2EF2C892A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6019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9F9F1-ADEA-43FA-843B-403AB26F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9FB9A-D2A1-4AE9-A254-6C639E38B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98BAC1-A068-4411-BE9A-417483ADF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D6CDE-1993-4DA6-97C4-CD04F189E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2E51F-634B-49C0-9CA1-7BB3452E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30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5D466-98E4-4591-B691-9487944F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1B2C2-B28A-4289-80C5-D36AF6DC7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38F87-FA44-4454-88AC-AACF0718C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0F60E-6F02-454A-A1D3-4F4AE6D2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82F6B-41CA-4065-B364-8D5143CEF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10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60312-30E2-4915-A6CD-B137F1523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FADC2D-1BFE-476F-96A8-5477B18E8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612A-A41D-4DAD-AC72-1B85593B3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6DAC4-BCFC-4965-B9F1-7ECC81AE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63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FD76CE-0001-449E-B549-1413AA2CA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7AA05D-3E96-4A54-A699-9DAEF341D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ECA7E-C502-4A62-A138-8970A774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B6D11-9EA4-4A25-B711-D84864227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63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4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pic>
        <p:nvPicPr>
          <p:cNvPr id="10" name="Picture 9" descr="A picture containing text, clipart, tableware, dishware&#10;&#10;Description automatically generated">
            <a:extLst>
              <a:ext uri="{FF2B5EF4-FFF2-40B4-BE49-F238E27FC236}">
                <a16:creationId xmlns:a16="http://schemas.microsoft.com/office/drawing/2014/main" id="{6EFF700F-D452-40A2-82D4-79EA0689E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" y="2301364"/>
            <a:ext cx="3726659" cy="19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2E70E-167B-4E52-9956-3A3A314D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9DF7-E8C6-4AE4-A958-1C5EAB5B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C70AC"/>
                </a:solidFill>
              </a:defRPr>
            </a:lvl1pPr>
          </a:lstStyle>
          <a:p>
            <a:fld id="{DEAABB4B-B7FE-4F54-9EF3-4A934A90687F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35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9DF7-E8C6-4AE4-A958-1C5EAB5B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C70AC"/>
                </a:solidFill>
              </a:defRPr>
            </a:lvl1pPr>
          </a:lstStyle>
          <a:p>
            <a:fld id="{DEAABB4B-B7FE-4F54-9EF3-4A934A90687F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661CC10-B7D2-596B-AFD0-19760D053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Please summarize your committees main activities (i.e. conferences, publications, education, member activities, etc.)</a:t>
            </a:r>
          </a:p>
          <a:p>
            <a:pPr lvl="1"/>
            <a:r>
              <a:rPr lang="en-US" dirty="0"/>
              <a:t>Please point out areas and activities that address the SWOT (Strategy, Weaknesses, Opportunities, and Threats) </a:t>
            </a:r>
          </a:p>
          <a:p>
            <a:pPr lvl="1"/>
            <a:r>
              <a:rPr lang="en-US" dirty="0"/>
              <a:t>Define areas that Cross-Committees can strengthen the Opportunities and reduce the Threats.</a:t>
            </a:r>
          </a:p>
        </p:txBody>
      </p:sp>
    </p:spTree>
    <p:extLst>
      <p:ext uri="{BB962C8B-B14F-4D97-AF65-F5344CB8AC3E}">
        <p14:creationId xmlns:p14="http://schemas.microsoft.com/office/powerpoint/2010/main" val="291559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3A2F-B27D-4CE5-88ED-B23A8AF46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41687-F5D4-4762-9801-4DBD4A464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8FE9C-0D24-46A8-B8BB-3C7AADD44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45FFE-81AF-4BA3-9594-A5B9D9E4F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2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618E-C1FF-4406-B935-6E356D520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0733F-1457-4881-A03B-9AB48809B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BBB4B-C73A-43E4-A0E1-4A1AD263C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61206-A400-4104-8090-D58A159D2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D62CD-16D6-4D1C-98B8-E2D83871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8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A1018-601A-48D0-81AB-5726FB288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0EA12-77DD-4DA8-87FD-944D7E046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B12C12-81E3-4EC1-AC98-E5C3BB503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B35DD1-A8A7-4C6A-9A75-0DCF4B246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EAF422-393A-403B-96E5-F9D80C2C9F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D8B493-3800-4240-A0E8-1727624C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2124BC-FB28-4147-9741-E91E2C782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01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02450-776F-4F03-A967-CA91BE875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12F86-C5BF-48A3-B662-E2B45C93D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9FFFE-ED73-47A2-AD33-3BF4A1E6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0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933FD9-3AB7-40DC-9347-AB7628391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4B5FB-C298-4E3E-9403-46CA2016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8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8C4F7AF-98CF-43AB-B43B-1DF54CF9AE1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62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131C-F095-48E5-8B44-E138AD540F6F}"/>
              </a:ext>
            </a:extLst>
          </p:cNvPr>
          <p:cNvSpPr>
            <a:spLocks noGrp="1"/>
          </p:cNvSpPr>
          <p:nvPr/>
        </p:nvSpPr>
        <p:spPr>
          <a:xfrm>
            <a:off x="4827402" y="2016895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IEEE Aerospace Electronic Systems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Financial Data Discussion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FB642-C925-470D-A2D9-02A0B8114332}"/>
              </a:ext>
            </a:extLst>
          </p:cNvPr>
          <p:cNvSpPr>
            <a:spLocks noGrp="1"/>
          </p:cNvSpPr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None/>
              <a:defRPr sz="2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00" err="1">
                <a:solidFill>
                  <a:schemeClr val="bg1">
                    <a:lumMod val="85000"/>
                  </a:schemeClr>
                </a:solidFill>
              </a:rPr>
              <a:t>M</a:t>
            </a:r>
            <a:r>
              <a:rPr lang="en-US" sz="2900">
                <a:solidFill>
                  <a:schemeClr val="bg1">
                    <a:lumMod val="85000"/>
                  </a:schemeClr>
                </a:solidFill>
              </a:rPr>
              <a:t>. Sabrina </a:t>
            </a:r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Greco</a:t>
            </a:r>
          </a:p>
          <a:p>
            <a:endParaRPr lang="en-US" sz="13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15 May 2026</a:t>
            </a:r>
          </a:p>
          <a:p>
            <a:endParaRPr lang="en-US" sz="2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Phoenix, USA</a:t>
            </a:r>
          </a:p>
        </p:txBody>
      </p:sp>
    </p:spTree>
    <p:extLst>
      <p:ext uri="{BB962C8B-B14F-4D97-AF65-F5344CB8AC3E}">
        <p14:creationId xmlns:p14="http://schemas.microsoft.com/office/powerpoint/2010/main" val="260504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7594C-1687-99D3-AC89-758053B3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3CE351F-6092-17A5-0DAD-9517FF5B6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N&amp;A Committee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DB32D5-93C5-8653-DAA8-A054F13ECD0C}"/>
              </a:ext>
            </a:extLst>
          </p:cNvPr>
          <p:cNvSpPr txBox="1"/>
          <p:nvPr/>
        </p:nvSpPr>
        <p:spPr>
          <a:xfrm>
            <a:off x="1092307" y="1415714"/>
            <a:ext cx="873114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ym typeface="Wingdings" pitchFamily="2" charset="2"/>
              </a:rPr>
              <a:t>Composition</a:t>
            </a:r>
          </a:p>
          <a:p>
            <a:endParaRPr lang="en-US" sz="2400" dirty="0">
              <a:sym typeface="Wingdings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M. Sabrina Greco (Chair), Region 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Eric </a:t>
            </a:r>
            <a:r>
              <a:rPr lang="en-US" sz="2400" dirty="0" err="1">
                <a:sym typeface="Wingdings" pitchFamily="2" charset="2"/>
              </a:rPr>
              <a:t>Mokole</a:t>
            </a:r>
            <a:r>
              <a:rPr lang="en-US" sz="2400" dirty="0">
                <a:sym typeface="Wingdings" pitchFamily="2" charset="2"/>
              </a:rPr>
              <a:t>, Region 1-6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Giovanna Estefania Ramirez, Region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Erik </a:t>
            </a:r>
            <a:r>
              <a:rPr lang="en-US" sz="2400" dirty="0" err="1">
                <a:sym typeface="Wingdings" pitchFamily="2" charset="2"/>
              </a:rPr>
              <a:t>Blasch</a:t>
            </a:r>
            <a:r>
              <a:rPr lang="en-US" sz="2400" dirty="0">
                <a:sym typeface="Wingdings" pitchFamily="2" charset="2"/>
              </a:rPr>
              <a:t>, Region 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ym typeface="Wingdings" pitchFamily="2" charset="2"/>
              </a:rPr>
              <a:t>Fulvio</a:t>
            </a:r>
            <a:r>
              <a:rPr lang="en-US" sz="2400" dirty="0">
                <a:sym typeface="Wingdings" pitchFamily="2" charset="2"/>
              </a:rPr>
              <a:t> Gini, Region 8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9BF857D-F482-4DF5-A16D-163865789028}"/>
              </a:ext>
            </a:extLst>
          </p:cNvPr>
          <p:cNvSpPr txBox="1"/>
          <p:nvPr/>
        </p:nvSpPr>
        <p:spPr>
          <a:xfrm>
            <a:off x="958956" y="4733409"/>
            <a:ext cx="89152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23 initial candidates, down-selected 12 (as per IEEE request)</a:t>
            </a:r>
          </a:p>
        </p:txBody>
      </p:sp>
    </p:spTree>
    <p:extLst>
      <p:ext uri="{BB962C8B-B14F-4D97-AF65-F5344CB8AC3E}">
        <p14:creationId xmlns:p14="http://schemas.microsoft.com/office/powerpoint/2010/main" val="2558302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7594C-1687-99D3-AC89-758053B3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3CE351F-6092-17A5-0DAD-9517FF5B6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Slate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7C861F9F-FC09-441E-93C2-0345F65B0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971994"/>
              </p:ext>
            </p:extLst>
          </p:nvPr>
        </p:nvGraphicFramePr>
        <p:xfrm>
          <a:off x="1651000" y="1356241"/>
          <a:ext cx="8782050" cy="3923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3350">
                  <a:extLst>
                    <a:ext uri="{9D8B030D-6E8A-4147-A177-3AD203B41FA5}">
                      <a16:colId xmlns:a16="http://schemas.microsoft.com/office/drawing/2014/main" val="420288175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2936926516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1721518779"/>
                    </a:ext>
                  </a:extLst>
                </a:gridCol>
                <a:gridCol w="4254500">
                  <a:extLst>
                    <a:ext uri="{9D8B030D-6E8A-4147-A177-3AD203B41FA5}">
                      <a16:colId xmlns:a16="http://schemas.microsoft.com/office/drawing/2014/main" val="1459851821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b="1" u="none" strike="noStrike">
                          <a:effectLst/>
                        </a:rPr>
                        <a:t>Nominee Name: First</a:t>
                      </a:r>
                      <a:endParaRPr lang="it-IT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b="1" u="none" strike="noStrike">
                          <a:effectLst/>
                        </a:rPr>
                        <a:t>Nominee Name: Last</a:t>
                      </a:r>
                      <a:endParaRPr lang="it-IT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u="none" strike="noStrike">
                          <a:effectLst/>
                        </a:rPr>
                        <a:t>Affiliation</a:t>
                      </a:r>
                      <a:endParaRPr lang="it-IT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u="none" strike="noStrike" dirty="0">
                          <a:effectLst/>
                        </a:rPr>
                        <a:t>IEEE </a:t>
                      </a:r>
                      <a:r>
                        <a:rPr lang="it-IT" sz="1800" b="1" u="none" strike="noStrike" dirty="0" err="1">
                          <a:effectLst/>
                        </a:rPr>
                        <a:t>Region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463746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Raviraj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Adve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Academia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Region 7 (Canada)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215523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William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Blair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Academia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Region 3 (Southern US)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1792041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Peng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Hu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Academia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Region 7 (Canada)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496573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Jason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Hui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Industry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Region 1 (Northeastern US)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94041084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Gokhan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Inalhan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Industry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Region 8 (Africa, Europe, Middle East)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7269785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Zak (Zaher)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Kassas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Academia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Region 2 (Eastern US)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2688051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Lishuai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Li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Academia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Region 10 (Asia and Pacific)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72304620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Avid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 dirty="0">
                          <a:effectLst/>
                        </a:rPr>
                        <a:t>Roman-Gonzalez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Academia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Region 9 (Latin America)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19359127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Himani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Saini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Government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Region 10 (Asia and Pacific)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20851408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Brindha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Saminathan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Academia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Region 10 (Asia and Pacific)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85438455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Vincent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Socci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Industry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Region 3 (Southern US)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09519571"/>
                  </a:ext>
                </a:extLst>
              </a:tr>
              <a:tr h="26058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Barry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Tilton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>
                          <a:effectLst/>
                        </a:rPr>
                        <a:t>Industry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 dirty="0" err="1">
                          <a:effectLst/>
                        </a:rPr>
                        <a:t>Region</a:t>
                      </a:r>
                      <a:r>
                        <a:rPr lang="it-IT" sz="1800" u="none" strike="noStrike" dirty="0">
                          <a:effectLst/>
                        </a:rPr>
                        <a:t> 2 (Eastern US)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54822727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9053C479-5656-408C-B310-09B8BF9F96FC}"/>
              </a:ext>
            </a:extLst>
          </p:cNvPr>
          <p:cNvSpPr txBox="1"/>
          <p:nvPr/>
        </p:nvSpPr>
        <p:spPr>
          <a:xfrm>
            <a:off x="785607" y="5793859"/>
            <a:ext cx="89152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To be vetted by IEEE (in 4-5 weeks)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Wingdings" pitchFamily="2" charset="2"/>
              </a:rPr>
              <a:t>Election should start on July 1st</a:t>
            </a:r>
          </a:p>
        </p:txBody>
      </p:sp>
    </p:spTree>
    <p:extLst>
      <p:ext uri="{BB962C8B-B14F-4D97-AF65-F5344CB8AC3E}">
        <p14:creationId xmlns:p14="http://schemas.microsoft.com/office/powerpoint/2010/main" val="3183528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25020</TotalTime>
  <Words>209</Words>
  <Application>Microsoft Office PowerPoint</Application>
  <PresentationFormat>Widescreen</PresentationFormat>
  <Paragraphs>70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LucidaGrande</vt:lpstr>
      <vt:lpstr>Wingdings</vt:lpstr>
      <vt:lpstr>Office Theme</vt:lpstr>
      <vt:lpstr>Presentazione standard di PowerPoint</vt:lpstr>
      <vt:lpstr>N&amp;A Committee</vt:lpstr>
      <vt:lpstr>Slate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Maria Greco</cp:lastModifiedBy>
  <cp:revision>166</cp:revision>
  <cp:lastPrinted>2026-01-26T21:02:51Z</cp:lastPrinted>
  <dcterms:created xsi:type="dcterms:W3CDTF">2020-06-23T20:53:44Z</dcterms:created>
  <dcterms:modified xsi:type="dcterms:W3CDTF">2026-05-14T20:43:21Z</dcterms:modified>
</cp:coreProperties>
</file>