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6138" r:id="rId3"/>
    <p:sldId id="444" r:id="rId4"/>
    <p:sldId id="517" r:id="rId5"/>
    <p:sldId id="6136" r:id="rId6"/>
    <p:sldId id="6132" r:id="rId7"/>
    <p:sldId id="6133" r:id="rId8"/>
    <p:sldId id="6134" r:id="rId9"/>
    <p:sldId id="6143" r:id="rId10"/>
    <p:sldId id="6144" r:id="rId11"/>
    <p:sldId id="6142" r:id="rId12"/>
    <p:sldId id="6137" r:id="rId13"/>
    <p:sldId id="6139" r:id="rId14"/>
    <p:sldId id="614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uT47vKe53E6vW/nIBgFyOnte6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1AC4-4C6A-4B06-BDFB-C2E546502654}" v="67" dt="2026-05-10T18:50:16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MED, BRAHAM CIV USAF AFMC AFRL/RFMP" userId="c5f07846-b81b-42f1-b78f-a36f7d91b1cb" providerId="ADAL" clId="{D741150A-2A52-43A9-A2A8-A1B9E0566C71}"/>
    <pc:docChg chg="undo custSel addSld delSld modSld sldOrd">
      <pc:chgData name="HIMED, BRAHAM CIV USAF AFMC AFRL/RFMP" userId="c5f07846-b81b-42f1-b78f-a36f7d91b1cb" providerId="ADAL" clId="{D741150A-2A52-43A9-A2A8-A1B9E0566C71}" dt="2026-05-10T18:51:03.610" v="2660" actId="20577"/>
      <pc:docMkLst>
        <pc:docMk/>
      </pc:docMkLst>
      <pc:sldChg chg="addSp delSp modSp add mod modClrScheme chgLayout">
        <pc:chgData name="HIMED, BRAHAM CIV USAF AFMC AFRL/RFMP" userId="c5f07846-b81b-42f1-b78f-a36f7d91b1cb" providerId="ADAL" clId="{D741150A-2A52-43A9-A2A8-A1B9E0566C71}" dt="2026-05-10T18:51:03.610" v="2660" actId="20577"/>
        <pc:sldMkLst>
          <pc:docMk/>
          <pc:sldMk cId="0" sldId="262"/>
        </pc:sldMkLst>
        <pc:spChg chg="mod ord">
          <ac:chgData name="HIMED, BRAHAM CIV USAF AFMC AFRL/RFMP" userId="c5f07846-b81b-42f1-b78f-a36f7d91b1cb" providerId="ADAL" clId="{D741150A-2A52-43A9-A2A8-A1B9E0566C71}" dt="2026-05-10T18:50:30.783" v="2646" actId="6549"/>
          <ac:spMkLst>
            <pc:docMk/>
            <pc:sldMk cId="0" sldId="262"/>
            <ac:spMk id="2" creationId="{00000000-0000-0000-0000-000000000000}"/>
          </ac:spMkLst>
        </pc:spChg>
        <pc:spChg chg="add del mod">
          <ac:chgData name="HIMED, BRAHAM CIV USAF AFMC AFRL/RFMP" userId="c5f07846-b81b-42f1-b78f-a36f7d91b1cb" providerId="ADAL" clId="{D741150A-2A52-43A9-A2A8-A1B9E0566C71}" dt="2026-05-10T18:50:23.031" v="2639" actId="6264"/>
          <ac:spMkLst>
            <pc:docMk/>
            <pc:sldMk cId="0" sldId="262"/>
            <ac:spMk id="3" creationId="{5026E697-C7BE-FE11-698C-81E8509C0D32}"/>
          </ac:spMkLst>
        </pc:spChg>
        <pc:spChg chg="add del mod">
          <ac:chgData name="HIMED, BRAHAM CIV USAF AFMC AFRL/RFMP" userId="c5f07846-b81b-42f1-b78f-a36f7d91b1cb" providerId="ADAL" clId="{D741150A-2A52-43A9-A2A8-A1B9E0566C71}" dt="2026-05-10T18:50:23.031" v="2639" actId="6264"/>
          <ac:spMkLst>
            <pc:docMk/>
            <pc:sldMk cId="0" sldId="262"/>
            <ac:spMk id="5" creationId="{55426E42-BDF0-989D-B447-34C6EA1DF48A}"/>
          </ac:spMkLst>
        </pc:spChg>
        <pc:spChg chg="mod ord">
          <ac:chgData name="HIMED, BRAHAM CIV USAF AFMC AFRL/RFMP" userId="c5f07846-b81b-42f1-b78f-a36f7d91b1cb" providerId="ADAL" clId="{D741150A-2A52-43A9-A2A8-A1B9E0566C71}" dt="2026-05-10T18:51:03.610" v="2660" actId="20577"/>
          <ac:spMkLst>
            <pc:docMk/>
            <pc:sldMk cId="0" sldId="262"/>
            <ac:spMk id="7" creationId="{DE1B1354-BE63-FA3D-62F3-47F5CAA9A9A7}"/>
          </ac:spMkLst>
        </pc:spChg>
      </pc:sldChg>
      <pc:sldChg chg="modSp mod">
        <pc:chgData name="HIMED, BRAHAM CIV USAF AFMC AFRL/RFMP" userId="c5f07846-b81b-42f1-b78f-a36f7d91b1cb" providerId="ADAL" clId="{D741150A-2A52-43A9-A2A8-A1B9E0566C71}" dt="2026-05-10T16:22:47.287" v="185" actId="1035"/>
        <pc:sldMkLst>
          <pc:docMk/>
          <pc:sldMk cId="895550094" sldId="444"/>
        </pc:sldMkLst>
        <pc:spChg chg="mod">
          <ac:chgData name="HIMED, BRAHAM CIV USAF AFMC AFRL/RFMP" userId="c5f07846-b81b-42f1-b78f-a36f7d91b1cb" providerId="ADAL" clId="{D741150A-2A52-43A9-A2A8-A1B9E0566C71}" dt="2026-05-10T16:22:47.287" v="185" actId="1035"/>
          <ac:spMkLst>
            <pc:docMk/>
            <pc:sldMk cId="895550094" sldId="444"/>
            <ac:spMk id="30" creationId="{0E733BB6-3877-0383-136F-CCDE1D9E71A7}"/>
          </ac:spMkLst>
        </pc:spChg>
        <pc:spChg chg="mod">
          <ac:chgData name="HIMED, BRAHAM CIV USAF AFMC AFRL/RFMP" userId="c5f07846-b81b-42f1-b78f-a36f7d91b1cb" providerId="ADAL" clId="{D741150A-2A52-43A9-A2A8-A1B9E0566C71}" dt="2026-05-10T16:22:47.287" v="185" actId="1035"/>
          <ac:spMkLst>
            <pc:docMk/>
            <pc:sldMk cId="895550094" sldId="444"/>
            <ac:spMk id="31" creationId="{81D964A1-5969-6B58-5350-AB5EFB4A507C}"/>
          </ac:spMkLst>
        </pc:spChg>
        <pc:spChg chg="mod">
          <ac:chgData name="HIMED, BRAHAM CIV USAF AFMC AFRL/RFMP" userId="c5f07846-b81b-42f1-b78f-a36f7d91b1cb" providerId="ADAL" clId="{D741150A-2A52-43A9-A2A8-A1B9E0566C71}" dt="2026-05-10T16:22:47.287" v="185" actId="1035"/>
          <ac:spMkLst>
            <pc:docMk/>
            <pc:sldMk cId="895550094" sldId="444"/>
            <ac:spMk id="32" creationId="{8F6607B7-F993-13CB-7F75-9804E880CE08}"/>
          </ac:spMkLst>
        </pc:spChg>
        <pc:spChg chg="mod">
          <ac:chgData name="HIMED, BRAHAM CIV USAF AFMC AFRL/RFMP" userId="c5f07846-b81b-42f1-b78f-a36f7d91b1cb" providerId="ADAL" clId="{D741150A-2A52-43A9-A2A8-A1B9E0566C71}" dt="2026-05-10T16:22:47.287" v="185" actId="1035"/>
          <ac:spMkLst>
            <pc:docMk/>
            <pc:sldMk cId="895550094" sldId="444"/>
            <ac:spMk id="33" creationId="{FC8C4909-8430-28A2-9527-377ADC5DE444}"/>
          </ac:spMkLst>
        </pc:spChg>
        <pc:spChg chg="mod">
          <ac:chgData name="HIMED, BRAHAM CIV USAF AFMC AFRL/RFMP" userId="c5f07846-b81b-42f1-b78f-a36f7d91b1cb" providerId="ADAL" clId="{D741150A-2A52-43A9-A2A8-A1B9E0566C71}" dt="2026-05-10T16:22:47.287" v="185" actId="1035"/>
          <ac:spMkLst>
            <pc:docMk/>
            <pc:sldMk cId="895550094" sldId="444"/>
            <ac:spMk id="34" creationId="{5385F32A-2CE1-FC90-8256-0A30B44500F4}"/>
          </ac:spMkLst>
        </pc:spChg>
        <pc:spChg chg="mod">
          <ac:chgData name="HIMED, BRAHAM CIV USAF AFMC AFRL/RFMP" userId="c5f07846-b81b-42f1-b78f-a36f7d91b1cb" providerId="ADAL" clId="{D741150A-2A52-43A9-A2A8-A1B9E0566C71}" dt="2026-05-10T16:22:47.287" v="185" actId="1035"/>
          <ac:spMkLst>
            <pc:docMk/>
            <pc:sldMk cId="895550094" sldId="444"/>
            <ac:spMk id="35" creationId="{F8F2EB27-D0CC-1111-AF2A-F5890143ECE8}"/>
          </ac:spMkLst>
        </pc:spChg>
        <pc:spChg chg="mod">
          <ac:chgData name="HIMED, BRAHAM CIV USAF AFMC AFRL/RFMP" userId="c5f07846-b81b-42f1-b78f-a36f7d91b1cb" providerId="ADAL" clId="{D741150A-2A52-43A9-A2A8-A1B9E0566C71}" dt="2026-05-10T16:22:47.287" v="185" actId="1035"/>
          <ac:spMkLst>
            <pc:docMk/>
            <pc:sldMk cId="895550094" sldId="444"/>
            <ac:spMk id="36" creationId="{6F4F16C9-F4A0-44C8-9242-268B1687B1A1}"/>
          </ac:spMkLst>
        </pc:spChg>
        <pc:spChg chg="mod">
          <ac:chgData name="HIMED, BRAHAM CIV USAF AFMC AFRL/RFMP" userId="c5f07846-b81b-42f1-b78f-a36f7d91b1cb" providerId="ADAL" clId="{D741150A-2A52-43A9-A2A8-A1B9E0566C71}" dt="2026-05-10T16:22:47.287" v="185" actId="1035"/>
          <ac:spMkLst>
            <pc:docMk/>
            <pc:sldMk cId="895550094" sldId="444"/>
            <ac:spMk id="37" creationId="{854C0063-B647-2B89-84DD-76F23A5CF935}"/>
          </ac:spMkLst>
        </pc:spChg>
      </pc:sldChg>
      <pc:sldChg chg="del">
        <pc:chgData name="HIMED, BRAHAM CIV USAF AFMC AFRL/RFMP" userId="c5f07846-b81b-42f1-b78f-a36f7d91b1cb" providerId="ADAL" clId="{D741150A-2A52-43A9-A2A8-A1B9E0566C71}" dt="2026-05-10T16:13:48.636" v="2" actId="47"/>
        <pc:sldMkLst>
          <pc:docMk/>
          <pc:sldMk cId="2407411283" sldId="472"/>
        </pc:sldMkLst>
      </pc:sldChg>
      <pc:sldChg chg="del">
        <pc:chgData name="HIMED, BRAHAM CIV USAF AFMC AFRL/RFMP" userId="c5f07846-b81b-42f1-b78f-a36f7d91b1cb" providerId="ADAL" clId="{D741150A-2A52-43A9-A2A8-A1B9E0566C71}" dt="2026-05-10T16:13:48.636" v="2" actId="47"/>
        <pc:sldMkLst>
          <pc:docMk/>
          <pc:sldMk cId="0" sldId="482"/>
        </pc:sldMkLst>
      </pc:sldChg>
      <pc:sldChg chg="del">
        <pc:chgData name="HIMED, BRAHAM CIV USAF AFMC AFRL/RFMP" userId="c5f07846-b81b-42f1-b78f-a36f7d91b1cb" providerId="ADAL" clId="{D741150A-2A52-43A9-A2A8-A1B9E0566C71}" dt="2026-05-10T16:13:38.140" v="1" actId="47"/>
        <pc:sldMkLst>
          <pc:docMk/>
          <pc:sldMk cId="3913595172" sldId="487"/>
        </pc:sldMkLst>
      </pc:sldChg>
      <pc:sldChg chg="del">
        <pc:chgData name="HIMED, BRAHAM CIV USAF AFMC AFRL/RFMP" userId="c5f07846-b81b-42f1-b78f-a36f7d91b1cb" providerId="ADAL" clId="{D741150A-2A52-43A9-A2A8-A1B9E0566C71}" dt="2026-05-10T16:13:56.764" v="4" actId="47"/>
        <pc:sldMkLst>
          <pc:docMk/>
          <pc:sldMk cId="0" sldId="499"/>
        </pc:sldMkLst>
      </pc:sldChg>
      <pc:sldChg chg="del">
        <pc:chgData name="HIMED, BRAHAM CIV USAF AFMC AFRL/RFMP" userId="c5f07846-b81b-42f1-b78f-a36f7d91b1cb" providerId="ADAL" clId="{D741150A-2A52-43A9-A2A8-A1B9E0566C71}" dt="2026-05-10T16:13:38.140" v="1" actId="47"/>
        <pc:sldMkLst>
          <pc:docMk/>
          <pc:sldMk cId="3520206532" sldId="500"/>
        </pc:sldMkLst>
      </pc:sldChg>
      <pc:sldChg chg="del">
        <pc:chgData name="HIMED, BRAHAM CIV USAF AFMC AFRL/RFMP" userId="c5f07846-b81b-42f1-b78f-a36f7d91b1cb" providerId="ADAL" clId="{D741150A-2A52-43A9-A2A8-A1B9E0566C71}" dt="2026-05-10T16:12:53.103" v="0" actId="2696"/>
        <pc:sldMkLst>
          <pc:docMk/>
          <pc:sldMk cId="1541049311" sldId="502"/>
        </pc:sldMkLst>
      </pc:sldChg>
      <pc:sldChg chg="del">
        <pc:chgData name="HIMED, BRAHAM CIV USAF AFMC AFRL/RFMP" userId="c5f07846-b81b-42f1-b78f-a36f7d91b1cb" providerId="ADAL" clId="{D741150A-2A52-43A9-A2A8-A1B9E0566C71}" dt="2026-05-10T16:13:52.779" v="3" actId="47"/>
        <pc:sldMkLst>
          <pc:docMk/>
          <pc:sldMk cId="3364485580" sldId="504"/>
        </pc:sldMkLst>
      </pc:sldChg>
      <pc:sldChg chg="del">
        <pc:chgData name="HIMED, BRAHAM CIV USAF AFMC AFRL/RFMP" userId="c5f07846-b81b-42f1-b78f-a36f7d91b1cb" providerId="ADAL" clId="{D741150A-2A52-43A9-A2A8-A1B9E0566C71}" dt="2026-05-10T16:13:52.779" v="3" actId="47"/>
        <pc:sldMkLst>
          <pc:docMk/>
          <pc:sldMk cId="2499300945" sldId="507"/>
        </pc:sldMkLst>
      </pc:sldChg>
      <pc:sldChg chg="del">
        <pc:chgData name="HIMED, BRAHAM CIV USAF AFMC AFRL/RFMP" userId="c5f07846-b81b-42f1-b78f-a36f7d91b1cb" providerId="ADAL" clId="{D741150A-2A52-43A9-A2A8-A1B9E0566C71}" dt="2026-05-10T16:13:52.779" v="3" actId="47"/>
        <pc:sldMkLst>
          <pc:docMk/>
          <pc:sldMk cId="865790544" sldId="508"/>
        </pc:sldMkLst>
      </pc:sldChg>
      <pc:sldChg chg="del">
        <pc:chgData name="HIMED, BRAHAM CIV USAF AFMC AFRL/RFMP" userId="c5f07846-b81b-42f1-b78f-a36f7d91b1cb" providerId="ADAL" clId="{D741150A-2A52-43A9-A2A8-A1B9E0566C71}" dt="2026-05-10T16:14:00.655" v="5" actId="47"/>
        <pc:sldMkLst>
          <pc:docMk/>
          <pc:sldMk cId="4117120051" sldId="510"/>
        </pc:sldMkLst>
      </pc:sldChg>
      <pc:sldChg chg="del">
        <pc:chgData name="HIMED, BRAHAM CIV USAF AFMC AFRL/RFMP" userId="c5f07846-b81b-42f1-b78f-a36f7d91b1cb" providerId="ADAL" clId="{D741150A-2A52-43A9-A2A8-A1B9E0566C71}" dt="2026-05-10T16:13:56.764" v="4" actId="47"/>
        <pc:sldMkLst>
          <pc:docMk/>
          <pc:sldMk cId="3030853426" sldId="511"/>
        </pc:sldMkLst>
      </pc:sldChg>
      <pc:sldChg chg="del">
        <pc:chgData name="HIMED, BRAHAM CIV USAF AFMC AFRL/RFMP" userId="c5f07846-b81b-42f1-b78f-a36f7d91b1cb" providerId="ADAL" clId="{D741150A-2A52-43A9-A2A8-A1B9E0566C71}" dt="2026-05-10T16:13:56.764" v="4" actId="47"/>
        <pc:sldMkLst>
          <pc:docMk/>
          <pc:sldMk cId="1198425000" sldId="515"/>
        </pc:sldMkLst>
      </pc:sldChg>
      <pc:sldChg chg="del">
        <pc:chgData name="HIMED, BRAHAM CIV USAF AFMC AFRL/RFMP" userId="c5f07846-b81b-42f1-b78f-a36f7d91b1cb" providerId="ADAL" clId="{D741150A-2A52-43A9-A2A8-A1B9E0566C71}" dt="2026-05-10T16:14:00.655" v="5" actId="47"/>
        <pc:sldMkLst>
          <pc:docMk/>
          <pc:sldMk cId="909841166" sldId="516"/>
        </pc:sldMkLst>
      </pc:sldChg>
      <pc:sldChg chg="addSp modSp mod modAnim">
        <pc:chgData name="HIMED, BRAHAM CIV USAF AFMC AFRL/RFMP" userId="c5f07846-b81b-42f1-b78f-a36f7d91b1cb" providerId="ADAL" clId="{D741150A-2A52-43A9-A2A8-A1B9E0566C71}" dt="2026-05-10T16:16:41.725" v="83"/>
        <pc:sldMkLst>
          <pc:docMk/>
          <pc:sldMk cId="1040537578" sldId="517"/>
        </pc:sldMkLst>
        <pc:spChg chg="add mod">
          <ac:chgData name="HIMED, BRAHAM CIV USAF AFMC AFRL/RFMP" userId="c5f07846-b81b-42f1-b78f-a36f7d91b1cb" providerId="ADAL" clId="{D741150A-2A52-43A9-A2A8-A1B9E0566C71}" dt="2026-05-10T16:16:37.707" v="82" actId="207"/>
          <ac:spMkLst>
            <pc:docMk/>
            <pc:sldMk cId="1040537578" sldId="517"/>
            <ac:spMk id="7" creationId="{9F83C12E-B2BB-630F-111C-DD5B80475315}"/>
          </ac:spMkLst>
        </pc:spChg>
        <pc:spChg chg="mod">
          <ac:chgData name="HIMED, BRAHAM CIV USAF AFMC AFRL/RFMP" userId="c5f07846-b81b-42f1-b78f-a36f7d91b1cb" providerId="ADAL" clId="{D741150A-2A52-43A9-A2A8-A1B9E0566C71}" dt="2026-05-10T16:15:53.668" v="78" actId="12788"/>
          <ac:spMkLst>
            <pc:docMk/>
            <pc:sldMk cId="1040537578" sldId="517"/>
            <ac:spMk id="9" creationId="{F0EF6EB8-D5BF-7A29-595A-B29E4CABE3A9}"/>
          </ac:spMkLst>
        </pc:spChg>
        <pc:picChg chg="mod">
          <ac:chgData name="HIMED, BRAHAM CIV USAF AFMC AFRL/RFMP" userId="c5f07846-b81b-42f1-b78f-a36f7d91b1cb" providerId="ADAL" clId="{D741150A-2A52-43A9-A2A8-A1B9E0566C71}" dt="2026-05-10T16:15:53.668" v="78" actId="12788"/>
          <ac:picMkLst>
            <pc:docMk/>
            <pc:sldMk cId="1040537578" sldId="517"/>
            <ac:picMk id="11" creationId="{58FBD3E2-98A9-5171-873D-4759E26213A6}"/>
          </ac:picMkLst>
        </pc:picChg>
      </pc:sldChg>
      <pc:sldChg chg="modSp mod">
        <pc:chgData name="HIMED, BRAHAM CIV USAF AFMC AFRL/RFMP" userId="c5f07846-b81b-42f1-b78f-a36f7d91b1cb" providerId="ADAL" clId="{D741150A-2A52-43A9-A2A8-A1B9E0566C71}" dt="2026-05-10T18:24:23.883" v="1888" actId="20577"/>
        <pc:sldMkLst>
          <pc:docMk/>
          <pc:sldMk cId="1792550600" sldId="6132"/>
        </pc:sldMkLst>
        <pc:spChg chg="mod">
          <ac:chgData name="HIMED, BRAHAM CIV USAF AFMC AFRL/RFMP" userId="c5f07846-b81b-42f1-b78f-a36f7d91b1cb" providerId="ADAL" clId="{D741150A-2A52-43A9-A2A8-A1B9E0566C71}" dt="2026-05-10T18:24:23.883" v="1888" actId="20577"/>
          <ac:spMkLst>
            <pc:docMk/>
            <pc:sldMk cId="1792550600" sldId="6132"/>
            <ac:spMk id="3" creationId="{26CD0592-9044-5870-5BF5-CD0AF2FFEB4F}"/>
          </ac:spMkLst>
        </pc:spChg>
      </pc:sldChg>
      <pc:sldChg chg="del">
        <pc:chgData name="HIMED, BRAHAM CIV USAF AFMC AFRL/RFMP" userId="c5f07846-b81b-42f1-b78f-a36f7d91b1cb" providerId="ADAL" clId="{D741150A-2A52-43A9-A2A8-A1B9E0566C71}" dt="2026-05-10T18:50:11.135" v="2636" actId="47"/>
        <pc:sldMkLst>
          <pc:docMk/>
          <pc:sldMk cId="251411096" sldId="6135"/>
        </pc:sldMkLst>
      </pc:sldChg>
      <pc:sldChg chg="modSp mod">
        <pc:chgData name="HIMED, BRAHAM CIV USAF AFMC AFRL/RFMP" userId="c5f07846-b81b-42f1-b78f-a36f7d91b1cb" providerId="ADAL" clId="{D741150A-2A52-43A9-A2A8-A1B9E0566C71}" dt="2026-05-10T18:22:34.262" v="1862" actId="20577"/>
        <pc:sldMkLst>
          <pc:docMk/>
          <pc:sldMk cId="1942844268" sldId="6136"/>
        </pc:sldMkLst>
        <pc:spChg chg="mod">
          <ac:chgData name="HIMED, BRAHAM CIV USAF AFMC AFRL/RFMP" userId="c5f07846-b81b-42f1-b78f-a36f7d91b1cb" providerId="ADAL" clId="{D741150A-2A52-43A9-A2A8-A1B9E0566C71}" dt="2026-05-10T18:22:34.262" v="1862" actId="20577"/>
          <ac:spMkLst>
            <pc:docMk/>
            <pc:sldMk cId="1942844268" sldId="6136"/>
            <ac:spMk id="3" creationId="{9865C92C-815D-E232-BE86-2B64145160D2}"/>
          </ac:spMkLst>
        </pc:spChg>
      </pc:sldChg>
      <pc:sldChg chg="addSp delSp modSp mod ord modClrScheme modAnim chgLayout">
        <pc:chgData name="HIMED, BRAHAM CIV USAF AFMC AFRL/RFMP" userId="c5f07846-b81b-42f1-b78f-a36f7d91b1cb" providerId="ADAL" clId="{D741150A-2A52-43A9-A2A8-A1B9E0566C71}" dt="2026-05-10T18:25:22.550" v="1929"/>
        <pc:sldMkLst>
          <pc:docMk/>
          <pc:sldMk cId="4067984731" sldId="6137"/>
        </pc:sldMkLst>
        <pc:spChg chg="mod ord">
          <ac:chgData name="HIMED, BRAHAM CIV USAF AFMC AFRL/RFMP" userId="c5f07846-b81b-42f1-b78f-a36f7d91b1cb" providerId="ADAL" clId="{D741150A-2A52-43A9-A2A8-A1B9E0566C71}" dt="2026-05-10T18:25:06.635" v="1927" actId="20577"/>
          <ac:spMkLst>
            <pc:docMk/>
            <pc:sldMk cId="4067984731" sldId="6137"/>
            <ac:spMk id="2" creationId="{04EDB852-DD72-ED2A-FBFE-69EB8589BDDE}"/>
          </ac:spMkLst>
        </pc:spChg>
        <pc:spChg chg="del">
          <ac:chgData name="HIMED, BRAHAM CIV USAF AFMC AFRL/RFMP" userId="c5f07846-b81b-42f1-b78f-a36f7d91b1cb" providerId="ADAL" clId="{D741150A-2A52-43A9-A2A8-A1B9E0566C71}" dt="2026-05-10T16:18:00.893" v="84" actId="478"/>
          <ac:spMkLst>
            <pc:docMk/>
            <pc:sldMk cId="4067984731" sldId="6137"/>
            <ac:spMk id="3" creationId="{16A085C4-7A6C-ABF6-75D7-814629B607B7}"/>
          </ac:spMkLst>
        </pc:spChg>
        <pc:spChg chg="add del mod">
          <ac:chgData name="HIMED, BRAHAM CIV USAF AFMC AFRL/RFMP" userId="c5f07846-b81b-42f1-b78f-a36f7d91b1cb" providerId="ADAL" clId="{D741150A-2A52-43A9-A2A8-A1B9E0566C71}" dt="2026-05-10T16:19:00.923" v="104" actId="700"/>
          <ac:spMkLst>
            <pc:docMk/>
            <pc:sldMk cId="4067984731" sldId="6137"/>
            <ac:spMk id="5" creationId="{592B87A7-E29C-10DD-3B18-5C75EC33735E}"/>
          </ac:spMkLst>
        </pc:spChg>
        <pc:spChg chg="add del mod">
          <ac:chgData name="HIMED, BRAHAM CIV USAF AFMC AFRL/RFMP" userId="c5f07846-b81b-42f1-b78f-a36f7d91b1cb" providerId="ADAL" clId="{D741150A-2A52-43A9-A2A8-A1B9E0566C71}" dt="2026-05-10T16:34:21.708" v="758" actId="478"/>
          <ac:spMkLst>
            <pc:docMk/>
            <pc:sldMk cId="4067984731" sldId="6137"/>
            <ac:spMk id="6" creationId="{04398A03-8EB7-A860-CC1D-88885E949DB3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43.344" v="1675" actId="207"/>
          <ac:spMkLst>
            <pc:docMk/>
            <pc:sldMk cId="4067984731" sldId="6137"/>
            <ac:spMk id="7" creationId="{5721180E-C047-B548-9486-117653011BBE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56.387" v="1676" actId="207"/>
          <ac:spMkLst>
            <pc:docMk/>
            <pc:sldMk cId="4067984731" sldId="6137"/>
            <ac:spMk id="8" creationId="{182998AB-771C-641B-3C7E-7BCA5FEDDC0D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56.387" v="1676" actId="207"/>
          <ac:spMkLst>
            <pc:docMk/>
            <pc:sldMk cId="4067984731" sldId="6137"/>
            <ac:spMk id="9" creationId="{2AE6445B-4227-7AC2-A4A8-4D9E45308AE2}"/>
          </ac:spMkLst>
        </pc:spChg>
        <pc:spChg chg="add mod">
          <ac:chgData name="HIMED, BRAHAM CIV USAF AFMC AFRL/RFMP" userId="c5f07846-b81b-42f1-b78f-a36f7d91b1cb" providerId="ADAL" clId="{D741150A-2A52-43A9-A2A8-A1B9E0566C71}" dt="2026-05-10T17:00:03.664" v="1677" actId="207"/>
          <ac:spMkLst>
            <pc:docMk/>
            <pc:sldMk cId="4067984731" sldId="6137"/>
            <ac:spMk id="10" creationId="{C7C4AD8A-A987-8FEC-D6AB-E1195FC236DC}"/>
          </ac:spMkLst>
        </pc:spChg>
        <pc:spChg chg="add mod">
          <ac:chgData name="HIMED, BRAHAM CIV USAF AFMC AFRL/RFMP" userId="c5f07846-b81b-42f1-b78f-a36f7d91b1cb" providerId="ADAL" clId="{D741150A-2A52-43A9-A2A8-A1B9E0566C71}" dt="2026-05-10T17:00:03.664" v="1677" actId="207"/>
          <ac:spMkLst>
            <pc:docMk/>
            <pc:sldMk cId="4067984731" sldId="6137"/>
            <ac:spMk id="11" creationId="{D40520A9-1C33-50C3-1A50-73448A9540F1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12" creationId="{5B6A2A12-8043-91F2-1BCF-254177CC5849}"/>
          </ac:spMkLst>
        </pc:spChg>
        <pc:spChg chg="add mod">
          <ac:chgData name="HIMED, BRAHAM CIV USAF AFMC AFRL/RFMP" userId="c5f07846-b81b-42f1-b78f-a36f7d91b1cb" providerId="ADAL" clId="{D741150A-2A52-43A9-A2A8-A1B9E0566C71}" dt="2026-05-10T16:55:29.215" v="1517" actId="403"/>
          <ac:spMkLst>
            <pc:docMk/>
            <pc:sldMk cId="4067984731" sldId="6137"/>
            <ac:spMk id="13" creationId="{4CEEED88-869D-B374-2DCF-B50417C42C52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14" creationId="{9B48EC27-5B7C-27F6-DDF6-46C15095752C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15" creationId="{E73A9B9F-FCBD-103D-D3A2-1AAD8A02DCF0}"/>
          </ac:spMkLst>
        </pc:spChg>
        <pc:spChg chg="add mod topLvl">
          <ac:chgData name="HIMED, BRAHAM CIV USAF AFMC AFRL/RFMP" userId="c5f07846-b81b-42f1-b78f-a36f7d91b1cb" providerId="ADAL" clId="{D741150A-2A52-43A9-A2A8-A1B9E0566C71}" dt="2026-05-10T16:55:29.215" v="1517" actId="403"/>
          <ac:spMkLst>
            <pc:docMk/>
            <pc:sldMk cId="4067984731" sldId="6137"/>
            <ac:spMk id="16" creationId="{34E6269B-1004-1DB2-4FF5-807FBE2FFADF}"/>
          </ac:spMkLst>
        </pc:spChg>
        <pc:spChg chg="add mod">
          <ac:chgData name="HIMED, BRAHAM CIV USAF AFMC AFRL/RFMP" userId="c5f07846-b81b-42f1-b78f-a36f7d91b1cb" providerId="ADAL" clId="{D741150A-2A52-43A9-A2A8-A1B9E0566C71}" dt="2026-05-10T16:29:41.075" v="457" actId="14100"/>
          <ac:spMkLst>
            <pc:docMk/>
            <pc:sldMk cId="4067984731" sldId="6137"/>
            <ac:spMk id="17" creationId="{E2FC354A-1FEA-9C75-9697-6D1E115F0627}"/>
          </ac:spMkLst>
        </pc:spChg>
        <pc:spChg chg="add mod">
          <ac:chgData name="HIMED, BRAHAM CIV USAF AFMC AFRL/RFMP" userId="c5f07846-b81b-42f1-b78f-a36f7d91b1cb" providerId="ADAL" clId="{D741150A-2A52-43A9-A2A8-A1B9E0566C71}" dt="2026-05-10T16:55:29.215" v="1517" actId="403"/>
          <ac:spMkLst>
            <pc:docMk/>
            <pc:sldMk cId="4067984731" sldId="6137"/>
            <ac:spMk id="18" creationId="{B50E08C4-D059-E441-011C-826649C2C90E}"/>
          </ac:spMkLst>
        </pc:spChg>
        <pc:spChg chg="add mod">
          <ac:chgData name="HIMED, BRAHAM CIV USAF AFMC AFRL/RFMP" userId="c5f07846-b81b-42f1-b78f-a36f7d91b1cb" providerId="ADAL" clId="{D741150A-2A52-43A9-A2A8-A1B9E0566C71}" dt="2026-05-10T16:29:50.098" v="459" actId="14100"/>
          <ac:spMkLst>
            <pc:docMk/>
            <pc:sldMk cId="4067984731" sldId="6137"/>
            <ac:spMk id="19" creationId="{224C7370-36B1-6A19-5423-3D711DF36844}"/>
          </ac:spMkLst>
        </pc:spChg>
        <pc:spChg chg="add del mod">
          <ac:chgData name="HIMED, BRAHAM CIV USAF AFMC AFRL/RFMP" userId="c5f07846-b81b-42f1-b78f-a36f7d91b1cb" providerId="ADAL" clId="{D741150A-2A52-43A9-A2A8-A1B9E0566C71}" dt="2026-05-10T16:21:07.022" v="165" actId="478"/>
          <ac:spMkLst>
            <pc:docMk/>
            <pc:sldMk cId="4067984731" sldId="6137"/>
            <ac:spMk id="20" creationId="{17DE73C9-9D75-6702-0DA4-4A0F37AB3648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21" creationId="{CE45B355-1FA2-5671-3AE0-2D605EA09446}"/>
          </ac:spMkLst>
        </pc:spChg>
        <pc:spChg chg="add mod">
          <ac:chgData name="HIMED, BRAHAM CIV USAF AFMC AFRL/RFMP" userId="c5f07846-b81b-42f1-b78f-a36f7d91b1cb" providerId="ADAL" clId="{D741150A-2A52-43A9-A2A8-A1B9E0566C71}" dt="2026-05-10T16:28:01.861" v="436" actId="164"/>
          <ac:spMkLst>
            <pc:docMk/>
            <pc:sldMk cId="4067984731" sldId="6137"/>
            <ac:spMk id="22" creationId="{49CA2220-E101-1B04-40A7-72EFFE0BAAB9}"/>
          </ac:spMkLst>
        </pc:spChg>
        <pc:spChg chg="add mod">
          <ac:chgData name="HIMED, BRAHAM CIV USAF AFMC AFRL/RFMP" userId="c5f07846-b81b-42f1-b78f-a36f7d91b1cb" providerId="ADAL" clId="{D741150A-2A52-43A9-A2A8-A1B9E0566C71}" dt="2026-05-10T16:28:06.634" v="437" actId="164"/>
          <ac:spMkLst>
            <pc:docMk/>
            <pc:sldMk cId="4067984731" sldId="6137"/>
            <ac:spMk id="23" creationId="{4938FB3D-B772-C2BB-1375-BBC0B23EE167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24" creationId="{3FC1682A-1348-E07D-C68D-4D405BA241B6}"/>
          </ac:spMkLst>
        </pc:spChg>
        <pc:spChg chg="add mod">
          <ac:chgData name="HIMED, BRAHAM CIV USAF AFMC AFRL/RFMP" userId="c5f07846-b81b-42f1-b78f-a36f7d91b1cb" providerId="ADAL" clId="{D741150A-2A52-43A9-A2A8-A1B9E0566C71}" dt="2026-05-10T16:28:17.701" v="439" actId="164"/>
          <ac:spMkLst>
            <pc:docMk/>
            <pc:sldMk cId="4067984731" sldId="6137"/>
            <ac:spMk id="25" creationId="{7C8B3D9B-A28F-F4D1-252A-F990A71BC1F6}"/>
          </ac:spMkLst>
        </pc:spChg>
        <pc:spChg chg="add mod topLvl">
          <ac:chgData name="HIMED, BRAHAM CIV USAF AFMC AFRL/RFMP" userId="c5f07846-b81b-42f1-b78f-a36f7d91b1cb" providerId="ADAL" clId="{D741150A-2A52-43A9-A2A8-A1B9E0566C71}" dt="2026-05-10T16:30:30.408" v="464" actId="164"/>
          <ac:spMkLst>
            <pc:docMk/>
            <pc:sldMk cId="4067984731" sldId="6137"/>
            <ac:spMk id="26" creationId="{F67B778A-858F-EC07-242A-97CA7531B563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27" creationId="{5BCBF5B0-9623-2D6E-018E-A3785FD633C1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28" creationId="{54FB4511-7256-8296-9F36-D8CE30496618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29" creationId="{D907ABBB-AA0F-EFD7-69B9-B3DD0D402795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30" creationId="{BBB70BFF-C4D1-524F-BC73-2C4B22997DE0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36.861" v="1674" actId="207"/>
          <ac:spMkLst>
            <pc:docMk/>
            <pc:sldMk cId="4067984731" sldId="6137"/>
            <ac:spMk id="31" creationId="{CA7D87BE-0C3B-D5FF-D0C5-31DE33956939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43.344" v="1675" actId="207"/>
          <ac:spMkLst>
            <pc:docMk/>
            <pc:sldMk cId="4067984731" sldId="6137"/>
            <ac:spMk id="45" creationId="{78ABFAA2-8C85-A624-B089-7A4F4CFF7F91}"/>
          </ac:spMkLst>
        </pc:spChg>
        <pc:spChg chg="add mod">
          <ac:chgData name="HIMED, BRAHAM CIV USAF AFMC AFRL/RFMP" userId="c5f07846-b81b-42f1-b78f-a36f7d91b1cb" providerId="ADAL" clId="{D741150A-2A52-43A9-A2A8-A1B9E0566C71}" dt="2026-05-10T17:00:03.664" v="1677" actId="207"/>
          <ac:spMkLst>
            <pc:docMk/>
            <pc:sldMk cId="4067984731" sldId="6137"/>
            <ac:spMk id="46" creationId="{17DB13DC-9002-AD78-A970-61DC35029641}"/>
          </ac:spMkLst>
        </pc:spChg>
        <pc:spChg chg="add mod">
          <ac:chgData name="HIMED, BRAHAM CIV USAF AFMC AFRL/RFMP" userId="c5f07846-b81b-42f1-b78f-a36f7d91b1cb" providerId="ADAL" clId="{D741150A-2A52-43A9-A2A8-A1B9E0566C71}" dt="2026-05-10T17:00:03.664" v="1677" actId="207"/>
          <ac:spMkLst>
            <pc:docMk/>
            <pc:sldMk cId="4067984731" sldId="6137"/>
            <ac:spMk id="47" creationId="{737E5DA0-FA34-90B8-F0C3-D964FF701455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56.387" v="1676" actId="207"/>
          <ac:spMkLst>
            <pc:docMk/>
            <pc:sldMk cId="4067984731" sldId="6137"/>
            <ac:spMk id="48" creationId="{6E8F5018-27C5-FE59-3B7C-97188550A036}"/>
          </ac:spMkLst>
        </pc:spChg>
        <pc:spChg chg="add mod">
          <ac:chgData name="HIMED, BRAHAM CIV USAF AFMC AFRL/RFMP" userId="c5f07846-b81b-42f1-b78f-a36f7d91b1cb" providerId="ADAL" clId="{D741150A-2A52-43A9-A2A8-A1B9E0566C71}" dt="2026-05-10T16:59:56.387" v="1676" actId="207"/>
          <ac:spMkLst>
            <pc:docMk/>
            <pc:sldMk cId="4067984731" sldId="6137"/>
            <ac:spMk id="49" creationId="{F0F148D5-D7FD-E2A4-D634-CFCC1EE53870}"/>
          </ac:spMkLst>
        </pc:spChg>
        <pc:spChg chg="mod">
          <ac:chgData name="HIMED, BRAHAM CIV USAF AFMC AFRL/RFMP" userId="c5f07846-b81b-42f1-b78f-a36f7d91b1cb" providerId="ADAL" clId="{D741150A-2A52-43A9-A2A8-A1B9E0566C71}" dt="2026-05-10T17:00:08.743" v="1678" actId="207"/>
          <ac:spMkLst>
            <pc:docMk/>
            <pc:sldMk cId="4067984731" sldId="6137"/>
            <ac:spMk id="56" creationId="{25F939F7-088E-B51E-6013-30CAA24CD2F1}"/>
          </ac:spMkLst>
        </pc:spChg>
        <pc:spChg chg="mod">
          <ac:chgData name="HIMED, BRAHAM CIV USAF AFMC AFRL/RFMP" userId="c5f07846-b81b-42f1-b78f-a36f7d91b1cb" providerId="ADAL" clId="{D741150A-2A52-43A9-A2A8-A1B9E0566C71}" dt="2026-05-10T17:00:08.743" v="1678" actId="207"/>
          <ac:spMkLst>
            <pc:docMk/>
            <pc:sldMk cId="4067984731" sldId="6137"/>
            <ac:spMk id="57" creationId="{C6709E48-5DCE-E76C-4BE8-BD63462F8DE9}"/>
          </ac:spMkLst>
        </pc:spChg>
        <pc:spChg chg="mod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59" creationId="{83BFA953-3C19-4A35-938A-D5541DE1BBB2}"/>
          </ac:spMkLst>
        </pc:spChg>
        <pc:spChg chg="mod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60" creationId="{1A3440F3-C623-9986-6A3B-DEDF0563EC58}"/>
          </ac:spMkLst>
        </pc:spChg>
        <pc:spChg chg="add mod">
          <ac:chgData name="HIMED, BRAHAM CIV USAF AFMC AFRL/RFMP" userId="c5f07846-b81b-42f1-b78f-a36f7d91b1cb" providerId="ADAL" clId="{D741150A-2A52-43A9-A2A8-A1B9E0566C71}" dt="2026-05-10T17:00:25.619" v="1690" actId="1035"/>
          <ac:spMkLst>
            <pc:docMk/>
            <pc:sldMk cId="4067984731" sldId="6137"/>
            <ac:spMk id="61" creationId="{9E1531E2-A9AD-DBA4-0964-7AEC63AD2988}"/>
          </ac:spMkLst>
        </pc:spChg>
        <pc:spChg chg="mod">
          <ac:chgData name="HIMED, BRAHAM CIV USAF AFMC AFRL/RFMP" userId="c5f07846-b81b-42f1-b78f-a36f7d91b1cb" providerId="ADAL" clId="{D741150A-2A52-43A9-A2A8-A1B9E0566C71}" dt="2026-05-10T16:45:17.953" v="1204"/>
          <ac:spMkLst>
            <pc:docMk/>
            <pc:sldMk cId="4067984731" sldId="6137"/>
            <ac:spMk id="63" creationId="{A2F47C64-C134-97E0-7A91-216511AD3AAC}"/>
          </ac:spMkLst>
        </pc:spChg>
        <pc:spChg chg="mod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64" creationId="{CB436D88-9B4F-D3E1-AE28-F374F28F5A4F}"/>
          </ac:spMkLst>
        </pc:spChg>
        <pc:spChg chg="mod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66" creationId="{C6B9054F-FD3F-3B84-6B13-DBF09E96EEF3}"/>
          </ac:spMkLst>
        </pc:spChg>
        <pc:spChg chg="mod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67" creationId="{C43C27C4-6D0A-9DF0-7788-C7D4CFB0D8F1}"/>
          </ac:spMkLst>
        </pc:spChg>
        <pc:spChg chg="mod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69" creationId="{5CD475BF-D690-BA9A-F4CB-2D1B25C7E019}"/>
          </ac:spMkLst>
        </pc:spChg>
        <pc:spChg chg="mod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70" creationId="{9DD1333A-307F-66D4-DF3E-21D400CFC604}"/>
          </ac:spMkLst>
        </pc:spChg>
        <pc:spChg chg="mod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72" creationId="{A513554A-58F4-4D6E-9285-418FBB5D577C}"/>
          </ac:spMkLst>
        </pc:spChg>
        <pc:spChg chg="mod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73" creationId="{F70C087B-C242-E30C-B5A9-2CDFB708B370}"/>
          </ac:spMkLst>
        </pc:spChg>
        <pc:spChg chg="mod topLvl">
          <ac:chgData name="HIMED, BRAHAM CIV USAF AFMC AFRL/RFMP" userId="c5f07846-b81b-42f1-b78f-a36f7d91b1cb" providerId="ADAL" clId="{D741150A-2A52-43A9-A2A8-A1B9E0566C71}" dt="2026-05-10T17:00:23.655" v="1679" actId="207"/>
          <ac:spMkLst>
            <pc:docMk/>
            <pc:sldMk cId="4067984731" sldId="6137"/>
            <ac:spMk id="75" creationId="{7B00844A-3353-B760-F8BE-E3C82EA106E1}"/>
          </ac:spMkLst>
        </pc:spChg>
        <pc:spChg chg="add del mod topLvl">
          <ac:chgData name="HIMED, BRAHAM CIV USAF AFMC AFRL/RFMP" userId="c5f07846-b81b-42f1-b78f-a36f7d91b1cb" providerId="ADAL" clId="{D741150A-2A52-43A9-A2A8-A1B9E0566C71}" dt="2026-05-10T16:49:05.012" v="1250" actId="20577"/>
          <ac:spMkLst>
            <pc:docMk/>
            <pc:sldMk cId="4067984731" sldId="6137"/>
            <ac:spMk id="76" creationId="{2F74CFEE-A216-988A-7B38-0FBC6A11859E}"/>
          </ac:spMkLst>
        </pc:spChg>
        <pc:spChg chg="add mod">
          <ac:chgData name="HIMED, BRAHAM CIV USAF AFMC AFRL/RFMP" userId="c5f07846-b81b-42f1-b78f-a36f7d91b1cb" providerId="ADAL" clId="{D741150A-2A52-43A9-A2A8-A1B9E0566C71}" dt="2026-05-10T17:00:47.474" v="1713" actId="207"/>
          <ac:spMkLst>
            <pc:docMk/>
            <pc:sldMk cId="4067984731" sldId="6137"/>
            <ac:spMk id="77" creationId="{19DFD0A1-67FE-BA58-011F-5C908190C7FD}"/>
          </ac:spMkLst>
        </pc:spChg>
        <pc:spChg chg="mod topLvl">
          <ac:chgData name="HIMED, BRAHAM CIV USAF AFMC AFRL/RFMP" userId="c5f07846-b81b-42f1-b78f-a36f7d91b1cb" providerId="ADAL" clId="{D741150A-2A52-43A9-A2A8-A1B9E0566C71}" dt="2026-05-10T17:25:45.017" v="1743" actId="12789"/>
          <ac:spMkLst>
            <pc:docMk/>
            <pc:sldMk cId="4067984731" sldId="6137"/>
            <ac:spMk id="79" creationId="{DBFEE8F4-644D-DC17-139A-8CC07A4EB775}"/>
          </ac:spMkLst>
        </pc:spChg>
        <pc:spChg chg="mod topLvl">
          <ac:chgData name="HIMED, BRAHAM CIV USAF AFMC AFRL/RFMP" userId="c5f07846-b81b-42f1-b78f-a36f7d91b1cb" providerId="ADAL" clId="{D741150A-2A52-43A9-A2A8-A1B9E0566C71}" dt="2026-05-10T17:25:45.017" v="1743" actId="12789"/>
          <ac:spMkLst>
            <pc:docMk/>
            <pc:sldMk cId="4067984731" sldId="6137"/>
            <ac:spMk id="80" creationId="{ED263019-877C-6A15-193C-EF72BE3F6FC8}"/>
          </ac:spMkLst>
        </pc:spChg>
        <pc:spChg chg="mod topLvl">
          <ac:chgData name="HIMED, BRAHAM CIV USAF AFMC AFRL/RFMP" userId="c5f07846-b81b-42f1-b78f-a36f7d91b1cb" providerId="ADAL" clId="{D741150A-2A52-43A9-A2A8-A1B9E0566C71}" dt="2026-05-10T17:25:53.933" v="1745" actId="1076"/>
          <ac:spMkLst>
            <pc:docMk/>
            <pc:sldMk cId="4067984731" sldId="6137"/>
            <ac:spMk id="82" creationId="{6E2033B2-2A2A-4DB7-853E-B622ED61E09A}"/>
          </ac:spMkLst>
        </pc:spChg>
        <pc:spChg chg="mod topLvl">
          <ac:chgData name="HIMED, BRAHAM CIV USAF AFMC AFRL/RFMP" userId="c5f07846-b81b-42f1-b78f-a36f7d91b1cb" providerId="ADAL" clId="{D741150A-2A52-43A9-A2A8-A1B9E0566C71}" dt="2026-05-10T17:24:03.836" v="1726" actId="165"/>
          <ac:spMkLst>
            <pc:docMk/>
            <pc:sldMk cId="4067984731" sldId="6137"/>
            <ac:spMk id="83" creationId="{A6481211-817D-35EF-593A-8999A4740543}"/>
          </ac:spMkLst>
        </pc:spChg>
        <pc:spChg chg="mod topLvl">
          <ac:chgData name="HIMED, BRAHAM CIV USAF AFMC AFRL/RFMP" userId="c5f07846-b81b-42f1-b78f-a36f7d91b1cb" providerId="ADAL" clId="{D741150A-2A52-43A9-A2A8-A1B9E0566C71}" dt="2026-05-10T17:24:13.758" v="1728" actId="14100"/>
          <ac:spMkLst>
            <pc:docMk/>
            <pc:sldMk cId="4067984731" sldId="6137"/>
            <ac:spMk id="85" creationId="{1A58B511-FBAC-34E5-03C9-493C8AC74424}"/>
          </ac:spMkLst>
        </pc:spChg>
        <pc:spChg chg="mod topLvl">
          <ac:chgData name="HIMED, BRAHAM CIV USAF AFMC AFRL/RFMP" userId="c5f07846-b81b-42f1-b78f-a36f7d91b1cb" providerId="ADAL" clId="{D741150A-2A52-43A9-A2A8-A1B9E0566C71}" dt="2026-05-10T17:24:03.836" v="1726" actId="165"/>
          <ac:spMkLst>
            <pc:docMk/>
            <pc:sldMk cId="4067984731" sldId="6137"/>
            <ac:spMk id="86" creationId="{73387FB7-1BE5-74E0-09F9-51A3115426A1}"/>
          </ac:spMkLst>
        </pc:spChg>
        <pc:spChg chg="mod topLvl">
          <ac:chgData name="HIMED, BRAHAM CIV USAF AFMC AFRL/RFMP" userId="c5f07846-b81b-42f1-b78f-a36f7d91b1cb" providerId="ADAL" clId="{D741150A-2A52-43A9-A2A8-A1B9E0566C71}" dt="2026-05-10T17:24:10.572" v="1727" actId="14100"/>
          <ac:spMkLst>
            <pc:docMk/>
            <pc:sldMk cId="4067984731" sldId="6137"/>
            <ac:spMk id="91" creationId="{77FB1423-9B20-B6F4-29D2-D2F6505D0E0F}"/>
          </ac:spMkLst>
        </pc:spChg>
        <pc:spChg chg="mod topLvl">
          <ac:chgData name="HIMED, BRAHAM CIV USAF AFMC AFRL/RFMP" userId="c5f07846-b81b-42f1-b78f-a36f7d91b1cb" providerId="ADAL" clId="{D741150A-2A52-43A9-A2A8-A1B9E0566C71}" dt="2026-05-10T17:01:54.782" v="1723" actId="1036"/>
          <ac:spMkLst>
            <pc:docMk/>
            <pc:sldMk cId="4067984731" sldId="6137"/>
            <ac:spMk id="92" creationId="{65B3D902-73B5-3299-0BAE-2E295FB067D1}"/>
          </ac:spMkLst>
        </pc:spChg>
        <pc:spChg chg="add mod">
          <ac:chgData name="HIMED, BRAHAM CIV USAF AFMC AFRL/RFMP" userId="c5f07846-b81b-42f1-b78f-a36f7d91b1cb" providerId="ADAL" clId="{D741150A-2A52-43A9-A2A8-A1B9E0566C71}" dt="2026-05-10T16:58:47.475" v="1655" actId="313"/>
          <ac:spMkLst>
            <pc:docMk/>
            <pc:sldMk cId="4067984731" sldId="6137"/>
            <ac:spMk id="93" creationId="{FCF05375-2D0C-C22F-D192-1C61511B418F}"/>
          </ac:spMkLst>
        </pc:spChg>
        <pc:grpChg chg="add mod">
          <ac:chgData name="HIMED, BRAHAM CIV USAF AFMC AFRL/RFMP" userId="c5f07846-b81b-42f1-b78f-a36f7d91b1cb" providerId="ADAL" clId="{D741150A-2A52-43A9-A2A8-A1B9E0566C71}" dt="2026-05-10T16:59:19.440" v="1673" actId="1036"/>
          <ac:grpSpMkLst>
            <pc:docMk/>
            <pc:sldMk cId="4067984731" sldId="6137"/>
            <ac:grpSpMk id="32" creationId="{6C035374-D0C6-1DC1-E816-90DB32F8034C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19.440" v="1673" actId="1036"/>
          <ac:grpSpMkLst>
            <pc:docMk/>
            <pc:sldMk cId="4067984731" sldId="6137"/>
            <ac:grpSpMk id="33" creationId="{0EE97721-3B6A-64E7-5DE3-6753715CB857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19.440" v="1673" actId="1036"/>
          <ac:grpSpMkLst>
            <pc:docMk/>
            <pc:sldMk cId="4067984731" sldId="6137"/>
            <ac:grpSpMk id="34" creationId="{BA39F5A9-F348-DF0A-33F1-84F24D97C843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19.440" v="1673" actId="1036"/>
          <ac:grpSpMkLst>
            <pc:docMk/>
            <pc:sldMk cId="4067984731" sldId="6137"/>
            <ac:grpSpMk id="35" creationId="{A6CB5238-4568-C841-3EAE-EE5A8F8C4F30}"/>
          </ac:grpSpMkLst>
        </pc:grpChg>
        <pc:grpChg chg="add del mod">
          <ac:chgData name="HIMED, BRAHAM CIV USAF AFMC AFRL/RFMP" userId="c5f07846-b81b-42f1-b78f-a36f7d91b1cb" providerId="ADAL" clId="{D741150A-2A52-43A9-A2A8-A1B9E0566C71}" dt="2026-05-10T16:30:19.623" v="463" actId="165"/>
          <ac:grpSpMkLst>
            <pc:docMk/>
            <pc:sldMk cId="4067984731" sldId="6137"/>
            <ac:grpSpMk id="36" creationId="{AC8C72EC-E8D6-9605-EFE3-D041BF052ADA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19.440" v="1673" actId="1036"/>
          <ac:grpSpMkLst>
            <pc:docMk/>
            <pc:sldMk cId="4067984731" sldId="6137"/>
            <ac:grpSpMk id="37" creationId="{89694BBB-E5B5-6F6A-654C-47158D0C5AC1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19.440" v="1673" actId="1036"/>
          <ac:grpSpMkLst>
            <pc:docMk/>
            <pc:sldMk cId="4067984731" sldId="6137"/>
            <ac:grpSpMk id="38" creationId="{102567B5-3C61-B10C-34D7-D0D0E188E229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19.440" v="1673" actId="1036"/>
          <ac:grpSpMkLst>
            <pc:docMk/>
            <pc:sldMk cId="4067984731" sldId="6137"/>
            <ac:grpSpMk id="39" creationId="{A927ED2A-B3DA-EC86-B6C0-AB0AF99F1820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19.440" v="1673" actId="1036"/>
          <ac:grpSpMkLst>
            <pc:docMk/>
            <pc:sldMk cId="4067984731" sldId="6137"/>
            <ac:grpSpMk id="40" creationId="{EE1F784E-B52E-4F09-229C-EF23AA17965F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19.440" v="1673" actId="1036"/>
          <ac:grpSpMkLst>
            <pc:docMk/>
            <pc:sldMk cId="4067984731" sldId="6137"/>
            <ac:grpSpMk id="41" creationId="{04E734F1-C007-379A-E1FE-10CA3E559CD2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43.344" v="1675" actId="207"/>
          <ac:grpSpMkLst>
            <pc:docMk/>
            <pc:sldMk cId="4067984731" sldId="6137"/>
            <ac:grpSpMk id="50" creationId="{E7FE54ED-A5E9-0C71-C5FD-2D701B36D24D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56.387" v="1676" actId="207"/>
          <ac:grpSpMkLst>
            <pc:docMk/>
            <pc:sldMk cId="4067984731" sldId="6137"/>
            <ac:grpSpMk id="51" creationId="{180CBFAB-A543-7200-0A78-F133F8A5BAE6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7:00:03.664" v="1677" actId="207"/>
          <ac:grpSpMkLst>
            <pc:docMk/>
            <pc:sldMk cId="4067984731" sldId="6137"/>
            <ac:grpSpMk id="52" creationId="{631BDA6A-C7FC-AEDD-46C7-4856EDFFF4AA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7:00:03.664" v="1677" actId="207"/>
          <ac:grpSpMkLst>
            <pc:docMk/>
            <pc:sldMk cId="4067984731" sldId="6137"/>
            <ac:grpSpMk id="53" creationId="{CDB21A13-E379-8AAD-257D-D60941FB79ED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6:59:56.387" v="1676" actId="207"/>
          <ac:grpSpMkLst>
            <pc:docMk/>
            <pc:sldMk cId="4067984731" sldId="6137"/>
            <ac:grpSpMk id="54" creationId="{9E854CF2-EBF0-6FAB-F64C-9BB3BCB470BD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7:00:08.743" v="1678" actId="207"/>
          <ac:grpSpMkLst>
            <pc:docMk/>
            <pc:sldMk cId="4067984731" sldId="6137"/>
            <ac:grpSpMk id="55" creationId="{2EE209AC-6F72-3684-4290-DD6C86BFDC78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7:00:25.619" v="1690" actId="1035"/>
          <ac:grpSpMkLst>
            <pc:docMk/>
            <pc:sldMk cId="4067984731" sldId="6137"/>
            <ac:grpSpMk id="58" creationId="{B12701A8-94D2-BFF0-17A8-9DA15D8B849D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7:00:25.619" v="1690" actId="1035"/>
          <ac:grpSpMkLst>
            <pc:docMk/>
            <pc:sldMk cId="4067984731" sldId="6137"/>
            <ac:grpSpMk id="62" creationId="{C4309077-4CA7-2636-4DCF-A52B8267EBB0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7:00:25.619" v="1690" actId="1035"/>
          <ac:grpSpMkLst>
            <pc:docMk/>
            <pc:sldMk cId="4067984731" sldId="6137"/>
            <ac:grpSpMk id="65" creationId="{CB1B9777-845A-1BFF-6490-4790DBE28511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7:00:25.619" v="1690" actId="1035"/>
          <ac:grpSpMkLst>
            <pc:docMk/>
            <pc:sldMk cId="4067984731" sldId="6137"/>
            <ac:grpSpMk id="68" creationId="{0AEFBC2A-8A85-C8F1-89D6-33622D7C2AE1}"/>
          </ac:grpSpMkLst>
        </pc:grpChg>
        <pc:grpChg chg="add mod">
          <ac:chgData name="HIMED, BRAHAM CIV USAF AFMC AFRL/RFMP" userId="c5f07846-b81b-42f1-b78f-a36f7d91b1cb" providerId="ADAL" clId="{D741150A-2A52-43A9-A2A8-A1B9E0566C71}" dt="2026-05-10T17:00:25.619" v="1690" actId="1035"/>
          <ac:grpSpMkLst>
            <pc:docMk/>
            <pc:sldMk cId="4067984731" sldId="6137"/>
            <ac:grpSpMk id="71" creationId="{B5D5DC18-D7C8-BD6E-F396-71756D4BD80D}"/>
          </ac:grpSpMkLst>
        </pc:grpChg>
        <pc:grpChg chg="add del mod">
          <ac:chgData name="HIMED, BRAHAM CIV USAF AFMC AFRL/RFMP" userId="c5f07846-b81b-42f1-b78f-a36f7d91b1cb" providerId="ADAL" clId="{D741150A-2A52-43A9-A2A8-A1B9E0566C71}" dt="2026-05-10T17:00:25.619" v="1690" actId="1035"/>
          <ac:grpSpMkLst>
            <pc:docMk/>
            <pc:sldMk cId="4067984731" sldId="6137"/>
            <ac:grpSpMk id="74" creationId="{DD7B527C-50E7-731E-41BD-7E34571AF1DF}"/>
          </ac:grpSpMkLst>
        </pc:grpChg>
        <pc:grpChg chg="add del mod">
          <ac:chgData name="HIMED, BRAHAM CIV USAF AFMC AFRL/RFMP" userId="c5f07846-b81b-42f1-b78f-a36f7d91b1cb" providerId="ADAL" clId="{D741150A-2A52-43A9-A2A8-A1B9E0566C71}" dt="2026-05-10T16:54:05.284" v="1498" actId="165"/>
          <ac:grpSpMkLst>
            <pc:docMk/>
            <pc:sldMk cId="4067984731" sldId="6137"/>
            <ac:grpSpMk id="78" creationId="{74471E31-A64A-4F0C-AEA7-BF51A7D610B6}"/>
          </ac:grpSpMkLst>
        </pc:grpChg>
        <pc:grpChg chg="add del mod">
          <ac:chgData name="HIMED, BRAHAM CIV USAF AFMC AFRL/RFMP" userId="c5f07846-b81b-42f1-b78f-a36f7d91b1cb" providerId="ADAL" clId="{D741150A-2A52-43A9-A2A8-A1B9E0566C71}" dt="2026-05-10T16:53:12.223" v="1488" actId="165"/>
          <ac:grpSpMkLst>
            <pc:docMk/>
            <pc:sldMk cId="4067984731" sldId="6137"/>
            <ac:grpSpMk id="81" creationId="{ABE010F1-7174-2627-A053-7478733A03E3}"/>
          </ac:grpSpMkLst>
        </pc:grpChg>
        <pc:grpChg chg="add del mod">
          <ac:chgData name="HIMED, BRAHAM CIV USAF AFMC AFRL/RFMP" userId="c5f07846-b81b-42f1-b78f-a36f7d91b1cb" providerId="ADAL" clId="{D741150A-2A52-43A9-A2A8-A1B9E0566C71}" dt="2026-05-10T16:52:37.256" v="1484" actId="165"/>
          <ac:grpSpMkLst>
            <pc:docMk/>
            <pc:sldMk cId="4067984731" sldId="6137"/>
            <ac:grpSpMk id="84" creationId="{B28920E5-4F81-F5F4-A7A4-EA015561081F}"/>
          </ac:grpSpMkLst>
        </pc:grpChg>
        <pc:grpChg chg="add del mod">
          <ac:chgData name="HIMED, BRAHAM CIV USAF AFMC AFRL/RFMP" userId="c5f07846-b81b-42f1-b78f-a36f7d91b1cb" providerId="ADAL" clId="{D741150A-2A52-43A9-A2A8-A1B9E0566C71}" dt="2026-05-10T17:24:03.836" v="1726" actId="165"/>
          <ac:grpSpMkLst>
            <pc:docMk/>
            <pc:sldMk cId="4067984731" sldId="6137"/>
            <ac:grpSpMk id="87" creationId="{095792AC-63E9-48C8-A212-BE9EF79C160F}"/>
          </ac:grpSpMkLst>
        </pc:grpChg>
        <pc:grpChg chg="add del mod">
          <ac:chgData name="HIMED, BRAHAM CIV USAF AFMC AFRL/RFMP" userId="c5f07846-b81b-42f1-b78f-a36f7d91b1cb" providerId="ADAL" clId="{D741150A-2A52-43A9-A2A8-A1B9E0566C71}" dt="2026-05-10T17:24:03.836" v="1726" actId="165"/>
          <ac:grpSpMkLst>
            <pc:docMk/>
            <pc:sldMk cId="4067984731" sldId="6137"/>
            <ac:grpSpMk id="88" creationId="{11F8378A-5968-F60F-EE69-A10B1326D8A5}"/>
          </ac:grpSpMkLst>
        </pc:grpChg>
        <pc:grpChg chg="add del mod">
          <ac:chgData name="HIMED, BRAHAM CIV USAF AFMC AFRL/RFMP" userId="c5f07846-b81b-42f1-b78f-a36f7d91b1cb" providerId="ADAL" clId="{D741150A-2A52-43A9-A2A8-A1B9E0566C71}" dt="2026-05-10T17:24:03.836" v="1726" actId="165"/>
          <ac:grpSpMkLst>
            <pc:docMk/>
            <pc:sldMk cId="4067984731" sldId="6137"/>
            <ac:grpSpMk id="89" creationId="{DFC7123A-80F2-4472-C8B9-CEC7130A1A81}"/>
          </ac:grpSpMkLst>
        </pc:grpChg>
        <pc:grpChg chg="add del mod">
          <ac:chgData name="HIMED, BRAHAM CIV USAF AFMC AFRL/RFMP" userId="c5f07846-b81b-42f1-b78f-a36f7d91b1cb" providerId="ADAL" clId="{D741150A-2A52-43A9-A2A8-A1B9E0566C71}" dt="2026-05-10T16:56:29.143" v="1572" actId="165"/>
          <ac:grpSpMkLst>
            <pc:docMk/>
            <pc:sldMk cId="4067984731" sldId="6137"/>
            <ac:grpSpMk id="90" creationId="{3552D1AC-90E0-5259-A531-C1CC36E24DDE}"/>
          </ac:grpSpMkLst>
        </pc:grpChg>
        <pc:cxnChg chg="add del mod">
          <ac:chgData name="HIMED, BRAHAM CIV USAF AFMC AFRL/RFMP" userId="c5f07846-b81b-42f1-b78f-a36f7d91b1cb" providerId="ADAL" clId="{D741150A-2A52-43A9-A2A8-A1B9E0566C71}" dt="2026-05-10T16:32:54.356" v="671" actId="478"/>
          <ac:cxnSpMkLst>
            <pc:docMk/>
            <pc:sldMk cId="4067984731" sldId="6137"/>
            <ac:cxnSpMk id="43" creationId="{E21A13C4-951F-F379-457A-0B8236F98507}"/>
          </ac:cxnSpMkLst>
        </pc:cxnChg>
        <pc:cxnChg chg="add del mod">
          <ac:chgData name="HIMED, BRAHAM CIV USAF AFMC AFRL/RFMP" userId="c5f07846-b81b-42f1-b78f-a36f7d91b1cb" providerId="ADAL" clId="{D741150A-2A52-43A9-A2A8-A1B9E0566C71}" dt="2026-05-10T16:34:41.016" v="760" actId="478"/>
          <ac:cxnSpMkLst>
            <pc:docMk/>
            <pc:sldMk cId="4067984731" sldId="6137"/>
            <ac:cxnSpMk id="44" creationId="{F2CCA6B1-21A3-6DE4-4ED2-C65B66AE5109}"/>
          </ac:cxnSpMkLst>
        </pc:cxnChg>
      </pc:sldChg>
      <pc:sldChg chg="del">
        <pc:chgData name="HIMED, BRAHAM CIV USAF AFMC AFRL/RFMP" userId="c5f07846-b81b-42f1-b78f-a36f7d91b1cb" providerId="ADAL" clId="{D741150A-2A52-43A9-A2A8-A1B9E0566C71}" dt="2026-05-10T16:13:38.140" v="1" actId="47"/>
        <pc:sldMkLst>
          <pc:docMk/>
          <pc:sldMk cId="375215905" sldId="6138"/>
        </pc:sldMkLst>
      </pc:sldChg>
      <pc:sldChg chg="modSp new mod">
        <pc:chgData name="HIMED, BRAHAM CIV USAF AFMC AFRL/RFMP" userId="c5f07846-b81b-42f1-b78f-a36f7d91b1cb" providerId="ADAL" clId="{D741150A-2A52-43A9-A2A8-A1B9E0566C71}" dt="2026-05-10T16:42:52.821" v="1144" actId="20577"/>
        <pc:sldMkLst>
          <pc:docMk/>
          <pc:sldMk cId="416618925" sldId="6138"/>
        </pc:sldMkLst>
        <pc:spChg chg="mod">
          <ac:chgData name="HIMED, BRAHAM CIV USAF AFMC AFRL/RFMP" userId="c5f07846-b81b-42f1-b78f-a36f7d91b1cb" providerId="ADAL" clId="{D741150A-2A52-43A9-A2A8-A1B9E0566C71}" dt="2026-05-10T16:39:35.194" v="855" actId="20577"/>
          <ac:spMkLst>
            <pc:docMk/>
            <pc:sldMk cId="416618925" sldId="6138"/>
            <ac:spMk id="2" creationId="{5198CE6B-9EE1-A9AE-F076-DCEA372837F2}"/>
          </ac:spMkLst>
        </pc:spChg>
        <pc:spChg chg="mod">
          <ac:chgData name="HIMED, BRAHAM CIV USAF AFMC AFRL/RFMP" userId="c5f07846-b81b-42f1-b78f-a36f7d91b1cb" providerId="ADAL" clId="{D741150A-2A52-43A9-A2A8-A1B9E0566C71}" dt="2026-05-10T16:42:52.821" v="1144" actId="20577"/>
          <ac:spMkLst>
            <pc:docMk/>
            <pc:sldMk cId="416618925" sldId="6138"/>
            <ac:spMk id="3" creationId="{792F2932-54BB-8AEF-2D63-053490C8062A}"/>
          </ac:spMkLst>
        </pc:spChg>
      </pc:sldChg>
      <pc:sldChg chg="addSp delSp modSp new mod modClrScheme chgLayout">
        <pc:chgData name="HIMED, BRAHAM CIV USAF AFMC AFRL/RFMP" userId="c5f07846-b81b-42f1-b78f-a36f7d91b1cb" providerId="ADAL" clId="{D741150A-2A52-43A9-A2A8-A1B9E0566C71}" dt="2026-05-10T18:44:43.638" v="2572" actId="20577"/>
        <pc:sldMkLst>
          <pc:docMk/>
          <pc:sldMk cId="1740478669" sldId="6139"/>
        </pc:sldMkLst>
        <pc:spChg chg="mod ord">
          <ac:chgData name="HIMED, BRAHAM CIV USAF AFMC AFRL/RFMP" userId="c5f07846-b81b-42f1-b78f-a36f7d91b1cb" providerId="ADAL" clId="{D741150A-2A52-43A9-A2A8-A1B9E0566C71}" dt="2026-05-10T18:44:35.870" v="2570" actId="6264"/>
          <ac:spMkLst>
            <pc:docMk/>
            <pc:sldMk cId="1740478669" sldId="6139"/>
            <ac:spMk id="2" creationId="{3D7D7FA8-49C0-D495-C20E-6A7B151EB1C9}"/>
          </ac:spMkLst>
        </pc:spChg>
        <pc:spChg chg="add mod ord">
          <ac:chgData name="HIMED, BRAHAM CIV USAF AFMC AFRL/RFMP" userId="c5f07846-b81b-42f1-b78f-a36f7d91b1cb" providerId="ADAL" clId="{D741150A-2A52-43A9-A2A8-A1B9E0566C71}" dt="2026-05-10T18:44:43.638" v="2572" actId="20577"/>
          <ac:spMkLst>
            <pc:docMk/>
            <pc:sldMk cId="1740478669" sldId="6139"/>
            <ac:spMk id="3" creationId="{FC3BC576-480C-7419-4AD9-80FA428000F1}"/>
          </ac:spMkLst>
        </pc:spChg>
        <pc:spChg chg="add del mod">
          <ac:chgData name="HIMED, BRAHAM CIV USAF AFMC AFRL/RFMP" userId="c5f07846-b81b-42f1-b78f-a36f7d91b1cb" providerId="ADAL" clId="{D741150A-2A52-43A9-A2A8-A1B9E0566C71}" dt="2026-05-10T18:44:35.870" v="2570" actId="6264"/>
          <ac:spMkLst>
            <pc:docMk/>
            <pc:sldMk cId="1740478669" sldId="6139"/>
            <ac:spMk id="4" creationId="{30F77696-096E-D5A0-C11E-DAA3E93B9E9E}"/>
          </ac:spMkLst>
        </pc:spChg>
        <pc:spChg chg="add del mod">
          <ac:chgData name="HIMED, BRAHAM CIV USAF AFMC AFRL/RFMP" userId="c5f07846-b81b-42f1-b78f-a36f7d91b1cb" providerId="ADAL" clId="{D741150A-2A52-43A9-A2A8-A1B9E0566C71}" dt="2026-05-10T18:44:35.870" v="2570" actId="6264"/>
          <ac:spMkLst>
            <pc:docMk/>
            <pc:sldMk cId="1740478669" sldId="6139"/>
            <ac:spMk id="5" creationId="{90CDF530-1202-F9EE-6403-5BB7759BE06F}"/>
          </ac:spMkLst>
        </pc:spChg>
      </pc:sldChg>
      <pc:sldChg chg="del">
        <pc:chgData name="HIMED, BRAHAM CIV USAF AFMC AFRL/RFMP" userId="c5f07846-b81b-42f1-b78f-a36f7d91b1cb" providerId="ADAL" clId="{D741150A-2A52-43A9-A2A8-A1B9E0566C71}" dt="2026-05-10T16:13:48.636" v="2" actId="47"/>
        <pc:sldMkLst>
          <pc:docMk/>
          <pc:sldMk cId="3082590380" sldId="6139"/>
        </pc:sldMkLst>
      </pc:sldChg>
      <pc:sldChg chg="addSp delSp modSp add mod chgLayout">
        <pc:chgData name="HIMED, BRAHAM CIV USAF AFMC AFRL/RFMP" userId="c5f07846-b81b-42f1-b78f-a36f7d91b1cb" providerId="ADAL" clId="{D741150A-2A52-43A9-A2A8-A1B9E0566C71}" dt="2026-05-10T18:47:12.906" v="2635" actId="20577"/>
        <pc:sldMkLst>
          <pc:docMk/>
          <pc:sldMk cId="2794124407" sldId="6140"/>
        </pc:sldMkLst>
        <pc:spChg chg="mod ord">
          <ac:chgData name="HIMED, BRAHAM CIV USAF AFMC AFRL/RFMP" userId="c5f07846-b81b-42f1-b78f-a36f7d91b1cb" providerId="ADAL" clId="{D741150A-2A52-43A9-A2A8-A1B9E0566C71}" dt="2026-05-10T18:45:50.535" v="2577" actId="6264"/>
          <ac:spMkLst>
            <pc:docMk/>
            <pc:sldMk cId="2794124407" sldId="6140"/>
            <ac:spMk id="2" creationId="{67A3CA5B-38F0-098D-B926-7D8BCCB41F10}"/>
          </ac:spMkLst>
        </pc:spChg>
        <pc:spChg chg="mod ord">
          <ac:chgData name="HIMED, BRAHAM CIV USAF AFMC AFRL/RFMP" userId="c5f07846-b81b-42f1-b78f-a36f7d91b1cb" providerId="ADAL" clId="{D741150A-2A52-43A9-A2A8-A1B9E0566C71}" dt="2026-05-10T18:47:12.906" v="2635" actId="20577"/>
          <ac:spMkLst>
            <pc:docMk/>
            <pc:sldMk cId="2794124407" sldId="6140"/>
            <ac:spMk id="3" creationId="{183568FC-AA2D-776E-63DD-0AE953794FAE}"/>
          </ac:spMkLst>
        </pc:spChg>
        <pc:spChg chg="add del mod">
          <ac:chgData name="HIMED, BRAHAM CIV USAF AFMC AFRL/RFMP" userId="c5f07846-b81b-42f1-b78f-a36f7d91b1cb" providerId="ADAL" clId="{D741150A-2A52-43A9-A2A8-A1B9E0566C71}" dt="2026-05-10T18:45:50.535" v="2577" actId="6264"/>
          <ac:spMkLst>
            <pc:docMk/>
            <pc:sldMk cId="2794124407" sldId="6140"/>
            <ac:spMk id="4" creationId="{652145AB-8877-BAC6-5AF4-999289FFAD60}"/>
          </ac:spMkLst>
        </pc:spChg>
        <pc:spChg chg="add del mod">
          <ac:chgData name="HIMED, BRAHAM CIV USAF AFMC AFRL/RFMP" userId="c5f07846-b81b-42f1-b78f-a36f7d91b1cb" providerId="ADAL" clId="{D741150A-2A52-43A9-A2A8-A1B9E0566C71}" dt="2026-05-10T18:45:50.535" v="2577" actId="6264"/>
          <ac:spMkLst>
            <pc:docMk/>
            <pc:sldMk cId="2794124407" sldId="6140"/>
            <ac:spMk id="5" creationId="{CFBE073F-707D-33A4-408A-0264E03B1A0D}"/>
          </ac:spMkLst>
        </pc:spChg>
      </pc:sldChg>
    </pc:docChg>
  </pc:docChgLst>
  <pc:docChgLst>
    <pc:chgData name="HIMED, BRAHAM CIV USAF AFMC AFRL/RFMP" userId="c5f07846-b81b-42f1-b78f-a36f7d91b1cb" providerId="ADAL" clId="{424AE9BA-9FF9-49BA-BC01-A887B042BF9F}"/>
    <pc:docChg chg="custSel addSld delSld modSld">
      <pc:chgData name="HIMED, BRAHAM CIV USAF AFMC AFRL/RFMP" userId="c5f07846-b81b-42f1-b78f-a36f7d91b1cb" providerId="ADAL" clId="{424AE9BA-9FF9-49BA-BC01-A887B042BF9F}" dt="2026-05-06T20:26:12.306" v="337"/>
      <pc:docMkLst>
        <pc:docMk/>
      </pc:docMkLst>
      <pc:sldChg chg="modSp mod">
        <pc:chgData name="HIMED, BRAHAM CIV USAF AFMC AFRL/RFMP" userId="c5f07846-b81b-42f1-b78f-a36f7d91b1cb" providerId="ADAL" clId="{424AE9BA-9FF9-49BA-BC01-A887B042BF9F}" dt="2026-05-06T20:23:27.645" v="154" actId="20577"/>
        <pc:sldMkLst>
          <pc:docMk/>
          <pc:sldMk cId="0" sldId="256"/>
        </pc:sldMkLst>
        <pc:spChg chg="mod">
          <ac:chgData name="HIMED, BRAHAM CIV USAF AFMC AFRL/RFMP" userId="c5f07846-b81b-42f1-b78f-a36f7d91b1cb" providerId="ADAL" clId="{424AE9BA-9FF9-49BA-BC01-A887B042BF9F}" dt="2026-05-06T20:23:27.645" v="154" actId="20577"/>
          <ac:spMkLst>
            <pc:docMk/>
            <pc:sldMk cId="0" sldId="256"/>
            <ac:spMk id="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9" descr="Rectang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85"/>
            <a:ext cx="12192000" cy="68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 descr="A picture containing text, clipart, tableware, dishw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05" y="2301364"/>
            <a:ext cx="3726659" cy="190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407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10515600" cy="4991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49">
            <a:extLst>
              <a:ext uri="{FF2B5EF4-FFF2-40B4-BE49-F238E27FC236}">
                <a16:creationId xmlns:a16="http://schemas.microsoft.com/office/drawing/2014/main" id="{4991056C-A547-A428-EAE0-1B654C0A67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2400" y="6592650"/>
            <a:ext cx="609600" cy="277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CAE23E03-A320-4D21-B667-A79BFAC07898}" type="slidenum">
              <a:rPr lang="en-US" sz="1200" b="1">
                <a:solidFill>
                  <a:schemeClr val="tx1"/>
                </a:solidFill>
                <a:latin typeface="+mn-lt"/>
                <a:ea typeface="ＭＳ Ｐゴシック" charset="-128"/>
                <a:cs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chemeClr val="tx1"/>
              </a:solidFill>
              <a:latin typeface="+mn-lt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6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407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Box 49">
            <a:extLst>
              <a:ext uri="{FF2B5EF4-FFF2-40B4-BE49-F238E27FC236}">
                <a16:creationId xmlns:a16="http://schemas.microsoft.com/office/drawing/2014/main" id="{E02C2885-EA96-19E6-7D00-1862BF7BFF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2400" y="6592650"/>
            <a:ext cx="609600" cy="277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CAE23E03-A320-4D21-B667-A79BFAC07898}" type="slidenum">
              <a:rPr lang="en-US" sz="1200" b="1">
                <a:solidFill>
                  <a:schemeClr val="tx1"/>
                </a:solidFill>
                <a:latin typeface="+mn-lt"/>
                <a:ea typeface="ＭＳ Ｐゴシック" charset="-128"/>
                <a:cs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chemeClr val="tx1"/>
              </a:solidFill>
              <a:latin typeface="+mn-lt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 descr="A picture containing background patter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4827402" y="2016895"/>
            <a:ext cx="6881887" cy="99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IEEE Aerospace Electronic Systems</a:t>
            </a:r>
            <a:endParaRPr sz="36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900"/>
              <a:buFont typeface="Merriweather Sans"/>
              <a:buNone/>
            </a:pPr>
            <a:r>
              <a:rPr lang="en-US" sz="2900" b="1" i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Dr. Braham Himed, AESS President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300"/>
              <a:buFont typeface="Merriweather Sans"/>
              <a:buNone/>
            </a:pPr>
            <a:endParaRPr sz="1300" b="1" i="1" dirty="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ts val="2200"/>
            </a:pPr>
            <a:r>
              <a:rPr lang="en-US" sz="2200" b="1" i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AESS Board of Governors Meeting – Spring 2026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ts val="2200"/>
            </a:pPr>
            <a:r>
              <a:rPr lang="en-US" sz="2200" b="1" i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15-16 May 2026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ts val="2200"/>
            </a:pPr>
            <a:r>
              <a:rPr lang="en-US" sz="2200" b="1" i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Phoenix, Arizona, USA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FB3A-B08B-FCD5-3004-3163480C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Spring BoG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8AD6-72B1-BF7D-4E77-F0B4EA21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  <a:p>
            <a:pPr lvl="1"/>
            <a:r>
              <a:rPr lang="en-US" dirty="0"/>
              <a:t>Summarize committees' main activities</a:t>
            </a:r>
          </a:p>
          <a:p>
            <a:pPr lvl="2"/>
            <a:r>
              <a:rPr lang="en-US" dirty="0"/>
              <a:t>Point out areas and activities that address the SWOT (Strategy, Weaknesses, Opportunities, and Threats) </a:t>
            </a:r>
          </a:p>
          <a:p>
            <a:pPr lvl="2"/>
            <a:r>
              <a:rPr lang="en-US" dirty="0"/>
              <a:t>Define areas that Cross-Committees can strengthen the Opportunities and reduce the Threats</a:t>
            </a:r>
          </a:p>
          <a:p>
            <a:endParaRPr lang="en-US" dirty="0"/>
          </a:p>
          <a:p>
            <a:r>
              <a:rPr lang="en-US" dirty="0"/>
              <a:t>2026 Objectives</a:t>
            </a:r>
          </a:p>
          <a:p>
            <a:pPr lvl="1"/>
            <a:r>
              <a:rPr lang="en-US" dirty="0"/>
              <a:t>Please limit to no more than 3 slides</a:t>
            </a:r>
          </a:p>
          <a:p>
            <a:endParaRPr lang="en-US" dirty="0"/>
          </a:p>
          <a:p>
            <a:r>
              <a:rPr lang="en-US" dirty="0"/>
              <a:t>Identify Issues / Show-stoppers</a:t>
            </a:r>
          </a:p>
          <a:p>
            <a:pPr lvl="1"/>
            <a:r>
              <a:rPr lang="en-US" dirty="0"/>
              <a:t>Identify any issues that’s preventing from doing your job properly</a:t>
            </a:r>
          </a:p>
        </p:txBody>
      </p:sp>
    </p:spTree>
    <p:extLst>
      <p:ext uri="{BB962C8B-B14F-4D97-AF65-F5344CB8AC3E}">
        <p14:creationId xmlns:p14="http://schemas.microsoft.com/office/powerpoint/2010/main" val="15949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E4AF-979F-CC2F-97EE-8142262B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2B78-3EB1-A504-35A7-BD13CCBCF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involved in the discussion</a:t>
            </a:r>
          </a:p>
          <a:p>
            <a:r>
              <a:rPr lang="en-US" dirty="0"/>
              <a:t>Wait to be recognized before speaking</a:t>
            </a:r>
          </a:p>
          <a:p>
            <a:r>
              <a:rPr lang="en-US" dirty="0"/>
              <a:t>Share time and avoid interrupting others</a:t>
            </a:r>
          </a:p>
          <a:p>
            <a:r>
              <a:rPr lang="en-US" dirty="0"/>
              <a:t>Treat others with respect</a:t>
            </a:r>
          </a:p>
          <a:p>
            <a:r>
              <a:rPr lang="en-US" dirty="0"/>
              <a:t>Stay mentally present</a:t>
            </a:r>
          </a:p>
          <a:p>
            <a:r>
              <a:rPr lang="en-US" dirty="0"/>
              <a:t>Try to avoid tending to non-meeting business</a:t>
            </a:r>
          </a:p>
          <a:p>
            <a:r>
              <a:rPr lang="en-US" dirty="0"/>
              <a:t>Do your best to show up on time and come prepared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6F7265E-D40A-8235-7260-7C54CD7C9D74}"/>
              </a:ext>
            </a:extLst>
          </p:cNvPr>
          <p:cNvSpPr txBox="1"/>
          <p:nvPr/>
        </p:nvSpPr>
        <p:spPr>
          <a:xfrm>
            <a:off x="2941066" y="6072872"/>
            <a:ext cx="5853430" cy="37830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540385">
              <a:spcBef>
                <a:spcPts val="550"/>
              </a:spcBef>
            </a:pPr>
            <a:r>
              <a:rPr sz="2000" b="1" dirty="0">
                <a:solidFill>
                  <a:srgbClr val="0054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Everyone’s</a:t>
            </a:r>
            <a:r>
              <a:rPr sz="2000" b="1" spc="-65" dirty="0">
                <a:solidFill>
                  <a:srgbClr val="0054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54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sz="2000" b="1" spc="-45" dirty="0">
                <a:solidFill>
                  <a:srgbClr val="0054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54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000" b="1" spc="-15" dirty="0">
                <a:solidFill>
                  <a:srgbClr val="0054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54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0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B852-DD72-ED2A-FBFE-69EB8589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(Saturday’s Discussion)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035374-D0C6-1DC1-E816-90DB32F8034C}"/>
              </a:ext>
            </a:extLst>
          </p:cNvPr>
          <p:cNvGrpSpPr/>
          <p:nvPr/>
        </p:nvGrpSpPr>
        <p:grpSpPr>
          <a:xfrm>
            <a:off x="36952" y="2544927"/>
            <a:ext cx="1280160" cy="526473"/>
            <a:chOff x="36952" y="3103187"/>
            <a:chExt cx="1280160" cy="5264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6A2A12-8043-91F2-1BCF-254177CC5849}"/>
                </a:ext>
              </a:extLst>
            </p:cNvPr>
            <p:cNvSpPr/>
            <p:nvPr/>
          </p:nvSpPr>
          <p:spPr>
            <a:xfrm>
              <a:off x="36952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CA2220-E101-1B04-40A7-72EFFE0BAAB9}"/>
                </a:ext>
              </a:extLst>
            </p:cNvPr>
            <p:cNvSpPr txBox="1"/>
            <p:nvPr/>
          </p:nvSpPr>
          <p:spPr>
            <a:xfrm>
              <a:off x="149949" y="3258701"/>
              <a:ext cx="1085568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Awards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E97721-3B6A-64E7-5DE3-6753715CB857}"/>
              </a:ext>
            </a:extLst>
          </p:cNvPr>
          <p:cNvGrpSpPr/>
          <p:nvPr/>
        </p:nvGrpSpPr>
        <p:grpSpPr>
          <a:xfrm>
            <a:off x="1386903" y="2544927"/>
            <a:ext cx="1280160" cy="526473"/>
            <a:chOff x="1409560" y="3103187"/>
            <a:chExt cx="1280160" cy="5264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EEED88-869D-B374-2DCF-B50417C42C52}"/>
                </a:ext>
              </a:extLst>
            </p:cNvPr>
            <p:cNvSpPr/>
            <p:nvPr/>
          </p:nvSpPr>
          <p:spPr>
            <a:xfrm>
              <a:off x="1409560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38FB3D-B772-C2BB-1375-BBC0B23EE167}"/>
                </a:ext>
              </a:extLst>
            </p:cNvPr>
            <p:cNvSpPr txBox="1"/>
            <p:nvPr/>
          </p:nvSpPr>
          <p:spPr>
            <a:xfrm>
              <a:off x="1470981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Conferences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39F5A9-F348-DF0A-33F1-84F24D97C843}"/>
              </a:ext>
            </a:extLst>
          </p:cNvPr>
          <p:cNvGrpSpPr/>
          <p:nvPr/>
        </p:nvGrpSpPr>
        <p:grpSpPr>
          <a:xfrm>
            <a:off x="2736854" y="2544927"/>
            <a:ext cx="1280160" cy="526473"/>
            <a:chOff x="2785086" y="3103187"/>
            <a:chExt cx="1280160" cy="5264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48EC27-5B7C-27F6-DDF6-46C15095752C}"/>
                </a:ext>
              </a:extLst>
            </p:cNvPr>
            <p:cNvSpPr/>
            <p:nvPr/>
          </p:nvSpPr>
          <p:spPr>
            <a:xfrm>
              <a:off x="2785086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C1682A-1348-E07D-C68D-4D405BA241B6}"/>
                </a:ext>
              </a:extLst>
            </p:cNvPr>
            <p:cNvSpPr txBox="1"/>
            <p:nvPr/>
          </p:nvSpPr>
          <p:spPr>
            <a:xfrm>
              <a:off x="2846507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Education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CB5238-4568-C841-3EAE-EE5A8F8C4F30}"/>
              </a:ext>
            </a:extLst>
          </p:cNvPr>
          <p:cNvGrpSpPr/>
          <p:nvPr/>
        </p:nvGrpSpPr>
        <p:grpSpPr>
          <a:xfrm>
            <a:off x="4086805" y="2544927"/>
            <a:ext cx="1280160" cy="526473"/>
            <a:chOff x="4154085" y="3103187"/>
            <a:chExt cx="1280160" cy="5264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3A9B9F-FCBD-103D-D3A2-1AAD8A02DCF0}"/>
                </a:ext>
              </a:extLst>
            </p:cNvPr>
            <p:cNvSpPr/>
            <p:nvPr/>
          </p:nvSpPr>
          <p:spPr>
            <a:xfrm>
              <a:off x="4154085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8B3D9B-A28F-F4D1-252A-F990A71BC1F6}"/>
                </a:ext>
              </a:extLst>
            </p:cNvPr>
            <p:cNvSpPr txBox="1"/>
            <p:nvPr/>
          </p:nvSpPr>
          <p:spPr>
            <a:xfrm>
              <a:off x="4215506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Finance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E734F1-C007-379A-E1FE-10CA3E559CD2}"/>
              </a:ext>
            </a:extLst>
          </p:cNvPr>
          <p:cNvGrpSpPr/>
          <p:nvPr/>
        </p:nvGrpSpPr>
        <p:grpSpPr>
          <a:xfrm>
            <a:off x="5436756" y="2544927"/>
            <a:ext cx="1280160" cy="526473"/>
            <a:chOff x="5535946" y="3103187"/>
            <a:chExt cx="1280160" cy="5264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E6269B-1004-1DB2-4FF5-807FBE2FFADF}"/>
                </a:ext>
              </a:extLst>
            </p:cNvPr>
            <p:cNvSpPr/>
            <p:nvPr/>
          </p:nvSpPr>
          <p:spPr>
            <a:xfrm>
              <a:off x="5535946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7B778A-858F-EC07-242A-97CA7531B563}"/>
                </a:ext>
              </a:extLst>
            </p:cNvPr>
            <p:cNvSpPr txBox="1"/>
            <p:nvPr/>
          </p:nvSpPr>
          <p:spPr>
            <a:xfrm>
              <a:off x="5597367" y="3132126"/>
              <a:ext cx="1188720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Industry Relations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694BBB-E5B5-6F6A-654C-47158D0C5AC1}"/>
              </a:ext>
            </a:extLst>
          </p:cNvPr>
          <p:cNvGrpSpPr/>
          <p:nvPr/>
        </p:nvGrpSpPr>
        <p:grpSpPr>
          <a:xfrm>
            <a:off x="6786707" y="2544927"/>
            <a:ext cx="1280160" cy="526473"/>
            <a:chOff x="6900092" y="3103187"/>
            <a:chExt cx="1280160" cy="5264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FC354A-1FEA-9C75-9697-6D1E115F0627}"/>
                </a:ext>
              </a:extLst>
            </p:cNvPr>
            <p:cNvSpPr/>
            <p:nvPr/>
          </p:nvSpPr>
          <p:spPr>
            <a:xfrm>
              <a:off x="6900092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CBF5B0-9623-2D6E-018E-A3785FD633C1}"/>
                </a:ext>
              </a:extLst>
            </p:cNvPr>
            <p:cNvSpPr txBox="1"/>
            <p:nvPr/>
          </p:nvSpPr>
          <p:spPr>
            <a:xfrm>
              <a:off x="6961513" y="3132126"/>
              <a:ext cx="1188720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Member Services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2567B5-3C61-B10C-34D7-D0D0E188E229}"/>
              </a:ext>
            </a:extLst>
          </p:cNvPr>
          <p:cNvGrpSpPr/>
          <p:nvPr/>
        </p:nvGrpSpPr>
        <p:grpSpPr>
          <a:xfrm>
            <a:off x="8136658" y="2544927"/>
            <a:ext cx="1280160" cy="526473"/>
            <a:chOff x="8241725" y="3103187"/>
            <a:chExt cx="1280160" cy="5264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0E08C4-D059-E441-011C-826649C2C90E}"/>
                </a:ext>
              </a:extLst>
            </p:cNvPr>
            <p:cNvSpPr/>
            <p:nvPr/>
          </p:nvSpPr>
          <p:spPr>
            <a:xfrm>
              <a:off x="8241725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FB4511-7256-8296-9F36-D8CE30496618}"/>
                </a:ext>
              </a:extLst>
            </p:cNvPr>
            <p:cNvSpPr txBox="1"/>
            <p:nvPr/>
          </p:nvSpPr>
          <p:spPr>
            <a:xfrm>
              <a:off x="8303146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Publications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27ED2A-B3DA-EC86-B6C0-AB0AF99F1820}"/>
              </a:ext>
            </a:extLst>
          </p:cNvPr>
          <p:cNvGrpSpPr/>
          <p:nvPr/>
        </p:nvGrpSpPr>
        <p:grpSpPr>
          <a:xfrm>
            <a:off x="9486609" y="2544927"/>
            <a:ext cx="1280160" cy="526473"/>
            <a:chOff x="9544547" y="3103187"/>
            <a:chExt cx="1280160" cy="5264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4C7370-36B1-6A19-5423-3D711DF36844}"/>
                </a:ext>
              </a:extLst>
            </p:cNvPr>
            <p:cNvSpPr/>
            <p:nvPr/>
          </p:nvSpPr>
          <p:spPr>
            <a:xfrm>
              <a:off x="9544547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07ABBB-AA0F-EFD7-69B9-B3DD0D402795}"/>
                </a:ext>
              </a:extLst>
            </p:cNvPr>
            <p:cNvSpPr txBox="1"/>
            <p:nvPr/>
          </p:nvSpPr>
          <p:spPr>
            <a:xfrm>
              <a:off x="9605968" y="3132126"/>
              <a:ext cx="1188720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Technical Operations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BB70BFF-C4D1-524F-BC73-2C4B22997DE0}"/>
              </a:ext>
            </a:extLst>
          </p:cNvPr>
          <p:cNvSpPr txBox="1"/>
          <p:nvPr/>
        </p:nvSpPr>
        <p:spPr>
          <a:xfrm>
            <a:off x="5243099" y="2166360"/>
            <a:ext cx="17373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Vice-Presidents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1F784E-B52E-4F09-229C-EF23AA17965F}"/>
              </a:ext>
            </a:extLst>
          </p:cNvPr>
          <p:cNvGrpSpPr/>
          <p:nvPr/>
        </p:nvGrpSpPr>
        <p:grpSpPr>
          <a:xfrm>
            <a:off x="10836561" y="2544927"/>
            <a:ext cx="1280160" cy="526473"/>
            <a:chOff x="10836561" y="3103187"/>
            <a:chExt cx="1280160" cy="5264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45B355-1FA2-5671-3AE0-2D605EA09446}"/>
                </a:ext>
              </a:extLst>
            </p:cNvPr>
            <p:cNvSpPr/>
            <p:nvPr/>
          </p:nvSpPr>
          <p:spPr>
            <a:xfrm>
              <a:off x="10836561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7D87BE-0C3B-D5FF-D0C5-31DE33956939}"/>
                </a:ext>
              </a:extLst>
            </p:cNvPr>
            <p:cNvSpPr txBox="1"/>
            <p:nvPr/>
          </p:nvSpPr>
          <p:spPr>
            <a:xfrm>
              <a:off x="10897982" y="3132126"/>
              <a:ext cx="1188720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Publicity &amp; Marketing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FE54ED-A5E9-0C71-C5FD-2D701B36D24D}"/>
              </a:ext>
            </a:extLst>
          </p:cNvPr>
          <p:cNvGrpSpPr/>
          <p:nvPr/>
        </p:nvGrpSpPr>
        <p:grpSpPr>
          <a:xfrm>
            <a:off x="5448576" y="868618"/>
            <a:ext cx="1280160" cy="526473"/>
            <a:chOff x="5448576" y="1301751"/>
            <a:chExt cx="1280160" cy="526473"/>
          </a:xfrm>
          <a:solidFill>
            <a:schemeClr val="tx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21180E-C047-B548-9486-117653011BBE}"/>
                </a:ext>
              </a:extLst>
            </p:cNvPr>
            <p:cNvSpPr/>
            <p:nvPr/>
          </p:nvSpPr>
          <p:spPr>
            <a:xfrm>
              <a:off x="5448576" y="1301751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ABFAA2-8C85-A624-B089-7A4F4CFF7F91}"/>
                </a:ext>
              </a:extLst>
            </p:cNvPr>
            <p:cNvSpPr txBox="1"/>
            <p:nvPr/>
          </p:nvSpPr>
          <p:spPr>
            <a:xfrm>
              <a:off x="5494296" y="1457265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President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1BDA6A-C7FC-AEDD-46C7-4856EDFFF4AA}"/>
              </a:ext>
            </a:extLst>
          </p:cNvPr>
          <p:cNvGrpSpPr/>
          <p:nvPr/>
        </p:nvGrpSpPr>
        <p:grpSpPr>
          <a:xfrm>
            <a:off x="7269407" y="878241"/>
            <a:ext cx="1280160" cy="526473"/>
            <a:chOff x="7269407" y="1301751"/>
            <a:chExt cx="1280160" cy="526473"/>
          </a:xfrm>
          <a:solidFill>
            <a:schemeClr val="tx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C4AD8A-A987-8FEC-D6AB-E1195FC236DC}"/>
                </a:ext>
              </a:extLst>
            </p:cNvPr>
            <p:cNvSpPr/>
            <p:nvPr/>
          </p:nvSpPr>
          <p:spPr>
            <a:xfrm>
              <a:off x="7269407" y="1301751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DB13DC-9002-AD78-A970-61DC35029641}"/>
                </a:ext>
              </a:extLst>
            </p:cNvPr>
            <p:cNvSpPr txBox="1"/>
            <p:nvPr/>
          </p:nvSpPr>
          <p:spPr>
            <a:xfrm>
              <a:off x="7360847" y="1322128"/>
              <a:ext cx="1188720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President Elect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DB21A13-E379-8AAD-257D-D60941FB79ED}"/>
              </a:ext>
            </a:extLst>
          </p:cNvPr>
          <p:cNvGrpSpPr/>
          <p:nvPr/>
        </p:nvGrpSpPr>
        <p:grpSpPr>
          <a:xfrm>
            <a:off x="7269407" y="1583240"/>
            <a:ext cx="1280160" cy="526473"/>
            <a:chOff x="6961397" y="2006750"/>
            <a:chExt cx="1280160" cy="526473"/>
          </a:xfrm>
          <a:solidFill>
            <a:schemeClr val="tx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0520A9-1C33-50C3-1A50-73448A9540F1}"/>
                </a:ext>
              </a:extLst>
            </p:cNvPr>
            <p:cNvSpPr/>
            <p:nvPr/>
          </p:nvSpPr>
          <p:spPr>
            <a:xfrm>
              <a:off x="6961397" y="2006750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7E5DA0-FA34-90B8-F0C3-D964FF701455}"/>
                </a:ext>
              </a:extLst>
            </p:cNvPr>
            <p:cNvSpPr txBox="1"/>
            <p:nvPr/>
          </p:nvSpPr>
          <p:spPr>
            <a:xfrm>
              <a:off x="7007117" y="2035689"/>
              <a:ext cx="1188720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Past President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0CBFAB-A543-7200-0A78-F133F8A5BAE6}"/>
              </a:ext>
            </a:extLst>
          </p:cNvPr>
          <p:cNvGrpSpPr/>
          <p:nvPr/>
        </p:nvGrpSpPr>
        <p:grpSpPr>
          <a:xfrm>
            <a:off x="3631687" y="878241"/>
            <a:ext cx="1280160" cy="526473"/>
            <a:chOff x="3631687" y="1301751"/>
            <a:chExt cx="1280160" cy="5264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2998AB-771C-641B-3C7E-7BCA5FEDDC0D}"/>
                </a:ext>
              </a:extLst>
            </p:cNvPr>
            <p:cNvSpPr/>
            <p:nvPr/>
          </p:nvSpPr>
          <p:spPr>
            <a:xfrm>
              <a:off x="3631687" y="1301751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E8F5018-27C5-FE59-3B7C-97188550A036}"/>
                </a:ext>
              </a:extLst>
            </p:cNvPr>
            <p:cNvSpPr txBox="1"/>
            <p:nvPr/>
          </p:nvSpPr>
          <p:spPr>
            <a:xfrm>
              <a:off x="3677407" y="1457265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Secretary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E854CF2-EBF0-6FAB-F64C-9BB3BCB470BD}"/>
              </a:ext>
            </a:extLst>
          </p:cNvPr>
          <p:cNvGrpSpPr/>
          <p:nvPr/>
        </p:nvGrpSpPr>
        <p:grpSpPr>
          <a:xfrm>
            <a:off x="3631687" y="1583240"/>
            <a:ext cx="1280160" cy="526473"/>
            <a:chOff x="3631687" y="2006750"/>
            <a:chExt cx="1280160" cy="5264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E6445B-4227-7AC2-A4A8-4D9E45308AE2}"/>
                </a:ext>
              </a:extLst>
            </p:cNvPr>
            <p:cNvSpPr/>
            <p:nvPr/>
          </p:nvSpPr>
          <p:spPr>
            <a:xfrm>
              <a:off x="3631687" y="2006750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F148D5-D7FD-E2A4-D634-CFCC1EE53870}"/>
                </a:ext>
              </a:extLst>
            </p:cNvPr>
            <p:cNvSpPr txBox="1"/>
            <p:nvPr/>
          </p:nvSpPr>
          <p:spPr>
            <a:xfrm>
              <a:off x="3677407" y="2162264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Treasurer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E209AC-6F72-3684-4290-DD6C86BFDC78}"/>
              </a:ext>
            </a:extLst>
          </p:cNvPr>
          <p:cNvGrpSpPr/>
          <p:nvPr/>
        </p:nvGrpSpPr>
        <p:grpSpPr>
          <a:xfrm>
            <a:off x="9297077" y="1170110"/>
            <a:ext cx="1280160" cy="526473"/>
            <a:chOff x="5448576" y="1301751"/>
            <a:chExt cx="1280160" cy="526473"/>
          </a:xfrm>
          <a:solidFill>
            <a:schemeClr val="tx2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5F939F7-088E-B51E-6013-30CAA24CD2F1}"/>
                </a:ext>
              </a:extLst>
            </p:cNvPr>
            <p:cNvSpPr/>
            <p:nvPr/>
          </p:nvSpPr>
          <p:spPr>
            <a:xfrm>
              <a:off x="5448576" y="1301751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6709E48-5DCE-E76C-4BE8-BD63462F8DE9}"/>
                </a:ext>
              </a:extLst>
            </p:cNvPr>
            <p:cNvSpPr txBox="1"/>
            <p:nvPr/>
          </p:nvSpPr>
          <p:spPr>
            <a:xfrm>
              <a:off x="5494296" y="1457265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Admin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12701A8-94D2-BFF0-17A8-9DA15D8B849D}"/>
              </a:ext>
            </a:extLst>
          </p:cNvPr>
          <p:cNvGrpSpPr/>
          <p:nvPr/>
        </p:nvGrpSpPr>
        <p:grpSpPr>
          <a:xfrm>
            <a:off x="4125101" y="3236146"/>
            <a:ext cx="1280160" cy="526473"/>
            <a:chOff x="2785086" y="3103187"/>
            <a:chExt cx="1280160" cy="52647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3BFA953-3C19-4A35-938A-D5541DE1BBB2}"/>
                </a:ext>
              </a:extLst>
            </p:cNvPr>
            <p:cNvSpPr/>
            <p:nvPr/>
          </p:nvSpPr>
          <p:spPr>
            <a:xfrm>
              <a:off x="2785086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3440F3-C623-9986-6A3B-DEDF0563EC58}"/>
                </a:ext>
              </a:extLst>
            </p:cNvPr>
            <p:cNvSpPr txBox="1"/>
            <p:nvPr/>
          </p:nvSpPr>
          <p:spPr>
            <a:xfrm>
              <a:off x="2846507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2026-2028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E1531E2-A9AD-DBA4-0964-7AEC63AD2988}"/>
              </a:ext>
            </a:extLst>
          </p:cNvPr>
          <p:cNvSpPr txBox="1"/>
          <p:nvPr/>
        </p:nvSpPr>
        <p:spPr>
          <a:xfrm>
            <a:off x="2114880" y="3882208"/>
            <a:ext cx="173736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 at Large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309077-4CA7-2636-4DCF-A52B8267EBB0}"/>
              </a:ext>
            </a:extLst>
          </p:cNvPr>
          <p:cNvGrpSpPr/>
          <p:nvPr/>
        </p:nvGrpSpPr>
        <p:grpSpPr>
          <a:xfrm>
            <a:off x="5656984" y="3236146"/>
            <a:ext cx="1280160" cy="526473"/>
            <a:chOff x="2785086" y="3103187"/>
            <a:chExt cx="1280160" cy="52647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2F47C64-C134-97E0-7A91-216511AD3AAC}"/>
                </a:ext>
              </a:extLst>
            </p:cNvPr>
            <p:cNvSpPr/>
            <p:nvPr/>
          </p:nvSpPr>
          <p:spPr>
            <a:xfrm>
              <a:off x="2785086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B436D88-9B4F-D3E1-AE28-F374F28F5A4F}"/>
                </a:ext>
              </a:extLst>
            </p:cNvPr>
            <p:cNvSpPr txBox="1"/>
            <p:nvPr/>
          </p:nvSpPr>
          <p:spPr>
            <a:xfrm>
              <a:off x="2846507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B1B9777-845A-1BFF-6490-4790DBE28511}"/>
              </a:ext>
            </a:extLst>
          </p:cNvPr>
          <p:cNvGrpSpPr/>
          <p:nvPr/>
        </p:nvGrpSpPr>
        <p:grpSpPr>
          <a:xfrm>
            <a:off x="4127261" y="3830218"/>
            <a:ext cx="1280160" cy="526473"/>
            <a:chOff x="2785086" y="3103187"/>
            <a:chExt cx="1280160" cy="52647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6B9054F-FD3F-3B84-6B13-DBF09E96EEF3}"/>
                </a:ext>
              </a:extLst>
            </p:cNvPr>
            <p:cNvSpPr/>
            <p:nvPr/>
          </p:nvSpPr>
          <p:spPr>
            <a:xfrm>
              <a:off x="2785086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43C27C4-6D0A-9DF0-7788-C7D4CFB0D8F1}"/>
                </a:ext>
              </a:extLst>
            </p:cNvPr>
            <p:cNvSpPr txBox="1"/>
            <p:nvPr/>
          </p:nvSpPr>
          <p:spPr>
            <a:xfrm>
              <a:off x="2846507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2025-2027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AEFBC2A-8A85-C8F1-89D6-33622D7C2AE1}"/>
              </a:ext>
            </a:extLst>
          </p:cNvPr>
          <p:cNvGrpSpPr/>
          <p:nvPr/>
        </p:nvGrpSpPr>
        <p:grpSpPr>
          <a:xfrm>
            <a:off x="5659144" y="3830218"/>
            <a:ext cx="1280160" cy="526473"/>
            <a:chOff x="2785086" y="3103187"/>
            <a:chExt cx="1280160" cy="52647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CD475BF-D690-BA9A-F4CB-2D1B25C7E019}"/>
                </a:ext>
              </a:extLst>
            </p:cNvPr>
            <p:cNvSpPr/>
            <p:nvPr/>
          </p:nvSpPr>
          <p:spPr>
            <a:xfrm>
              <a:off x="2785086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DD1333A-307F-66D4-DF3E-21D400CFC604}"/>
                </a:ext>
              </a:extLst>
            </p:cNvPr>
            <p:cNvSpPr txBox="1"/>
            <p:nvPr/>
          </p:nvSpPr>
          <p:spPr>
            <a:xfrm>
              <a:off x="2846507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 (1)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5D5DC18-D7C8-BD6E-F396-71756D4BD80D}"/>
              </a:ext>
            </a:extLst>
          </p:cNvPr>
          <p:cNvGrpSpPr/>
          <p:nvPr/>
        </p:nvGrpSpPr>
        <p:grpSpPr>
          <a:xfrm>
            <a:off x="4125101" y="4425231"/>
            <a:ext cx="1280160" cy="526473"/>
            <a:chOff x="2785086" y="3103187"/>
            <a:chExt cx="1280160" cy="52647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513554A-58F4-4D6E-9285-418FBB5D577C}"/>
                </a:ext>
              </a:extLst>
            </p:cNvPr>
            <p:cNvSpPr/>
            <p:nvPr/>
          </p:nvSpPr>
          <p:spPr>
            <a:xfrm>
              <a:off x="2785086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70C087B-C242-E30C-B5A9-2CDFB708B370}"/>
                </a:ext>
              </a:extLst>
            </p:cNvPr>
            <p:cNvSpPr txBox="1"/>
            <p:nvPr/>
          </p:nvSpPr>
          <p:spPr>
            <a:xfrm>
              <a:off x="2846507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2024-2026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D7B527C-50E7-731E-41BD-7E34571AF1DF}"/>
              </a:ext>
            </a:extLst>
          </p:cNvPr>
          <p:cNvGrpSpPr/>
          <p:nvPr/>
        </p:nvGrpSpPr>
        <p:grpSpPr>
          <a:xfrm>
            <a:off x="5656984" y="4425231"/>
            <a:ext cx="1280160" cy="526473"/>
            <a:chOff x="2785086" y="3103187"/>
            <a:chExt cx="1280160" cy="52647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B00844A-3353-B760-F8BE-E3C82EA106E1}"/>
                </a:ext>
              </a:extLst>
            </p:cNvPr>
            <p:cNvSpPr/>
            <p:nvPr/>
          </p:nvSpPr>
          <p:spPr>
            <a:xfrm>
              <a:off x="2785086" y="3103187"/>
              <a:ext cx="1280160" cy="5264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F74CFEE-A216-988A-7B38-0FBC6A11859E}"/>
                </a:ext>
              </a:extLst>
            </p:cNvPr>
            <p:cNvSpPr txBox="1"/>
            <p:nvPr/>
          </p:nvSpPr>
          <p:spPr>
            <a:xfrm>
              <a:off x="2846507" y="3258701"/>
              <a:ext cx="1188720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 (1)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9DFD0A1-67FE-BA58-011F-5C908190C7FD}"/>
              </a:ext>
            </a:extLst>
          </p:cNvPr>
          <p:cNvSpPr txBox="1"/>
          <p:nvPr/>
        </p:nvSpPr>
        <p:spPr>
          <a:xfrm>
            <a:off x="2079612" y="5062041"/>
            <a:ext cx="17373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Presidential Nominations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FEE8F4-644D-DC17-139A-8CC07A4EB775}"/>
              </a:ext>
            </a:extLst>
          </p:cNvPr>
          <p:cNvSpPr/>
          <p:nvPr/>
        </p:nvSpPr>
        <p:spPr>
          <a:xfrm>
            <a:off x="4112704" y="5062040"/>
            <a:ext cx="128016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D263019-877C-6A15-193C-EF72BE3F6FC8}"/>
              </a:ext>
            </a:extLst>
          </p:cNvPr>
          <p:cNvSpPr txBox="1"/>
          <p:nvPr/>
        </p:nvSpPr>
        <p:spPr>
          <a:xfrm>
            <a:off x="4121848" y="5090139"/>
            <a:ext cx="1261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 Professionals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E2033B2-2A2A-4DB7-853E-B622ED61E09A}"/>
              </a:ext>
            </a:extLst>
          </p:cNvPr>
          <p:cNvSpPr/>
          <p:nvPr/>
        </p:nvSpPr>
        <p:spPr>
          <a:xfrm>
            <a:off x="5463232" y="5062040"/>
            <a:ext cx="150876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481211-817D-35EF-593A-8999A4740543}"/>
              </a:ext>
            </a:extLst>
          </p:cNvPr>
          <p:cNvSpPr txBox="1"/>
          <p:nvPr/>
        </p:nvSpPr>
        <p:spPr>
          <a:xfrm>
            <a:off x="5508952" y="5217555"/>
            <a:ext cx="1417320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Undergraduate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A58B511-FBAC-34E5-03C9-493C8AC74424}"/>
              </a:ext>
            </a:extLst>
          </p:cNvPr>
          <p:cNvSpPr/>
          <p:nvPr/>
        </p:nvSpPr>
        <p:spPr>
          <a:xfrm>
            <a:off x="7024938" y="5062040"/>
            <a:ext cx="128016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3387FB7-1BE5-74E0-09F9-51A3115426A1}"/>
              </a:ext>
            </a:extLst>
          </p:cNvPr>
          <p:cNvSpPr txBox="1"/>
          <p:nvPr/>
        </p:nvSpPr>
        <p:spPr>
          <a:xfrm>
            <a:off x="7070658" y="5217555"/>
            <a:ext cx="1188720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Graduate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7FB1423-9B20-B6F4-29D2-D2F6505D0E0F}"/>
              </a:ext>
            </a:extLst>
          </p:cNvPr>
          <p:cNvSpPr/>
          <p:nvPr/>
        </p:nvSpPr>
        <p:spPr>
          <a:xfrm>
            <a:off x="8411885" y="5062040"/>
            <a:ext cx="128016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B3D902-73B5-3299-0BAE-2E295FB067D1}"/>
              </a:ext>
            </a:extLst>
          </p:cNvPr>
          <p:cNvSpPr txBox="1"/>
          <p:nvPr/>
        </p:nvSpPr>
        <p:spPr>
          <a:xfrm>
            <a:off x="8457605" y="5090916"/>
            <a:ext cx="11887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 Coordinator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CF0D63-14B4-7403-D09F-122D552C9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235671"/>
              </p:ext>
            </p:extLst>
          </p:nvPr>
        </p:nvGraphicFramePr>
        <p:xfrm>
          <a:off x="2512206" y="5833868"/>
          <a:ext cx="5397281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681">
                  <a:extLst>
                    <a:ext uri="{9D8B030D-6E8A-4147-A177-3AD203B41FA5}">
                      <a16:colId xmlns:a16="http://schemas.microsoft.com/office/drawing/2014/main" val="422169645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7843593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463975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175903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217488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54993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4543876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2 - 6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654082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 Directors (s)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12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9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7FA8-49C0-D495-C20E-6A7B151E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Lecturer (DL)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C576-480C-7419-4AD9-80FA4280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current DL program into webinar program starting in 2027</a:t>
            </a:r>
          </a:p>
          <a:p>
            <a:pPr lvl="1"/>
            <a:r>
              <a:rPr lang="en-US" dirty="0"/>
              <a:t>Virtual only</a:t>
            </a:r>
          </a:p>
          <a:p>
            <a:pPr lvl="1"/>
            <a:r>
              <a:rPr lang="en-US" dirty="0"/>
              <a:t>Available to society chapters, student branch chapters, others</a:t>
            </a:r>
          </a:p>
          <a:p>
            <a:endParaRPr lang="en-US" dirty="0"/>
          </a:p>
          <a:p>
            <a:r>
              <a:rPr lang="en-US" dirty="0"/>
              <a:t>Rebrand Distinguished Lecturer (DL) program in 2027</a:t>
            </a:r>
          </a:p>
          <a:p>
            <a:pPr lvl="1"/>
            <a:r>
              <a:rPr lang="en-US" dirty="0"/>
              <a:t>5 Distinguished Lecturers for a year</a:t>
            </a:r>
          </a:p>
          <a:p>
            <a:pPr lvl="1"/>
            <a:r>
              <a:rPr lang="en-US" dirty="0"/>
              <a:t>Keep active previous 2 years</a:t>
            </a:r>
          </a:p>
          <a:p>
            <a:pPr lvl="1"/>
            <a:r>
              <a:rPr lang="en-US" dirty="0"/>
              <a:t>Available only to society chapters and student branch chapters</a:t>
            </a:r>
          </a:p>
        </p:txBody>
      </p:sp>
    </p:spTree>
    <p:extLst>
      <p:ext uri="{BB962C8B-B14F-4D97-AF65-F5344CB8AC3E}">
        <p14:creationId xmlns:p14="http://schemas.microsoft.com/office/powerpoint/2010/main" val="174047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E3022-79F0-263B-45CE-6FD8ADCBD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CA5B-38F0-098D-B926-7D8BCCB4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Industry Speaker (DIS)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568FC-AA2D-776E-63DD-0AE95379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Initiate new Distinguished Industry Speaker (DIS) program in 2027</a:t>
            </a:r>
          </a:p>
          <a:p>
            <a:pPr lvl="1"/>
            <a:r>
              <a:rPr lang="en-US" dirty="0"/>
              <a:t>Recognized experts with a background in industrial applications</a:t>
            </a:r>
          </a:p>
          <a:p>
            <a:pPr lvl="1"/>
            <a:r>
              <a:rPr lang="en-US" dirty="0"/>
              <a:t>Educate and interact with Society members about topics that are of primary importance to industry and AESS community at large</a:t>
            </a:r>
          </a:p>
          <a:p>
            <a:pPr lvl="1"/>
            <a:r>
              <a:rPr lang="en-US" dirty="0"/>
              <a:t>Speakers will focus their presentations on industrial applications of interest to practicing engineers and stress practical issues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 Distinguished Lecturers for a year</a:t>
            </a:r>
          </a:p>
          <a:p>
            <a:pPr lvl="1"/>
            <a:r>
              <a:rPr lang="en-US" dirty="0"/>
              <a:t>Keep active previous 2 years</a:t>
            </a:r>
          </a:p>
          <a:p>
            <a:pPr lvl="1"/>
            <a:r>
              <a:rPr lang="en-US" dirty="0"/>
              <a:t>Available only to society chapters and student branch chapters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2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CE6B-9EE1-A9AE-F076-DCEA3728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2932-54BB-8AEF-2D63-053490C80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all AESS BoG members</a:t>
            </a:r>
          </a:p>
          <a:p>
            <a:endParaRPr lang="en-US" dirty="0"/>
          </a:p>
          <a:p>
            <a:r>
              <a:rPr lang="en-US" dirty="0"/>
              <a:t>Welcome to our guests from sister societies</a:t>
            </a:r>
          </a:p>
          <a:p>
            <a:pPr lvl="1"/>
            <a:r>
              <a:rPr lang="en-US" dirty="0"/>
              <a:t>Antennas and Propagation (AP-S) – MOU in progress</a:t>
            </a:r>
          </a:p>
          <a:p>
            <a:pPr lvl="1"/>
            <a:r>
              <a:rPr lang="en-US" dirty="0"/>
              <a:t>Geo-Science and Remote Sensing (GRS-S) – MOU in place</a:t>
            </a:r>
          </a:p>
          <a:p>
            <a:pPr lvl="1"/>
            <a:r>
              <a:rPr lang="en-US" dirty="0"/>
              <a:t>Microwave Theory and Technology (MTT-S) – MOU in progress</a:t>
            </a:r>
          </a:p>
        </p:txBody>
      </p:sp>
    </p:spTree>
    <p:extLst>
      <p:ext uri="{BB962C8B-B14F-4D97-AF65-F5344CB8AC3E}">
        <p14:creationId xmlns:p14="http://schemas.microsoft.com/office/powerpoint/2010/main" val="41661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AF3B2837-46D3-DCAA-88B7-62B42FF0E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88" y="904913"/>
            <a:ext cx="2194560" cy="2194560"/>
          </a:xfrm>
          <a:prstGeom prst="rect">
            <a:avLst/>
          </a:prstGeom>
          <a:ln w="28575">
            <a:solidFill>
              <a:srgbClr val="0C70AC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B501C9-3CB2-4916-CC21-B757F81AA08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noFill/>
          </a:ln>
        </p:spPr>
        <p:txBody>
          <a:bodyPr/>
          <a:lstStyle/>
          <a:p>
            <a:r>
              <a:rPr lang="en-US" dirty="0"/>
              <a:t>Officers (2026)</a:t>
            </a:r>
          </a:p>
        </p:txBody>
      </p:sp>
      <p:sp>
        <p:nvSpPr>
          <p:cNvPr id="12" name="Google Shape;239;p4">
            <a:extLst>
              <a:ext uri="{FF2B5EF4-FFF2-40B4-BE49-F238E27FC236}">
                <a16:creationId xmlns:a16="http://schemas.microsoft.com/office/drawing/2014/main" id="{5FDE1B34-5B6D-88F7-8505-A7BE85DB6C79}"/>
              </a:ext>
            </a:extLst>
          </p:cNvPr>
          <p:cNvSpPr txBox="1"/>
          <p:nvPr/>
        </p:nvSpPr>
        <p:spPr>
          <a:xfrm>
            <a:off x="8515788" y="3156148"/>
            <a:ext cx="219456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rPr>
              <a:t>President</a:t>
            </a:r>
            <a:endParaRPr sz="1800" b="1" dirty="0">
              <a:solidFill>
                <a:srgbClr val="0C70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Braham Himed</a:t>
            </a:r>
            <a:endParaRPr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6B3A6-4DA8-9BF2-945A-698AE5865707}"/>
              </a:ext>
            </a:extLst>
          </p:cNvPr>
          <p:cNvSpPr txBox="1"/>
          <p:nvPr/>
        </p:nvSpPr>
        <p:spPr>
          <a:xfrm>
            <a:off x="4812995" y="1075138"/>
            <a:ext cx="1085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Secretary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33FC6-9B0D-F1DA-8362-B76D6E97A903}"/>
              </a:ext>
            </a:extLst>
          </p:cNvPr>
          <p:cNvSpPr txBox="1"/>
          <p:nvPr/>
        </p:nvSpPr>
        <p:spPr>
          <a:xfrm>
            <a:off x="2963883" y="1075138"/>
            <a:ext cx="1085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Past President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E7B25-55D2-76FE-CF9E-D0134D67CBDB}"/>
              </a:ext>
            </a:extLst>
          </p:cNvPr>
          <p:cNvSpPr txBox="1"/>
          <p:nvPr/>
        </p:nvSpPr>
        <p:spPr>
          <a:xfrm>
            <a:off x="1072407" y="1075138"/>
            <a:ext cx="1085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President-Elect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ED2E7-27C4-201E-1F2F-F66C18001521}"/>
              </a:ext>
            </a:extLst>
          </p:cNvPr>
          <p:cNvSpPr txBox="1"/>
          <p:nvPr/>
        </p:nvSpPr>
        <p:spPr>
          <a:xfrm>
            <a:off x="6649106" y="1075138"/>
            <a:ext cx="1085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Treasurer</a:t>
            </a:r>
          </a:p>
        </p:txBody>
      </p:sp>
      <p:pic>
        <p:nvPicPr>
          <p:cNvPr id="21" name="Picture 2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75331B9-E70B-5EEB-AB93-DAD429FDC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8" y="1313364"/>
            <a:ext cx="1756607" cy="2468880"/>
          </a:xfrm>
          <a:prstGeom prst="rect">
            <a:avLst/>
          </a:prstGeom>
        </p:spPr>
      </p:pic>
      <p:pic>
        <p:nvPicPr>
          <p:cNvPr id="23" name="Picture 22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1F84E316-952C-7EF0-DB6D-B435FE67E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08" y="1313364"/>
            <a:ext cx="1724518" cy="2468880"/>
          </a:xfrm>
          <a:prstGeom prst="rect">
            <a:avLst/>
          </a:prstGeom>
        </p:spPr>
      </p:pic>
      <p:pic>
        <p:nvPicPr>
          <p:cNvPr id="25" name="Picture 24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3CCB7C23-7DE8-52EC-E076-D3BC7951A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39" y="1313364"/>
            <a:ext cx="1671881" cy="2468880"/>
          </a:xfrm>
          <a:prstGeom prst="rect">
            <a:avLst/>
          </a:prstGeom>
        </p:spPr>
      </p:pic>
      <p:pic>
        <p:nvPicPr>
          <p:cNvPr id="29" name="Picture 28" descr="Graphical user interface&#10;&#10;AI-generated content may be incorrect.">
            <a:extLst>
              <a:ext uri="{FF2B5EF4-FFF2-40B4-BE49-F238E27FC236}">
                <a16:creationId xmlns:a16="http://schemas.microsoft.com/office/drawing/2014/main" id="{00A8A7B6-C3CE-0F58-9D14-71E2612DB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33" y="1313364"/>
            <a:ext cx="1698515" cy="24688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E733BB6-3877-0383-136F-CCDE1D9E71A7}"/>
              </a:ext>
            </a:extLst>
          </p:cNvPr>
          <p:cNvSpPr txBox="1"/>
          <p:nvPr/>
        </p:nvSpPr>
        <p:spPr>
          <a:xfrm>
            <a:off x="191804" y="4018027"/>
            <a:ext cx="10855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Awards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964A1-5969-6B58-5350-AB5EFB4A507C}"/>
              </a:ext>
            </a:extLst>
          </p:cNvPr>
          <p:cNvSpPr txBox="1"/>
          <p:nvPr/>
        </p:nvSpPr>
        <p:spPr>
          <a:xfrm>
            <a:off x="1559409" y="4018027"/>
            <a:ext cx="1188720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Conferences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6607B7-F993-13CB-7F75-9804E880CE08}"/>
              </a:ext>
            </a:extLst>
          </p:cNvPr>
          <p:cNvSpPr txBox="1"/>
          <p:nvPr/>
        </p:nvSpPr>
        <p:spPr>
          <a:xfrm>
            <a:off x="2960511" y="4018027"/>
            <a:ext cx="118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Education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8C4909-8430-28A2-9527-377ADC5DE444}"/>
              </a:ext>
            </a:extLst>
          </p:cNvPr>
          <p:cNvSpPr txBox="1"/>
          <p:nvPr/>
        </p:nvSpPr>
        <p:spPr>
          <a:xfrm>
            <a:off x="4348557" y="4018027"/>
            <a:ext cx="118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Finance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85F32A-2CE1-FC90-8256-0A30B44500F4}"/>
              </a:ext>
            </a:extLst>
          </p:cNvPr>
          <p:cNvSpPr txBox="1"/>
          <p:nvPr/>
        </p:nvSpPr>
        <p:spPr>
          <a:xfrm>
            <a:off x="5762329" y="4018027"/>
            <a:ext cx="11887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Industry Relations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F2EB27-D0CC-1111-AF2A-F5890143ECE8}"/>
              </a:ext>
            </a:extLst>
          </p:cNvPr>
          <p:cNvSpPr txBox="1"/>
          <p:nvPr/>
        </p:nvSpPr>
        <p:spPr>
          <a:xfrm>
            <a:off x="7140669" y="4018027"/>
            <a:ext cx="11887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Member Services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16C9-F4A0-44C8-9242-268B1687B1A1}"/>
              </a:ext>
            </a:extLst>
          </p:cNvPr>
          <p:cNvSpPr txBox="1"/>
          <p:nvPr/>
        </p:nvSpPr>
        <p:spPr>
          <a:xfrm>
            <a:off x="8473984" y="4018027"/>
            <a:ext cx="118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Publications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4C0063-B647-2B89-84DD-76F23A5CF935}"/>
              </a:ext>
            </a:extLst>
          </p:cNvPr>
          <p:cNvSpPr txBox="1"/>
          <p:nvPr/>
        </p:nvSpPr>
        <p:spPr>
          <a:xfrm>
            <a:off x="9729677" y="4018027"/>
            <a:ext cx="11887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Technical Operations</a:t>
            </a:r>
          </a:p>
        </p:txBody>
      </p:sp>
      <p:pic>
        <p:nvPicPr>
          <p:cNvPr id="39" name="Picture 3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3EE2455-0586-CF10-D984-37DBAF356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3" y="4278676"/>
            <a:ext cx="1283370" cy="1828800"/>
          </a:xfrm>
          <a:prstGeom prst="rect">
            <a:avLst/>
          </a:prstGeom>
        </p:spPr>
      </p:pic>
      <p:pic>
        <p:nvPicPr>
          <p:cNvPr id="41" name="Picture 40" descr="A person in a suit&#10;&#10;AI-generated content may be incorrect.">
            <a:extLst>
              <a:ext uri="{FF2B5EF4-FFF2-40B4-BE49-F238E27FC236}">
                <a16:creationId xmlns:a16="http://schemas.microsoft.com/office/drawing/2014/main" id="{9240E154-24C5-6E23-3B93-09B622CBC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56" y="4278676"/>
            <a:ext cx="1317026" cy="1828800"/>
          </a:xfrm>
          <a:prstGeom prst="rect">
            <a:avLst/>
          </a:prstGeom>
        </p:spPr>
      </p:pic>
      <p:pic>
        <p:nvPicPr>
          <p:cNvPr id="43" name="Picture 42" descr="A person in a button up shirt&#10;&#10;AI-generated content may be incorrect.">
            <a:extLst>
              <a:ext uri="{FF2B5EF4-FFF2-40B4-BE49-F238E27FC236}">
                <a16:creationId xmlns:a16="http://schemas.microsoft.com/office/drawing/2014/main" id="{7A46F706-85E2-A65B-756D-D0BCDF6AF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65" y="4278676"/>
            <a:ext cx="1247212" cy="1828800"/>
          </a:xfrm>
          <a:prstGeom prst="rect">
            <a:avLst/>
          </a:prstGeom>
        </p:spPr>
      </p:pic>
      <p:pic>
        <p:nvPicPr>
          <p:cNvPr id="45" name="Picture 4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49B0FA1-4ECF-9BD4-008D-3B03D69EB0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60" y="4278676"/>
            <a:ext cx="1290914" cy="1828800"/>
          </a:xfrm>
          <a:prstGeom prst="rect">
            <a:avLst/>
          </a:prstGeom>
        </p:spPr>
      </p:pic>
      <p:pic>
        <p:nvPicPr>
          <p:cNvPr id="47" name="Picture 46" descr="A person in a suit&#10;&#10;AI-generated content may be incorrect.">
            <a:extLst>
              <a:ext uri="{FF2B5EF4-FFF2-40B4-BE49-F238E27FC236}">
                <a16:creationId xmlns:a16="http://schemas.microsoft.com/office/drawing/2014/main" id="{FBE337AA-8A91-BB9D-A81A-99E8E7979E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72" y="4278676"/>
            <a:ext cx="1093730" cy="1828800"/>
          </a:xfrm>
          <a:prstGeom prst="rect">
            <a:avLst/>
          </a:prstGeom>
        </p:spPr>
      </p:pic>
      <p:pic>
        <p:nvPicPr>
          <p:cNvPr id="51" name="Picture 50" descr="A person in a blue shirt&#10;&#10;AI-generated content may be incorrect.">
            <a:extLst>
              <a:ext uri="{FF2B5EF4-FFF2-40B4-BE49-F238E27FC236}">
                <a16:creationId xmlns:a16="http://schemas.microsoft.com/office/drawing/2014/main" id="{951DCB0D-D8CC-2134-DF18-9E1A88BA37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58" y="4278676"/>
            <a:ext cx="1188373" cy="1828800"/>
          </a:xfrm>
          <a:prstGeom prst="rect">
            <a:avLst/>
          </a:prstGeom>
        </p:spPr>
      </p:pic>
      <p:pic>
        <p:nvPicPr>
          <p:cNvPr id="53" name="Picture 52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BD8BA5BE-4BB6-F2AD-F62B-5C7BD07053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14" y="4278676"/>
            <a:ext cx="1225830" cy="1828800"/>
          </a:xfrm>
          <a:prstGeom prst="rect">
            <a:avLst/>
          </a:prstGeom>
        </p:spPr>
      </p:pic>
      <p:pic>
        <p:nvPicPr>
          <p:cNvPr id="55" name="Picture 54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E65C6E8D-5DBD-1635-34E1-50E817D08B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57" y="4278676"/>
            <a:ext cx="12986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05F62-F181-293F-6C2A-05754C67C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&#10;&#10;AI-generated content may be incorrect.">
            <a:extLst>
              <a:ext uri="{FF2B5EF4-FFF2-40B4-BE49-F238E27FC236}">
                <a16:creationId xmlns:a16="http://schemas.microsoft.com/office/drawing/2014/main" id="{434A705F-8CA4-371F-FA29-90B49837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57" y="5133537"/>
            <a:ext cx="1256454" cy="16459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AFE4EB-240A-CF3B-78EE-CA5F17AE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Members at Large (2026)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A2328-6D19-7724-18F1-EC99CA55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3" y="2818845"/>
            <a:ext cx="4129710" cy="182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D143BD-DFFE-8DCC-B0B4-CC949582A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7" y="5133537"/>
            <a:ext cx="3113169" cy="1645920"/>
          </a:xfrm>
          <a:prstGeom prst="rect">
            <a:avLst/>
          </a:prstGeom>
        </p:spPr>
      </p:pic>
      <p:pic>
        <p:nvPicPr>
          <p:cNvPr id="5" name="Picture 4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F020F717-F205-369C-7812-16F79BBFB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47" y="5133537"/>
            <a:ext cx="1138846" cy="1188720"/>
          </a:xfrm>
          <a:prstGeom prst="rect">
            <a:avLst/>
          </a:prstGeom>
        </p:spPr>
      </p:pic>
      <p:sp>
        <p:nvSpPr>
          <p:cNvPr id="9" name="Rettangolo 15">
            <a:extLst>
              <a:ext uri="{FF2B5EF4-FFF2-40B4-BE49-F238E27FC236}">
                <a16:creationId xmlns:a16="http://schemas.microsoft.com/office/drawing/2014/main" id="{F0EF6EB8-D5BF-7A29-595A-B29E4CABE3A9}"/>
              </a:ext>
            </a:extLst>
          </p:cNvPr>
          <p:cNvSpPr/>
          <p:nvPr/>
        </p:nvSpPr>
        <p:spPr>
          <a:xfrm>
            <a:off x="9613795" y="4785466"/>
            <a:ext cx="128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Julia Briggs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Admin</a:t>
            </a:r>
            <a:endParaRPr lang="en-US" alt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58FBD3E2-98A9-5171-873D-4759E2621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203" y="2761042"/>
            <a:ext cx="1609344" cy="2011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89173B-7448-5FFA-9C38-BB0093DC1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6" y="892575"/>
            <a:ext cx="1261952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544BCF-C7B7-7023-2C55-FB9251770A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10" y="892575"/>
            <a:ext cx="12827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A4B0FF-AA90-40BF-DFF7-D1360D35B6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12" y="892575"/>
            <a:ext cx="1239390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569DD0-158A-860E-8857-C749E5602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96" y="892575"/>
            <a:ext cx="1247640" cy="182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04C084-5698-DCCF-5A7D-F8FEC4B37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10" y="892575"/>
            <a:ext cx="1255540" cy="1828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E4CA41-24CC-677B-5446-0E63080BE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81" y="892575"/>
            <a:ext cx="1246720" cy="1828800"/>
          </a:xfrm>
          <a:prstGeom prst="rect">
            <a:avLst/>
          </a:prstGeom>
        </p:spPr>
      </p:pic>
      <p:pic>
        <p:nvPicPr>
          <p:cNvPr id="30" name="Picture 2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BDBD2E7-2AA2-F6C9-60B3-1013B811BF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35" y="892575"/>
            <a:ext cx="1231080" cy="1828800"/>
          </a:xfrm>
          <a:prstGeom prst="rect">
            <a:avLst/>
          </a:prstGeom>
        </p:spPr>
      </p:pic>
      <p:pic>
        <p:nvPicPr>
          <p:cNvPr id="32" name="Picture 31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0ACA25F-35CC-BA98-86B9-3DE528BE52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32" y="892575"/>
            <a:ext cx="1128260" cy="1828800"/>
          </a:xfrm>
          <a:prstGeom prst="rect">
            <a:avLst/>
          </a:prstGeom>
        </p:spPr>
      </p:pic>
      <p:pic>
        <p:nvPicPr>
          <p:cNvPr id="34" name="Picture 33" descr="A picture containing logo&#10;&#10;AI-generated content may be incorrect.">
            <a:extLst>
              <a:ext uri="{FF2B5EF4-FFF2-40B4-BE49-F238E27FC236}">
                <a16:creationId xmlns:a16="http://schemas.microsoft.com/office/drawing/2014/main" id="{93BE64FE-47CF-B890-214E-2EA942FE0D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63" y="2818845"/>
            <a:ext cx="1439280" cy="1828800"/>
          </a:xfrm>
          <a:prstGeom prst="rect">
            <a:avLst/>
          </a:prstGeom>
        </p:spPr>
      </p:pic>
      <p:pic>
        <p:nvPicPr>
          <p:cNvPr id="36" name="Picture 35" descr="Application&#10;&#10;AI-generated content may be incorrect.">
            <a:extLst>
              <a:ext uri="{FF2B5EF4-FFF2-40B4-BE49-F238E27FC236}">
                <a16:creationId xmlns:a16="http://schemas.microsoft.com/office/drawing/2014/main" id="{79EAAC5F-9AA1-BC5B-AF02-04D332DFA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1" y="2818845"/>
            <a:ext cx="1203040" cy="1828800"/>
          </a:xfrm>
          <a:prstGeom prst="rect">
            <a:avLst/>
          </a:prstGeom>
        </p:spPr>
      </p:pic>
      <p:pic>
        <p:nvPicPr>
          <p:cNvPr id="38" name="Picture 37" descr="A picture containing icon&#10;&#10;AI-generated content may be incorrect.">
            <a:extLst>
              <a:ext uri="{FF2B5EF4-FFF2-40B4-BE49-F238E27FC236}">
                <a16:creationId xmlns:a16="http://schemas.microsoft.com/office/drawing/2014/main" id="{82BF0EB1-D353-3765-2673-2A2395D1B9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5" y="5133537"/>
            <a:ext cx="1049700" cy="1371600"/>
          </a:xfrm>
          <a:prstGeom prst="rect">
            <a:avLst/>
          </a:prstGeom>
        </p:spPr>
      </p:pic>
      <p:pic>
        <p:nvPicPr>
          <p:cNvPr id="40" name="Picture 39" descr="A picture containing text&#10;&#10;AI-generated content may be incorrect.">
            <a:extLst>
              <a:ext uri="{FF2B5EF4-FFF2-40B4-BE49-F238E27FC236}">
                <a16:creationId xmlns:a16="http://schemas.microsoft.com/office/drawing/2014/main" id="{29AF04BE-48AA-9EC7-2D89-50180E8492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65" y="5133537"/>
            <a:ext cx="1017525" cy="1371600"/>
          </a:xfrm>
          <a:prstGeom prst="rect">
            <a:avLst/>
          </a:prstGeom>
        </p:spPr>
      </p:pic>
      <p:pic>
        <p:nvPicPr>
          <p:cNvPr id="42" name="Picture 41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70E3B661-A51B-12C1-3E5C-891BA208BA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17" y="5133537"/>
            <a:ext cx="1095966" cy="164592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5E3F883-D3FE-01DB-C93A-A87565E535FD}"/>
              </a:ext>
            </a:extLst>
          </p:cNvPr>
          <p:cNvSpPr txBox="1"/>
          <p:nvPr/>
        </p:nvSpPr>
        <p:spPr>
          <a:xfrm>
            <a:off x="234176" y="4772722"/>
            <a:ext cx="363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Presidential Appointments</a:t>
            </a:r>
          </a:p>
        </p:txBody>
      </p:sp>
      <p:pic>
        <p:nvPicPr>
          <p:cNvPr id="4" name="Picture 3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B0874FBE-C432-C112-A619-7584FB13B2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r="26359"/>
          <a:stretch>
            <a:fillRect/>
          </a:stretch>
        </p:blipFill>
        <p:spPr>
          <a:xfrm>
            <a:off x="4821544" y="2818845"/>
            <a:ext cx="1233241" cy="1463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1A94B9-AF86-AB20-E151-E6384F7148FF}"/>
              </a:ext>
            </a:extLst>
          </p:cNvPr>
          <p:cNvSpPr txBox="1"/>
          <p:nvPr/>
        </p:nvSpPr>
        <p:spPr>
          <a:xfrm>
            <a:off x="3772414" y="4816656"/>
            <a:ext cx="3635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International Directors</a:t>
            </a:r>
          </a:p>
        </p:txBody>
      </p:sp>
      <p:pic>
        <p:nvPicPr>
          <p:cNvPr id="10" name="Picture 9" descr="A person wearing a tie&#10;&#10;AI-generated content may be incorrect.">
            <a:extLst>
              <a:ext uri="{FF2B5EF4-FFF2-40B4-BE49-F238E27FC236}">
                <a16:creationId xmlns:a16="http://schemas.microsoft.com/office/drawing/2014/main" id="{4B92AAA3-F421-EA8B-EABD-D372A04DCE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51566" y="5133537"/>
            <a:ext cx="1097280" cy="1097280"/>
          </a:xfrm>
          <a:prstGeom prst="rect">
            <a:avLst/>
          </a:prstGeom>
        </p:spPr>
      </p:pic>
      <p:pic>
        <p:nvPicPr>
          <p:cNvPr id="13" name="Picture 12" descr="A person wearing a tie&#10;&#10;AI-generated content may be incorrect.">
            <a:extLst>
              <a:ext uri="{FF2B5EF4-FFF2-40B4-BE49-F238E27FC236}">
                <a16:creationId xmlns:a16="http://schemas.microsoft.com/office/drawing/2014/main" id="{FC0A55C3-5DDC-4914-9D66-04608C8CF86C}"/>
              </a:ext>
            </a:extLst>
          </p:cNvPr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7282282" y="5133537"/>
            <a:ext cx="1000808" cy="10305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F83C12E-B2BB-630F-111C-DD5B80475315}"/>
              </a:ext>
            </a:extLst>
          </p:cNvPr>
          <p:cNvSpPr/>
          <p:nvPr/>
        </p:nvSpPr>
        <p:spPr>
          <a:xfrm>
            <a:off x="0" y="4572000"/>
            <a:ext cx="3371273" cy="6751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E5C2-6087-6445-FF64-29ED9E8B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as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5C92C-815D-E232-BE86-2B641451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 AESS presence in under-represented regions</a:t>
            </a:r>
          </a:p>
          <a:p>
            <a:pPr lvl="1"/>
            <a:r>
              <a:rPr lang="en-US" dirty="0"/>
              <a:t>Student enrolments (another 2,000+ growth in next 2 years)</a:t>
            </a:r>
          </a:p>
          <a:p>
            <a:pPr lvl="2"/>
            <a:r>
              <a:rPr lang="en-US" dirty="0"/>
              <a:t>10 SBC petitions so far</a:t>
            </a:r>
          </a:p>
          <a:p>
            <a:pPr lvl="2"/>
            <a:r>
              <a:rPr lang="en-US" dirty="0"/>
              <a:t>2 sections chapters</a:t>
            </a:r>
          </a:p>
          <a:p>
            <a:pPr lvl="1"/>
            <a:r>
              <a:rPr lang="en-US" dirty="0"/>
              <a:t>Increase chapter activities</a:t>
            </a:r>
          </a:p>
          <a:p>
            <a:pPr lvl="1"/>
            <a:r>
              <a:rPr lang="en-US" dirty="0"/>
              <a:t>Desire to have one BoG member from R8 (Africa + ME)</a:t>
            </a:r>
          </a:p>
          <a:p>
            <a:endParaRPr lang="en-US" dirty="0"/>
          </a:p>
          <a:p>
            <a:r>
              <a:rPr lang="en-US" dirty="0"/>
              <a:t>Strengthen AESS financial position</a:t>
            </a:r>
          </a:p>
          <a:p>
            <a:pPr lvl="1"/>
            <a:r>
              <a:rPr lang="en-US" dirty="0"/>
              <a:t>Regroup form past losses</a:t>
            </a:r>
          </a:p>
          <a:p>
            <a:pPr lvl="1"/>
            <a:r>
              <a:rPr lang="en-US" dirty="0"/>
              <a:t>Strengthen conferences and publications</a:t>
            </a:r>
          </a:p>
        </p:txBody>
      </p:sp>
    </p:spTree>
    <p:extLst>
      <p:ext uri="{BB962C8B-B14F-4D97-AF65-F5344CB8AC3E}">
        <p14:creationId xmlns:p14="http://schemas.microsoft.com/office/powerpoint/2010/main" val="194284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C69F-3F3C-6F3A-DED8-805D4319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TAB 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D0592-9044-5870-5BF5-CD0AF2FFE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TAB Presidents’ Forum – Focus Areas</a:t>
            </a:r>
          </a:p>
          <a:p>
            <a:pPr lvl="1"/>
            <a:r>
              <a:rPr lang="en-US" dirty="0"/>
              <a:t>Advance AI-Augmented Hardware and Systems</a:t>
            </a:r>
          </a:p>
          <a:p>
            <a:pPr lvl="2"/>
            <a:r>
              <a:rPr lang="en-US" dirty="0"/>
              <a:t>Hardware &amp; system design global competition (Support IEEE priorities)</a:t>
            </a:r>
          </a:p>
          <a:p>
            <a:pPr lvl="2"/>
            <a:r>
              <a:rPr lang="en-US" u="sng" dirty="0"/>
              <a:t>Inter-society technology development and development</a:t>
            </a:r>
          </a:p>
          <a:p>
            <a:pPr lvl="2"/>
            <a:r>
              <a:rPr lang="en-US" dirty="0"/>
              <a:t>Micro-foundry for chip prototyping and fabrication (for small companies)</a:t>
            </a:r>
          </a:p>
          <a:p>
            <a:pPr lvl="2"/>
            <a:r>
              <a:rPr lang="en-US" u="sng" dirty="0"/>
              <a:t>Lab in a box </a:t>
            </a:r>
            <a:r>
              <a:rPr lang="en-US" dirty="0"/>
              <a:t>(for under-serviced areas)</a:t>
            </a:r>
          </a:p>
          <a:p>
            <a:pPr lvl="2"/>
            <a:r>
              <a:rPr lang="en-US" dirty="0"/>
              <a:t>Online platform to support lab in a box and related activities</a:t>
            </a:r>
          </a:p>
          <a:p>
            <a:endParaRPr lang="en-US" dirty="0"/>
          </a:p>
          <a:p>
            <a:r>
              <a:rPr lang="en-US" dirty="0"/>
              <a:t>Inter-Society Collaboration</a:t>
            </a:r>
          </a:p>
          <a:p>
            <a:pPr lvl="1"/>
            <a:r>
              <a:rPr lang="en-US" dirty="0"/>
              <a:t>Division IX – Sabrina Greco</a:t>
            </a:r>
          </a:p>
          <a:p>
            <a:pPr lvl="1"/>
            <a:r>
              <a:rPr lang="en-US" dirty="0"/>
              <a:t>Division IV – Eric Mokole</a:t>
            </a:r>
          </a:p>
        </p:txBody>
      </p:sp>
    </p:spTree>
    <p:extLst>
      <p:ext uri="{BB962C8B-B14F-4D97-AF65-F5344CB8AC3E}">
        <p14:creationId xmlns:p14="http://schemas.microsoft.com/office/powerpoint/2010/main" val="179255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2988-693C-8D7F-80F2-6E8BAECF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AESS Participation in Technical Councils</a:t>
            </a:r>
          </a:p>
        </p:txBody>
      </p:sp>
      <p:pic>
        <p:nvPicPr>
          <p:cNvPr id="3" name="Google Shape;724;p18">
            <a:extLst>
              <a:ext uri="{FF2B5EF4-FFF2-40B4-BE49-F238E27FC236}">
                <a16:creationId xmlns:a16="http://schemas.microsoft.com/office/drawing/2014/main" id="{A2D5504A-B218-814C-0DD2-649A0B81A60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201" y="1172233"/>
            <a:ext cx="11785601" cy="47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14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21A-6211-753B-8716-F0EFF171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Open Sans Light"/>
              </a:rPr>
              <a:t>AESS Participation in Technical Communities</a:t>
            </a:r>
            <a:endParaRPr lang="en-US" dirty="0"/>
          </a:p>
        </p:txBody>
      </p:sp>
      <p:sp>
        <p:nvSpPr>
          <p:cNvPr id="3" name="Google Shape;740;p20">
            <a:extLst>
              <a:ext uri="{FF2B5EF4-FFF2-40B4-BE49-F238E27FC236}">
                <a16:creationId xmlns:a16="http://schemas.microsoft.com/office/drawing/2014/main" id="{4BA3E781-F205-072E-46A3-9218F2FF188E}"/>
              </a:ext>
            </a:extLst>
          </p:cNvPr>
          <p:cNvSpPr txBox="1"/>
          <p:nvPr/>
        </p:nvSpPr>
        <p:spPr>
          <a:xfrm>
            <a:off x="321500" y="1744513"/>
            <a:ext cx="5588000" cy="363491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Blockchain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Brain Community</a:t>
            </a:r>
            <a:endParaRPr sz="1867" b="1" dirty="0"/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Digital Privacy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Digital Reality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Entrepreneurship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Future Networks Community</a:t>
            </a:r>
            <a:endParaRPr sz="1867" b="1" dirty="0"/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Technology for a Sustainable Climate Community</a:t>
            </a:r>
            <a:endParaRPr sz="1867" b="1" dirty="0"/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International Roadmap for Devices &amp; Systems Community</a:t>
            </a:r>
            <a:endParaRPr sz="1867" b="1" dirty="0"/>
          </a:p>
        </p:txBody>
      </p:sp>
      <p:sp>
        <p:nvSpPr>
          <p:cNvPr id="4" name="Google Shape;741;p20">
            <a:extLst>
              <a:ext uri="{FF2B5EF4-FFF2-40B4-BE49-F238E27FC236}">
                <a16:creationId xmlns:a16="http://schemas.microsoft.com/office/drawing/2014/main" id="{1A0CA675-F6CF-3571-8A09-9D1F392E19C7}"/>
              </a:ext>
            </a:extLst>
          </p:cNvPr>
          <p:cNvSpPr txBox="1"/>
          <p:nvPr/>
        </p:nvSpPr>
        <p:spPr>
          <a:xfrm>
            <a:off x="5967800" y="1744513"/>
            <a:ext cx="6094000" cy="363491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Micro Electro Mechanical Systems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Public Safety Technology Community</a:t>
            </a:r>
            <a:endParaRPr sz="2133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Quantum Community</a:t>
            </a:r>
            <a:endParaRPr sz="1867" b="1" dirty="0"/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Pre-University STEM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Smart Cities Community</a:t>
            </a:r>
            <a:endParaRPr sz="1867" b="1" dirty="0"/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 err="1">
                <a:latin typeface="Open Sans"/>
                <a:ea typeface="Open Sans"/>
                <a:cs typeface="Open Sans"/>
                <a:sym typeface="Open Sans"/>
              </a:rPr>
              <a:t>SusTech</a:t>
            </a: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 err="1">
                <a:latin typeface="Open Sans"/>
                <a:ea typeface="Open Sans"/>
                <a:cs typeface="Open Sans"/>
                <a:sym typeface="Open Sans"/>
              </a:rPr>
              <a:t>TechEthics</a:t>
            </a: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 Community</a:t>
            </a:r>
            <a:endParaRPr sz="1867" b="1" dirty="0"/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Internet of Things Community</a:t>
            </a:r>
            <a:endParaRPr lang="en-US" sz="2133" b="1" dirty="0">
              <a:latin typeface="Calibri"/>
              <a:ea typeface="Calibri"/>
              <a:cs typeface="Calibri"/>
              <a:sym typeface="Calibri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269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87AF-A39F-B59E-ED6E-5DB710F6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Open Sans"/>
              </a:rPr>
              <a:t>Programs, Incubation, Initiatives and Resources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6B352-7989-C912-405B-C116310A3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Programs</a:t>
            </a:r>
          </a:p>
          <a:p>
            <a:r>
              <a:rPr lang="en-US" u="sng" dirty="0"/>
              <a:t>IEEE Entrepreneurship</a:t>
            </a:r>
          </a:p>
          <a:p>
            <a:r>
              <a:rPr lang="en-US" dirty="0"/>
              <a:t>IEEE </a:t>
            </a:r>
            <a:r>
              <a:rPr lang="en-US" dirty="0" err="1"/>
              <a:t>TechEthics</a:t>
            </a:r>
            <a:r>
              <a:rPr lang="en-US" dirty="0"/>
              <a:t> </a:t>
            </a:r>
          </a:p>
          <a:p>
            <a:r>
              <a:rPr lang="en-US" dirty="0"/>
              <a:t>TAB Broadening Participation Committee</a:t>
            </a:r>
          </a:p>
          <a:p>
            <a:r>
              <a:rPr lang="en-US" dirty="0"/>
              <a:t>Coordination with MGA Affinity Groups: </a:t>
            </a:r>
          </a:p>
          <a:p>
            <a:pPr lvl="1"/>
            <a:r>
              <a:rPr lang="en-US" dirty="0"/>
              <a:t>IEEE Young Professionals</a:t>
            </a:r>
          </a:p>
          <a:p>
            <a:pPr lvl="1"/>
            <a:r>
              <a:rPr lang="en-US" dirty="0"/>
              <a:t>IEEE Women in Engineering</a:t>
            </a:r>
          </a:p>
          <a:p>
            <a:r>
              <a:rPr lang="en-US" u="sng" dirty="0"/>
              <a:t>Future Directions Initiatives</a:t>
            </a:r>
          </a:p>
          <a:p>
            <a:r>
              <a:rPr lang="en-US" dirty="0"/>
              <a:t>Resources &amp; Platforms</a:t>
            </a:r>
          </a:p>
          <a:p>
            <a:r>
              <a:rPr lang="en-US" dirty="0"/>
              <a:t>IEEE Resource Centers – education</a:t>
            </a:r>
          </a:p>
          <a:p>
            <a:r>
              <a:rPr lang="en-US" dirty="0"/>
              <a:t>IEEE </a:t>
            </a:r>
            <a:r>
              <a:rPr lang="en-US" dirty="0" err="1"/>
              <a:t>DataPort</a:t>
            </a:r>
            <a:r>
              <a:rPr lang="en-US" dirty="0"/>
              <a:t> – platform for data and project ideas</a:t>
            </a:r>
          </a:p>
        </p:txBody>
      </p:sp>
      <p:pic>
        <p:nvPicPr>
          <p:cNvPr id="5" name="Google Shape;793;p27">
            <a:extLst>
              <a:ext uri="{FF2B5EF4-FFF2-40B4-BE49-F238E27FC236}">
                <a16:creationId xmlns:a16="http://schemas.microsoft.com/office/drawing/2014/main" id="{ECFAE65B-7526-1F24-DF1A-16CE521F43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68811" y="1428762"/>
            <a:ext cx="2089209" cy="58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4;p27">
            <a:extLst>
              <a:ext uri="{FF2B5EF4-FFF2-40B4-BE49-F238E27FC236}">
                <a16:creationId xmlns:a16="http://schemas.microsoft.com/office/drawing/2014/main" id="{5ED0C05B-B7C2-5374-B580-162236DCFB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646" y="2477599"/>
            <a:ext cx="1453508" cy="45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95;p27">
            <a:extLst>
              <a:ext uri="{FF2B5EF4-FFF2-40B4-BE49-F238E27FC236}">
                <a16:creationId xmlns:a16="http://schemas.microsoft.com/office/drawing/2014/main" id="{3849D385-087B-FE7E-A89B-4A255ACA62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3794" y="6293270"/>
            <a:ext cx="2089211" cy="34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96;p27">
            <a:extLst>
              <a:ext uri="{FF2B5EF4-FFF2-40B4-BE49-F238E27FC236}">
                <a16:creationId xmlns:a16="http://schemas.microsoft.com/office/drawing/2014/main" id="{4C913E58-C99C-6D73-F46C-5DF37AA6EA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8020" y="4261785"/>
            <a:ext cx="1995300" cy="127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97;p27">
            <a:extLst>
              <a:ext uri="{FF2B5EF4-FFF2-40B4-BE49-F238E27FC236}">
                <a16:creationId xmlns:a16="http://schemas.microsoft.com/office/drawing/2014/main" id="{058EAB6E-866F-4071-DEC6-A53829F0589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3998" y="3428466"/>
            <a:ext cx="3422323" cy="58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98;p27">
            <a:extLst>
              <a:ext uri="{FF2B5EF4-FFF2-40B4-BE49-F238E27FC236}">
                <a16:creationId xmlns:a16="http://schemas.microsoft.com/office/drawing/2014/main" id="{DE310BE3-6ECE-FA37-911A-55FD3176073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63005" y="3379451"/>
            <a:ext cx="1680068" cy="127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8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695</Words>
  <Application>Microsoft Office PowerPoint</Application>
  <PresentationFormat>Widescreen</PresentationFormat>
  <Paragraphs>167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Merriweather Sans</vt:lpstr>
      <vt:lpstr>Open Sans</vt:lpstr>
      <vt:lpstr>Open Sans Light</vt:lpstr>
      <vt:lpstr>Wingdings</vt:lpstr>
      <vt:lpstr>Office Theme</vt:lpstr>
      <vt:lpstr>PowerPoint Presentation</vt:lpstr>
      <vt:lpstr>Welcome</vt:lpstr>
      <vt:lpstr>Officers (2026)</vt:lpstr>
      <vt:lpstr>Members at Large (2026)</vt:lpstr>
      <vt:lpstr>Objective as President</vt:lpstr>
      <vt:lpstr>IEEE TAB Objectives </vt:lpstr>
      <vt:lpstr>AESS Participation in Technical Councils</vt:lpstr>
      <vt:lpstr>AESS Participation in Technical Communities</vt:lpstr>
      <vt:lpstr>Programs, Incubation, Initiatives and Resources</vt:lpstr>
      <vt:lpstr>2026 Spring BoG Meeting</vt:lpstr>
      <vt:lpstr>Meeting Rules</vt:lpstr>
      <vt:lpstr>Organization (Saturday’s Discussion)</vt:lpstr>
      <vt:lpstr>Distinguished Lecturer (DL) Program</vt:lpstr>
      <vt:lpstr>Distinguished Industry Speaker (DIS) Program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Message</dc:title>
  <dc:subject>2026 SPM Meeting, Cairo Egypt</dc:subject>
  <dc:creator>Braham Himed</dc:creator>
  <cp:lastModifiedBy>Julia Briggs</cp:lastModifiedBy>
  <cp:revision>16</cp:revision>
  <dcterms:created xsi:type="dcterms:W3CDTF">2020-06-23T20:53:44Z</dcterms:created>
  <dcterms:modified xsi:type="dcterms:W3CDTF">2026-05-15T05:23:56Z</dcterms:modified>
</cp:coreProperties>
</file>